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0"/>
  </p:notesMasterIdLst>
  <p:sldIdLst>
    <p:sldId id="366" r:id="rId2"/>
    <p:sldId id="375" r:id="rId3"/>
    <p:sldId id="269" r:id="rId4"/>
    <p:sldId id="381" r:id="rId5"/>
    <p:sldId id="270" r:id="rId6"/>
    <p:sldId id="258" r:id="rId7"/>
    <p:sldId id="383" r:id="rId8"/>
    <p:sldId id="379" r:id="rId9"/>
    <p:sldId id="371" r:id="rId10"/>
    <p:sldId id="374" r:id="rId11"/>
    <p:sldId id="372" r:id="rId12"/>
    <p:sldId id="271" r:id="rId13"/>
    <p:sldId id="380" r:id="rId14"/>
    <p:sldId id="261" r:id="rId15"/>
    <p:sldId id="382" r:id="rId16"/>
    <p:sldId id="367" r:id="rId17"/>
    <p:sldId id="378" r:id="rId18"/>
    <p:sldId id="37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19A99"/>
    <a:srgbClr val="0063A7"/>
    <a:srgbClr val="0163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6D1BC-DE28-492E-9AE7-177CF6986D36}" v="30" dt="2026-02-12T05:13:03.485"/>
    <p1510:client id="{A41625BA-AAAA-48BE-AF3F-17738574E330}" v="1370" dt="2026-02-13T00:46:16.46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酒井 理来_沼津学生" userId="S::d22117@numazu.kosen-ac.jp::b2417cad-3e87-4721-91ed-2e63b6742918" providerId="AD" clId="Web-{4E6B4048-F706-E41B-AA7B-29354B0D00B4}"/>
    <pc:docChg chg="modSld">
      <pc:chgData name="酒井 理来_沼津学生" userId="S::d22117@numazu.kosen-ac.jp::b2417cad-3e87-4721-91ed-2e63b6742918" providerId="AD" clId="Web-{4E6B4048-F706-E41B-AA7B-29354B0D00B4}" dt="2026-02-02T04:49:19.891" v="1" actId="1076"/>
      <pc:docMkLst>
        <pc:docMk/>
      </pc:docMkLst>
    </pc:docChg>
  </pc:docChgLst>
  <pc:docChgLst>
    <pc:chgData name="酒井 理来_沼津学生" userId="b2417cad-3e87-4721-91ed-2e63b6742918" providerId="ADAL" clId="{2FD854FB-F623-4E5B-A717-036F2C147BF4}"/>
    <pc:docChg chg="undo custSel addSld delSld modSld">
      <pc:chgData name="酒井 理来_沼津学生" userId="b2417cad-3e87-4721-91ed-2e63b6742918" providerId="ADAL" clId="{2FD854FB-F623-4E5B-A717-036F2C147BF4}" dt="2026-02-12T05:13:03.486" v="34" actId="680"/>
      <pc:docMkLst>
        <pc:docMk/>
      </pc:docMkLst>
      <pc:sldChg chg="add del">
        <pc:chgData name="酒井 理来_沼津学生" userId="b2417cad-3e87-4721-91ed-2e63b6742918" providerId="ADAL" clId="{2FD854FB-F623-4E5B-A717-036F2C147BF4}" dt="2026-02-11T10:14:38.742" v="14" actId="47"/>
        <pc:sldMkLst>
          <pc:docMk/>
          <pc:sldMk cId="2267753208" sldId="258"/>
        </pc:sldMkLst>
      </pc:sldChg>
      <pc:sldChg chg="add del">
        <pc:chgData name="酒井 理来_沼津学生" userId="b2417cad-3e87-4721-91ed-2e63b6742918" providerId="ADAL" clId="{2FD854FB-F623-4E5B-A717-036F2C147BF4}" dt="2026-02-11T10:14:39.649" v="16" actId="47"/>
        <pc:sldMkLst>
          <pc:docMk/>
          <pc:sldMk cId="134483977" sldId="269"/>
        </pc:sldMkLst>
      </pc:sldChg>
      <pc:sldChg chg="add del">
        <pc:chgData name="酒井 理来_沼津学生" userId="b2417cad-3e87-4721-91ed-2e63b6742918" providerId="ADAL" clId="{2FD854FB-F623-4E5B-A717-036F2C147BF4}" dt="2026-02-11T10:14:38.758" v="15" actId="47"/>
        <pc:sldMkLst>
          <pc:docMk/>
          <pc:sldMk cId="3086951630" sldId="270"/>
        </pc:sldMkLst>
      </pc:sldChg>
      <pc:sldChg chg="modSp mod">
        <pc:chgData name="酒井 理来_沼津学生" userId="b2417cad-3e87-4721-91ed-2e63b6742918" providerId="ADAL" clId="{2FD854FB-F623-4E5B-A717-036F2C147BF4}" dt="2026-02-11T06:01:33.105" v="4" actId="1036"/>
        <pc:sldMkLst>
          <pc:docMk/>
          <pc:sldMk cId="2440334137" sldId="366"/>
        </pc:sldMkLst>
        <pc:spChg chg="mod">
          <ac:chgData name="酒井 理来_沼津学生" userId="b2417cad-3e87-4721-91ed-2e63b6742918" providerId="ADAL" clId="{2FD854FB-F623-4E5B-A717-036F2C147BF4}" dt="2026-02-11T06:01:33.105" v="4" actId="1036"/>
          <ac:spMkLst>
            <pc:docMk/>
            <pc:sldMk cId="2440334137" sldId="366"/>
            <ac:spMk id="3" creationId="{7EC8D53A-F8D4-24A8-7885-88B40C0CD61F}"/>
          </ac:spMkLst>
        </pc:spChg>
      </pc:sldChg>
      <pc:sldChg chg="add del">
        <pc:chgData name="酒井 理来_沼津学生" userId="b2417cad-3e87-4721-91ed-2e63b6742918" providerId="ADAL" clId="{2FD854FB-F623-4E5B-A717-036F2C147BF4}" dt="2026-02-11T10:14:39.665" v="17" actId="47"/>
        <pc:sldMkLst>
          <pc:docMk/>
          <pc:sldMk cId="698624671" sldId="375"/>
        </pc:sldMkLst>
      </pc:sldChg>
      <pc:sldChg chg="modSp mod">
        <pc:chgData name="酒井 理来_沼津学生" userId="b2417cad-3e87-4721-91ed-2e63b6742918" providerId="ADAL" clId="{2FD854FB-F623-4E5B-A717-036F2C147BF4}" dt="2026-02-11T05:59:58.022" v="3" actId="1076"/>
        <pc:sldMkLst>
          <pc:docMk/>
          <pc:sldMk cId="528533914" sldId="378"/>
        </pc:sldMkLst>
        <pc:spChg chg="mod">
          <ac:chgData name="酒井 理来_沼津学生" userId="b2417cad-3e87-4721-91ed-2e63b6742918" providerId="ADAL" clId="{2FD854FB-F623-4E5B-A717-036F2C147BF4}" dt="2026-02-11T05:59:58.022" v="3" actId="1076"/>
          <ac:spMkLst>
            <pc:docMk/>
            <pc:sldMk cId="528533914" sldId="378"/>
            <ac:spMk id="6" creationId="{08641E22-C434-2A80-03A8-3A93F131FA06}"/>
          </ac:spMkLst>
        </pc:spChg>
      </pc:sldChg>
      <pc:sldChg chg="add del">
        <pc:chgData name="酒井 理来_沼津学生" userId="b2417cad-3e87-4721-91ed-2e63b6742918" providerId="ADAL" clId="{2FD854FB-F623-4E5B-A717-036F2C147BF4}" dt="2026-02-12T05:13:00.338" v="31" actId="47"/>
        <pc:sldMkLst>
          <pc:docMk/>
          <pc:sldMk cId="94922617" sldId="381"/>
        </pc:sldMkLst>
      </pc:sldChg>
      <pc:sldChg chg="new del">
        <pc:chgData name="酒井 理来_沼津学生" userId="b2417cad-3e87-4721-91ed-2e63b6742918" providerId="ADAL" clId="{2FD854FB-F623-4E5B-A717-036F2C147BF4}" dt="2026-02-12T05:13:03.486" v="34" actId="680"/>
        <pc:sldMkLst>
          <pc:docMk/>
          <pc:sldMk cId="1445285334" sldId="382"/>
        </pc:sldMkLst>
      </pc:sldChg>
      <pc:sldChg chg="new add del">
        <pc:chgData name="酒井 理来_沼津学生" userId="b2417cad-3e87-4721-91ed-2e63b6742918" providerId="ADAL" clId="{2FD854FB-F623-4E5B-A717-036F2C147BF4}" dt="2026-02-12T05:13:03.285" v="33" actId="680"/>
        <pc:sldMkLst>
          <pc:docMk/>
          <pc:sldMk cId="2222008532" sldId="383"/>
        </pc:sldMkLst>
      </pc:sldChg>
    </pc:docChg>
  </pc:docChgLst>
  <pc:docChgLst>
    <pc:chgData name="内野 日々輝_沼津学生" userId="883d960e-08cf-4a7d-8b44-b52abbaa40f4" providerId="ADAL" clId="{9DF57695-78E7-46B5-A6EE-4F3F6887E103}"/>
    <pc:docChg chg="undo custSel addSld delSld modSld sldOrd">
      <pc:chgData name="内野 日々輝_沼津学生" userId="883d960e-08cf-4a7d-8b44-b52abbaa40f4" providerId="ADAL" clId="{9DF57695-78E7-46B5-A6EE-4F3F6887E103}" dt="2026-02-13T05:08:37.662" v="8840" actId="729"/>
      <pc:docMkLst>
        <pc:docMk/>
      </pc:docMkLst>
      <pc:sldChg chg="addSp delSp modSp mod addAnim delAnim modAnim modNotesTx">
        <pc:chgData name="内野 日々輝_沼津学生" userId="883d960e-08cf-4a7d-8b44-b52abbaa40f4" providerId="ADAL" clId="{9DF57695-78E7-46B5-A6EE-4F3F6887E103}" dt="2026-02-13T00:46:16.462" v="8724"/>
        <pc:sldMkLst>
          <pc:docMk/>
          <pc:sldMk cId="2267753208" sldId="258"/>
        </pc:sldMkLst>
        <pc:spChg chg="mod">
          <ac:chgData name="内野 日々輝_沼津学生" userId="883d960e-08cf-4a7d-8b44-b52abbaa40f4" providerId="ADAL" clId="{9DF57695-78E7-46B5-A6EE-4F3F6887E103}" dt="2026-01-26T12:49:05.750" v="34" actId="20577"/>
          <ac:spMkLst>
            <pc:docMk/>
            <pc:sldMk cId="2267753208" sldId="258"/>
            <ac:spMk id="3" creationId="{03F61FE4-D00A-652A-B743-BF89DF54BE57}"/>
          </ac:spMkLst>
        </pc:spChg>
        <pc:spChg chg="mod">
          <ac:chgData name="内野 日々輝_沼津学生" userId="883d960e-08cf-4a7d-8b44-b52abbaa40f4" providerId="ADAL" clId="{9DF57695-78E7-46B5-A6EE-4F3F6887E103}" dt="2026-02-13T00:39:58.238" v="8563" actId="1076"/>
          <ac:spMkLst>
            <pc:docMk/>
            <pc:sldMk cId="2267753208" sldId="258"/>
            <ac:spMk id="5" creationId="{49176947-EF84-C58C-BFAD-56C00A9A292C}"/>
          </ac:spMkLst>
        </pc:spChg>
        <pc:spChg chg="add del mod ord">
          <ac:chgData name="内野 日々輝_沼津学生" userId="883d960e-08cf-4a7d-8b44-b52abbaa40f4" providerId="ADAL" clId="{9DF57695-78E7-46B5-A6EE-4F3F6887E103}" dt="2026-02-13T00:43:40.283" v="8689" actId="478"/>
          <ac:spMkLst>
            <pc:docMk/>
            <pc:sldMk cId="2267753208" sldId="258"/>
            <ac:spMk id="7" creationId="{442220FB-8B98-7D62-3373-F214C4870367}"/>
          </ac:spMkLst>
        </pc:spChg>
        <pc:spChg chg="add del mod">
          <ac:chgData name="内野 日々輝_沼津学生" userId="883d960e-08cf-4a7d-8b44-b52abbaa40f4" providerId="ADAL" clId="{9DF57695-78E7-46B5-A6EE-4F3F6887E103}" dt="2026-02-13T00:43:40.283" v="8689" actId="478"/>
          <ac:spMkLst>
            <pc:docMk/>
            <pc:sldMk cId="2267753208" sldId="258"/>
            <ac:spMk id="9" creationId="{307C3F25-46FD-2D9A-7DF7-22663BD48359}"/>
          </ac:spMkLst>
        </pc:spChg>
        <pc:spChg chg="add del mod">
          <ac:chgData name="内野 日々輝_沼津学生" userId="883d960e-08cf-4a7d-8b44-b52abbaa40f4" providerId="ADAL" clId="{9DF57695-78E7-46B5-A6EE-4F3F6887E103}" dt="2026-02-13T00:43:40.283" v="8689" actId="478"/>
          <ac:spMkLst>
            <pc:docMk/>
            <pc:sldMk cId="2267753208" sldId="258"/>
            <ac:spMk id="10" creationId="{40FCD281-A2D6-2157-78F2-0972566AFBD4}"/>
          </ac:spMkLst>
        </pc:spChg>
      </pc:sldChg>
      <pc:sldChg chg="addSp delSp modSp mod ord">
        <pc:chgData name="内野 日々輝_沼津学生" userId="883d960e-08cf-4a7d-8b44-b52abbaa40f4" providerId="ADAL" clId="{9DF57695-78E7-46B5-A6EE-4F3F6887E103}" dt="2026-01-30T08:12:45.419" v="7066" actId="113"/>
        <pc:sldMkLst>
          <pc:docMk/>
          <pc:sldMk cId="592374657" sldId="261"/>
        </pc:sldMkLst>
        <pc:spChg chg="mod">
          <ac:chgData name="内野 日々輝_沼津学生" userId="883d960e-08cf-4a7d-8b44-b52abbaa40f4" providerId="ADAL" clId="{9DF57695-78E7-46B5-A6EE-4F3F6887E103}" dt="2026-01-28T10:29:20.874" v="3698" actId="255"/>
          <ac:spMkLst>
            <pc:docMk/>
            <pc:sldMk cId="592374657" sldId="261"/>
            <ac:spMk id="2" creationId="{2817B743-4A37-6605-DA59-B70575BDCFD6}"/>
          </ac:spMkLst>
        </pc:spChg>
        <pc:spChg chg="mod">
          <ac:chgData name="内野 日々輝_沼津学生" userId="883d960e-08cf-4a7d-8b44-b52abbaa40f4" providerId="ADAL" clId="{9DF57695-78E7-46B5-A6EE-4F3F6887E103}" dt="2026-01-28T07:20:03.332" v="3154" actId="1076"/>
          <ac:spMkLst>
            <pc:docMk/>
            <pc:sldMk cId="592374657" sldId="261"/>
            <ac:spMk id="3" creationId="{B6E03000-771B-2974-26F1-2ACC808839C5}"/>
          </ac:spMkLst>
        </pc:spChg>
        <pc:spChg chg="add mod">
          <ac:chgData name="内野 日々輝_沼津学生" userId="883d960e-08cf-4a7d-8b44-b52abbaa40f4" providerId="ADAL" clId="{9DF57695-78E7-46B5-A6EE-4F3F6887E103}" dt="2026-01-30T07:50:54.195" v="6080" actId="1076"/>
          <ac:spMkLst>
            <pc:docMk/>
            <pc:sldMk cId="592374657" sldId="261"/>
            <ac:spMk id="4" creationId="{99B8DC9A-3DF4-FF6A-40DE-E45FDF3309BD}"/>
          </ac:spMkLst>
        </pc:spChg>
        <pc:spChg chg="add mod">
          <ac:chgData name="内野 日々輝_沼津学生" userId="883d960e-08cf-4a7d-8b44-b52abbaa40f4" providerId="ADAL" clId="{9DF57695-78E7-46B5-A6EE-4F3F6887E103}" dt="2026-01-30T08:12:45.419" v="7066" actId="113"/>
          <ac:spMkLst>
            <pc:docMk/>
            <pc:sldMk cId="592374657" sldId="261"/>
            <ac:spMk id="6" creationId="{8645ACB1-250F-2C91-7D16-2A42296BCFEF}"/>
          </ac:spMkLst>
        </pc:spChg>
        <pc:spChg chg="add mod">
          <ac:chgData name="内野 日々輝_沼津学生" userId="883d960e-08cf-4a7d-8b44-b52abbaa40f4" providerId="ADAL" clId="{9DF57695-78E7-46B5-A6EE-4F3F6887E103}" dt="2026-01-30T07:54:10.365" v="6196" actId="1076"/>
          <ac:spMkLst>
            <pc:docMk/>
            <pc:sldMk cId="592374657" sldId="261"/>
            <ac:spMk id="7" creationId="{A7FC522A-DB6D-57EF-ECE3-A9C97D31321F}"/>
          </ac:spMkLst>
        </pc:spChg>
        <pc:spChg chg="add mod">
          <ac:chgData name="内野 日々輝_沼津学生" userId="883d960e-08cf-4a7d-8b44-b52abbaa40f4" providerId="ADAL" clId="{9DF57695-78E7-46B5-A6EE-4F3F6887E103}" dt="2026-01-30T08:12:41.089" v="7065" actId="113"/>
          <ac:spMkLst>
            <pc:docMk/>
            <pc:sldMk cId="592374657" sldId="261"/>
            <ac:spMk id="9" creationId="{A934C666-0EBF-F0D9-0650-D1AC23192318}"/>
          </ac:spMkLst>
        </pc:spChg>
        <pc:spChg chg="add mod">
          <ac:chgData name="内野 日々輝_沼津学生" userId="883d960e-08cf-4a7d-8b44-b52abbaa40f4" providerId="ADAL" clId="{9DF57695-78E7-46B5-A6EE-4F3F6887E103}" dt="2026-01-28T07:24:08.287" v="3230" actId="1076"/>
          <ac:spMkLst>
            <pc:docMk/>
            <pc:sldMk cId="592374657" sldId="261"/>
            <ac:spMk id="11" creationId="{D8976355-CAF7-FC7E-ABCC-286FA4F73FEF}"/>
          </ac:spMkLst>
        </pc:spChg>
        <pc:spChg chg="add mod ord">
          <ac:chgData name="内野 日々輝_沼津学生" userId="883d960e-08cf-4a7d-8b44-b52abbaa40f4" providerId="ADAL" clId="{9DF57695-78E7-46B5-A6EE-4F3F6887E103}" dt="2026-01-28T07:23:46.695" v="3225" actId="207"/>
          <ac:spMkLst>
            <pc:docMk/>
            <pc:sldMk cId="592374657" sldId="261"/>
            <ac:spMk id="12" creationId="{5D8D8BB5-82FE-6877-1742-44008E45A730}"/>
          </ac:spMkLst>
        </pc:spChg>
        <pc:spChg chg="add mod">
          <ac:chgData name="内野 日々輝_沼津学生" userId="883d960e-08cf-4a7d-8b44-b52abbaa40f4" providerId="ADAL" clId="{9DF57695-78E7-46B5-A6EE-4F3F6887E103}" dt="2026-01-30T07:53:35.983" v="6189" actId="1076"/>
          <ac:spMkLst>
            <pc:docMk/>
            <pc:sldMk cId="592374657" sldId="261"/>
            <ac:spMk id="13" creationId="{B9429699-1D8F-D8D0-C405-EA1549C6226E}"/>
          </ac:spMkLst>
        </pc:spChg>
        <pc:spChg chg="add mod">
          <ac:chgData name="内野 日々輝_沼津学生" userId="883d960e-08cf-4a7d-8b44-b52abbaa40f4" providerId="ADAL" clId="{9DF57695-78E7-46B5-A6EE-4F3F6887E103}" dt="2026-01-30T07:54:04.324" v="6195" actId="1076"/>
          <ac:spMkLst>
            <pc:docMk/>
            <pc:sldMk cId="592374657" sldId="261"/>
            <ac:spMk id="14" creationId="{06C2CD78-1795-29B6-2975-1AB28A9A7DC2}"/>
          </ac:spMkLst>
        </pc:spChg>
      </pc:sldChg>
      <pc:sldChg chg="addSp delSp modSp mod modAnim modNotesTx">
        <pc:chgData name="内野 日々輝_沼津学生" userId="883d960e-08cf-4a7d-8b44-b52abbaa40f4" providerId="ADAL" clId="{9DF57695-78E7-46B5-A6EE-4F3F6887E103}" dt="2026-01-30T08:02:12.321" v="6755" actId="20577"/>
        <pc:sldMkLst>
          <pc:docMk/>
          <pc:sldMk cId="134483977" sldId="269"/>
        </pc:sldMkLst>
        <pc:spChg chg="add mod">
          <ac:chgData name="内野 日々輝_沼津学生" userId="883d960e-08cf-4a7d-8b44-b52abbaa40f4" providerId="ADAL" clId="{9DF57695-78E7-46B5-A6EE-4F3F6887E103}" dt="2026-01-30T06:48:10.447" v="5669" actId="207"/>
          <ac:spMkLst>
            <pc:docMk/>
            <pc:sldMk cId="134483977" sldId="269"/>
            <ac:spMk id="4" creationId="{80835851-68B7-A348-6D43-A955C92AF5F0}"/>
          </ac:spMkLst>
        </pc:spChg>
        <pc:spChg chg="mod">
          <ac:chgData name="内野 日々輝_沼津学生" userId="883d960e-08cf-4a7d-8b44-b52abbaa40f4" providerId="ADAL" clId="{9DF57695-78E7-46B5-A6EE-4F3F6887E103}" dt="2026-01-28T07:26:39.129" v="3250" actId="1076"/>
          <ac:spMkLst>
            <pc:docMk/>
            <pc:sldMk cId="134483977" sldId="269"/>
            <ac:spMk id="5" creationId="{5B933CC7-9C68-8272-132F-6B6C2C0450E9}"/>
          </ac:spMkLst>
        </pc:spChg>
        <pc:spChg chg="add mod">
          <ac:chgData name="内野 日々輝_沼津学生" userId="883d960e-08cf-4a7d-8b44-b52abbaa40f4" providerId="ADAL" clId="{9DF57695-78E7-46B5-A6EE-4F3F6887E103}" dt="2026-01-30T01:42:42.009" v="4967" actId="1076"/>
          <ac:spMkLst>
            <pc:docMk/>
            <pc:sldMk cId="134483977" sldId="269"/>
            <ac:spMk id="11" creationId="{1B20CDF7-368C-997D-5CBA-94C84C64CE25}"/>
          </ac:spMkLst>
        </pc:spChg>
        <pc:picChg chg="mod">
          <ac:chgData name="内野 日々輝_沼津学生" userId="883d960e-08cf-4a7d-8b44-b52abbaa40f4" providerId="ADAL" clId="{9DF57695-78E7-46B5-A6EE-4F3F6887E103}" dt="2026-01-30T01:38:57.646" v="4910" actId="1076"/>
          <ac:picMkLst>
            <pc:docMk/>
            <pc:sldMk cId="134483977" sldId="269"/>
            <ac:picMk id="2" creationId="{80261FF4-7C9A-2210-F5A7-A8BCE180C392}"/>
          </ac:picMkLst>
        </pc:picChg>
        <pc:picChg chg="add mod ord">
          <ac:chgData name="内野 日々輝_沼津学生" userId="883d960e-08cf-4a7d-8b44-b52abbaa40f4" providerId="ADAL" clId="{9DF57695-78E7-46B5-A6EE-4F3F6887E103}" dt="2026-01-30T01:42:40.432" v="4966" actId="1076"/>
          <ac:picMkLst>
            <pc:docMk/>
            <pc:sldMk cId="134483977" sldId="269"/>
            <ac:picMk id="8" creationId="{D1018A04-9C3B-0411-DC5E-CBA11CFAA498}"/>
          </ac:picMkLst>
        </pc:picChg>
        <pc:picChg chg="add mod">
          <ac:chgData name="内野 日々輝_沼津学生" userId="883d960e-08cf-4a7d-8b44-b52abbaa40f4" providerId="ADAL" clId="{9DF57695-78E7-46B5-A6EE-4F3F6887E103}" dt="2026-01-30T01:42:54.854" v="4971" actId="1076"/>
          <ac:picMkLst>
            <pc:docMk/>
            <pc:sldMk cId="134483977" sldId="269"/>
            <ac:picMk id="10" creationId="{F447FDDB-76C9-BCE3-962C-4F8CB5D4C657}"/>
          </ac:picMkLst>
        </pc:picChg>
      </pc:sldChg>
      <pc:sldChg chg="modSp mod modTransition modNotesTx">
        <pc:chgData name="内野 日々輝_沼津学生" userId="883d960e-08cf-4a7d-8b44-b52abbaa40f4" providerId="ADAL" clId="{9DF57695-78E7-46B5-A6EE-4F3F6887E103}" dt="2026-02-12T11:15:23.686" v="8299"/>
        <pc:sldMkLst>
          <pc:docMk/>
          <pc:sldMk cId="3086951630" sldId="270"/>
        </pc:sldMkLst>
        <pc:spChg chg="mod">
          <ac:chgData name="内野 日々輝_沼津学生" userId="883d960e-08cf-4a7d-8b44-b52abbaa40f4" providerId="ADAL" clId="{9DF57695-78E7-46B5-A6EE-4F3F6887E103}" dt="2026-01-30T06:48:31.289" v="5671" actId="1076"/>
          <ac:spMkLst>
            <pc:docMk/>
            <pc:sldMk cId="3086951630" sldId="270"/>
            <ac:spMk id="4" creationId="{A4311976-8E2C-22DD-B7B9-C3D26DA3F35C}"/>
          </ac:spMkLst>
        </pc:spChg>
        <pc:spChg chg="mod">
          <ac:chgData name="内野 日々輝_沼津学生" userId="883d960e-08cf-4a7d-8b44-b52abbaa40f4" providerId="ADAL" clId="{9DF57695-78E7-46B5-A6EE-4F3F6887E103}" dt="2026-01-30T07:30:28.094" v="6044" actId="1076"/>
          <ac:spMkLst>
            <pc:docMk/>
            <pc:sldMk cId="3086951630" sldId="270"/>
            <ac:spMk id="6" creationId="{90B1B7C4-A693-AF04-DE47-DD1AC1F16407}"/>
          </ac:spMkLst>
        </pc:spChg>
        <pc:spChg chg="mod">
          <ac:chgData name="内野 日々輝_沼津学生" userId="883d960e-08cf-4a7d-8b44-b52abbaa40f4" providerId="ADAL" clId="{9DF57695-78E7-46B5-A6EE-4F3F6887E103}" dt="2026-01-30T07:30:37.658" v="6047" actId="1076"/>
          <ac:spMkLst>
            <pc:docMk/>
            <pc:sldMk cId="3086951630" sldId="270"/>
            <ac:spMk id="16" creationId="{B7E41E72-1FB1-2180-F627-60F9D9104034}"/>
          </ac:spMkLst>
        </pc:spChg>
        <pc:picChg chg="mod">
          <ac:chgData name="内野 日々輝_沼津学生" userId="883d960e-08cf-4a7d-8b44-b52abbaa40f4" providerId="ADAL" clId="{9DF57695-78E7-46B5-A6EE-4F3F6887E103}" dt="2026-01-30T07:30:32.535" v="6046" actId="1076"/>
          <ac:picMkLst>
            <pc:docMk/>
            <pc:sldMk cId="3086951630" sldId="270"/>
            <ac:picMk id="5" creationId="{EA336D29-35C3-F653-CAC6-6FBBEC3C81F1}"/>
          </ac:picMkLst>
        </pc:picChg>
        <pc:picChg chg="mod">
          <ac:chgData name="内野 日々輝_沼津学生" userId="883d960e-08cf-4a7d-8b44-b52abbaa40f4" providerId="ADAL" clId="{9DF57695-78E7-46B5-A6EE-4F3F6887E103}" dt="2026-01-30T07:30:24.950" v="6031" actId="1076"/>
          <ac:picMkLst>
            <pc:docMk/>
            <pc:sldMk cId="3086951630" sldId="270"/>
            <ac:picMk id="9" creationId="{9F107A49-198C-E76D-2554-AEC326482E66}"/>
          </ac:picMkLst>
        </pc:picChg>
        <pc:picChg chg="mod">
          <ac:chgData name="内野 日々輝_沼津学生" userId="883d960e-08cf-4a7d-8b44-b52abbaa40f4" providerId="ADAL" clId="{9DF57695-78E7-46B5-A6EE-4F3F6887E103}" dt="2026-01-30T07:30:25.129" v="6032" actId="1076"/>
          <ac:picMkLst>
            <pc:docMk/>
            <pc:sldMk cId="3086951630" sldId="270"/>
            <ac:picMk id="12" creationId="{E30F362C-25F0-5E27-C539-E373C4933E5B}"/>
          </ac:picMkLst>
        </pc:picChg>
        <pc:picChg chg="mod">
          <ac:chgData name="内野 日々輝_沼津学生" userId="883d960e-08cf-4a7d-8b44-b52abbaa40f4" providerId="ADAL" clId="{9DF57695-78E7-46B5-A6EE-4F3F6887E103}" dt="2026-01-30T07:30:25.297" v="6033" actId="1076"/>
          <ac:picMkLst>
            <pc:docMk/>
            <pc:sldMk cId="3086951630" sldId="270"/>
            <ac:picMk id="15" creationId="{3B4AEA24-6D29-F492-2652-AA4074FF7318}"/>
          </ac:picMkLst>
        </pc:picChg>
      </pc:sldChg>
      <pc:sldChg chg="addSp delSp modSp mod ord modAnim modNotesTx">
        <pc:chgData name="内野 日々輝_沼津学生" userId="883d960e-08cf-4a7d-8b44-b52abbaa40f4" providerId="ADAL" clId="{9DF57695-78E7-46B5-A6EE-4F3F6887E103}" dt="2026-01-30T07:59:16.905" v="6245" actId="20577"/>
        <pc:sldMkLst>
          <pc:docMk/>
          <pc:sldMk cId="3648080249" sldId="271"/>
        </pc:sldMkLst>
        <pc:spChg chg="add mod">
          <ac:chgData name="内野 日々輝_沼津学生" userId="883d960e-08cf-4a7d-8b44-b52abbaa40f4" providerId="ADAL" clId="{9DF57695-78E7-46B5-A6EE-4F3F6887E103}" dt="2026-01-30T07:34:27.051" v="6051" actId="1076"/>
          <ac:spMkLst>
            <pc:docMk/>
            <pc:sldMk cId="3648080249" sldId="271"/>
            <ac:spMk id="2" creationId="{77750089-B294-0BEA-04D5-4F47D36D4EA0}"/>
          </ac:spMkLst>
        </pc:spChg>
        <pc:spChg chg="mod">
          <ac:chgData name="内野 日々輝_沼津学生" userId="883d960e-08cf-4a7d-8b44-b52abbaa40f4" providerId="ADAL" clId="{9DF57695-78E7-46B5-A6EE-4F3F6887E103}" dt="2026-01-30T07:34:17.837" v="6048" actId="1076"/>
          <ac:spMkLst>
            <pc:docMk/>
            <pc:sldMk cId="3648080249" sldId="271"/>
            <ac:spMk id="7" creationId="{C8CD714C-A14A-7E97-5C77-73E69589F097}"/>
          </ac:spMkLst>
        </pc:spChg>
        <pc:spChg chg="mod">
          <ac:chgData name="内野 日々輝_沼津学生" userId="883d960e-08cf-4a7d-8b44-b52abbaa40f4" providerId="ADAL" clId="{9DF57695-78E7-46B5-A6EE-4F3F6887E103}" dt="2026-01-30T07:34:17.837" v="6048" actId="1076"/>
          <ac:spMkLst>
            <pc:docMk/>
            <pc:sldMk cId="3648080249" sldId="271"/>
            <ac:spMk id="8" creationId="{A6FFB048-6963-3997-CF2D-EE9FB350BA56}"/>
          </ac:spMkLst>
        </pc:spChg>
        <pc:spChg chg="mod">
          <ac:chgData name="内野 日々輝_沼津学生" userId="883d960e-08cf-4a7d-8b44-b52abbaa40f4" providerId="ADAL" clId="{9DF57695-78E7-46B5-A6EE-4F3F6887E103}" dt="2026-01-30T07:34:17.837" v="6048" actId="1076"/>
          <ac:spMkLst>
            <pc:docMk/>
            <pc:sldMk cId="3648080249" sldId="271"/>
            <ac:spMk id="9" creationId="{415A5234-3490-9BF0-697F-62A8EB334C68}"/>
          </ac:spMkLst>
        </pc:spChg>
        <pc:spChg chg="mod">
          <ac:chgData name="内野 日々輝_沼津学生" userId="883d960e-08cf-4a7d-8b44-b52abbaa40f4" providerId="ADAL" clId="{9DF57695-78E7-46B5-A6EE-4F3F6887E103}" dt="2026-01-30T07:34:17.837" v="6048" actId="1076"/>
          <ac:spMkLst>
            <pc:docMk/>
            <pc:sldMk cId="3648080249" sldId="271"/>
            <ac:spMk id="10" creationId="{32981CCD-56DC-971E-472D-95CB176AC45A}"/>
          </ac:spMkLst>
        </pc:spChg>
        <pc:picChg chg="mod">
          <ac:chgData name="内野 日々輝_沼津学生" userId="883d960e-08cf-4a7d-8b44-b52abbaa40f4" providerId="ADAL" clId="{9DF57695-78E7-46B5-A6EE-4F3F6887E103}" dt="2026-01-30T07:34:17.837" v="6048" actId="1076"/>
          <ac:picMkLst>
            <pc:docMk/>
            <pc:sldMk cId="3648080249" sldId="271"/>
            <ac:picMk id="3" creationId="{D1F097D9-2CE1-9012-EE93-7D3C6DE37B0B}"/>
          </ac:picMkLst>
        </pc:picChg>
        <pc:picChg chg="mod">
          <ac:chgData name="内野 日々輝_沼津学生" userId="883d960e-08cf-4a7d-8b44-b52abbaa40f4" providerId="ADAL" clId="{9DF57695-78E7-46B5-A6EE-4F3F6887E103}" dt="2026-01-30T07:34:17.837" v="6048" actId="1076"/>
          <ac:picMkLst>
            <pc:docMk/>
            <pc:sldMk cId="3648080249" sldId="271"/>
            <ac:picMk id="4" creationId="{7C303986-A884-19EC-34B3-B0D8154451E6}"/>
          </ac:picMkLst>
        </pc:picChg>
        <pc:picChg chg="mod">
          <ac:chgData name="内野 日々輝_沼津学生" userId="883d960e-08cf-4a7d-8b44-b52abbaa40f4" providerId="ADAL" clId="{9DF57695-78E7-46B5-A6EE-4F3F6887E103}" dt="2026-01-30T07:34:17.837" v="6048" actId="1076"/>
          <ac:picMkLst>
            <pc:docMk/>
            <pc:sldMk cId="3648080249" sldId="271"/>
            <ac:picMk id="5" creationId="{695FE60E-915E-10DD-1AFF-D43EF25FD0DD}"/>
          </ac:picMkLst>
        </pc:picChg>
        <pc:picChg chg="mod">
          <ac:chgData name="内野 日々輝_沼津学生" userId="883d960e-08cf-4a7d-8b44-b52abbaa40f4" providerId="ADAL" clId="{9DF57695-78E7-46B5-A6EE-4F3F6887E103}" dt="2026-01-30T07:34:17.837" v="6048" actId="1076"/>
          <ac:picMkLst>
            <pc:docMk/>
            <pc:sldMk cId="3648080249" sldId="271"/>
            <ac:picMk id="6" creationId="{D98CF43B-CA61-8951-1E33-25C50901CA3A}"/>
          </ac:picMkLst>
        </pc:picChg>
        <pc:picChg chg="mod">
          <ac:chgData name="内野 日々輝_沼津学生" userId="883d960e-08cf-4a7d-8b44-b52abbaa40f4" providerId="ADAL" clId="{9DF57695-78E7-46B5-A6EE-4F3F6887E103}" dt="2026-01-30T07:34:17.837" v="6048" actId="1076"/>
          <ac:picMkLst>
            <pc:docMk/>
            <pc:sldMk cId="3648080249" sldId="271"/>
            <ac:picMk id="11" creationId="{F064973E-2778-5907-CAE5-50618F4E0066}"/>
          </ac:picMkLst>
        </pc:picChg>
      </pc:sldChg>
      <pc:sldChg chg="addSp delSp modSp del mod">
        <pc:chgData name="内野 日々輝_沼津学生" userId="883d960e-08cf-4a7d-8b44-b52abbaa40f4" providerId="ADAL" clId="{9DF57695-78E7-46B5-A6EE-4F3F6887E103}" dt="2026-02-12T11:08:41.953" v="8258" actId="2696"/>
        <pc:sldMkLst>
          <pc:docMk/>
          <pc:sldMk cId="633134241" sldId="365"/>
        </pc:sldMkLst>
        <pc:spChg chg="mod ord">
          <ac:chgData name="内野 日々輝_沼津学生" userId="883d960e-08cf-4a7d-8b44-b52abbaa40f4" providerId="ADAL" clId="{9DF57695-78E7-46B5-A6EE-4F3F6887E103}" dt="2026-02-12T05:37:01.158" v="8225" actId="1076"/>
          <ac:spMkLst>
            <pc:docMk/>
            <pc:sldMk cId="633134241" sldId="365"/>
            <ac:spMk id="4" creationId="{0223712A-CADD-81A3-D70B-C3CE4AA1EF97}"/>
          </ac:spMkLst>
        </pc:spChg>
        <pc:spChg chg="add mod">
          <ac:chgData name="内野 日々輝_沼津学生" userId="883d960e-08cf-4a7d-8b44-b52abbaa40f4" providerId="ADAL" clId="{9DF57695-78E7-46B5-A6EE-4F3F6887E103}" dt="2026-02-12T11:07:48.692" v="8246" actId="1076"/>
          <ac:spMkLst>
            <pc:docMk/>
            <pc:sldMk cId="633134241" sldId="365"/>
            <ac:spMk id="6" creationId="{BD3994BA-20D9-D999-E519-BA1B24303B4D}"/>
          </ac:spMkLst>
        </pc:spChg>
        <pc:spChg chg="mod">
          <ac:chgData name="内野 日々輝_沼津学生" userId="883d960e-08cf-4a7d-8b44-b52abbaa40f4" providerId="ADAL" clId="{9DF57695-78E7-46B5-A6EE-4F3F6887E103}" dt="2026-02-12T11:08:02.598" v="8250" actId="1076"/>
          <ac:spMkLst>
            <pc:docMk/>
            <pc:sldMk cId="633134241" sldId="365"/>
            <ac:spMk id="7" creationId="{57DDA3D1-EBB5-C1FB-85D8-7661BD6E7A0B}"/>
          </ac:spMkLst>
        </pc:spChg>
        <pc:spChg chg="del mod">
          <ac:chgData name="内野 日々輝_沼津学生" userId="883d960e-08cf-4a7d-8b44-b52abbaa40f4" providerId="ADAL" clId="{9DF57695-78E7-46B5-A6EE-4F3F6887E103}" dt="2026-02-12T11:07:32.432" v="8240" actId="21"/>
          <ac:spMkLst>
            <pc:docMk/>
            <pc:sldMk cId="633134241" sldId="365"/>
            <ac:spMk id="9" creationId="{25BB82EA-6DDC-AAF0-1F47-81B6F21E0170}"/>
          </ac:spMkLst>
        </pc:spChg>
        <pc:picChg chg="add mod ord">
          <ac:chgData name="内野 日々輝_沼津学生" userId="883d960e-08cf-4a7d-8b44-b52abbaa40f4" providerId="ADAL" clId="{9DF57695-78E7-46B5-A6EE-4F3F6887E103}" dt="2026-02-12T11:07:24.501" v="8238" actId="1076"/>
          <ac:picMkLst>
            <pc:docMk/>
            <pc:sldMk cId="633134241" sldId="365"/>
            <ac:picMk id="3" creationId="{68B99B78-8CA2-E8F4-2BAA-5AA47006E1CB}"/>
          </ac:picMkLst>
        </pc:picChg>
        <pc:picChg chg="del mod">
          <ac:chgData name="内野 日々輝_沼津学生" userId="883d960e-08cf-4a7d-8b44-b52abbaa40f4" providerId="ADAL" clId="{9DF57695-78E7-46B5-A6EE-4F3F6887E103}" dt="2026-02-12T05:35:38.086" v="8114" actId="27803"/>
          <ac:picMkLst>
            <pc:docMk/>
            <pc:sldMk cId="633134241" sldId="365"/>
            <ac:picMk id="13" creationId="{0223712A-CADD-81A3-D70B-C3CE4AA1EF97}"/>
          </ac:picMkLst>
        </pc:picChg>
        <pc:picChg chg="del mod">
          <ac:chgData name="内野 日々輝_沼津学生" userId="883d960e-08cf-4a7d-8b44-b52abbaa40f4" providerId="ADAL" clId="{9DF57695-78E7-46B5-A6EE-4F3F6887E103}" dt="2026-02-12T04:59:10.958" v="8007" actId="21"/>
          <ac:picMkLst>
            <pc:docMk/>
            <pc:sldMk cId="633134241" sldId="365"/>
            <ac:picMk id="15" creationId="{D09943EA-90AC-332A-AEE0-2877B35A3719}"/>
          </ac:picMkLst>
        </pc:picChg>
      </pc:sldChg>
      <pc:sldChg chg="modSp mod">
        <pc:chgData name="内野 日々輝_沼津学生" userId="883d960e-08cf-4a7d-8b44-b52abbaa40f4" providerId="ADAL" clId="{9DF57695-78E7-46B5-A6EE-4F3F6887E103}" dt="2026-01-26T12:42:55.733" v="0" actId="255"/>
        <pc:sldMkLst>
          <pc:docMk/>
          <pc:sldMk cId="2440334137" sldId="366"/>
        </pc:sldMkLst>
        <pc:spChg chg="mod">
          <ac:chgData name="内野 日々輝_沼津学生" userId="883d960e-08cf-4a7d-8b44-b52abbaa40f4" providerId="ADAL" clId="{9DF57695-78E7-46B5-A6EE-4F3F6887E103}" dt="2026-01-26T12:42:55.733" v="0" actId="255"/>
          <ac:spMkLst>
            <pc:docMk/>
            <pc:sldMk cId="2440334137" sldId="366"/>
            <ac:spMk id="3" creationId="{7EC8D53A-F8D4-24A8-7885-88B40C0CD61F}"/>
          </ac:spMkLst>
        </pc:spChg>
      </pc:sldChg>
      <pc:sldChg chg="modSp mod">
        <pc:chgData name="内野 日々輝_沼津学生" userId="883d960e-08cf-4a7d-8b44-b52abbaa40f4" providerId="ADAL" clId="{9DF57695-78E7-46B5-A6EE-4F3F6887E103}" dt="2026-01-26T12:43:10.222" v="2" actId="207"/>
        <pc:sldMkLst>
          <pc:docMk/>
          <pc:sldMk cId="3847814031" sldId="367"/>
        </pc:sldMkLst>
        <pc:spChg chg="mod">
          <ac:chgData name="内野 日々輝_沼津学生" userId="883d960e-08cf-4a7d-8b44-b52abbaa40f4" providerId="ADAL" clId="{9DF57695-78E7-46B5-A6EE-4F3F6887E103}" dt="2026-01-26T12:43:10.222" v="2" actId="207"/>
          <ac:spMkLst>
            <pc:docMk/>
            <pc:sldMk cId="3847814031" sldId="367"/>
            <ac:spMk id="3" creationId="{A9C65A04-BECE-F0AF-5B83-DCBB392AD614}"/>
          </ac:spMkLst>
        </pc:spChg>
      </pc:sldChg>
      <pc:sldChg chg="addSp delSp modSp new mod ord setBg delAnim modAnim modNotesTx">
        <pc:chgData name="内野 日々輝_沼津学生" userId="883d960e-08cf-4a7d-8b44-b52abbaa40f4" providerId="ADAL" clId="{9DF57695-78E7-46B5-A6EE-4F3F6887E103}" dt="2026-02-11T08:34:49.319" v="7144"/>
        <pc:sldMkLst>
          <pc:docMk/>
          <pc:sldMk cId="3800627846" sldId="371"/>
        </pc:sldMkLst>
        <pc:spChg chg="add mod ord">
          <ac:chgData name="内野 日々輝_沼津学生" userId="883d960e-08cf-4a7d-8b44-b52abbaa40f4" providerId="ADAL" clId="{9DF57695-78E7-46B5-A6EE-4F3F6887E103}" dt="2026-01-30T04:48:21.160" v="5582" actId="1076"/>
          <ac:spMkLst>
            <pc:docMk/>
            <pc:sldMk cId="3800627846" sldId="371"/>
            <ac:spMk id="2" creationId="{C89029D7-C194-A46E-57E0-892B2C756010}"/>
          </ac:spMkLst>
        </pc:spChg>
        <pc:spChg chg="add mod">
          <ac:chgData name="内野 日々輝_沼津学生" userId="883d960e-08cf-4a7d-8b44-b52abbaa40f4" providerId="ADAL" clId="{9DF57695-78E7-46B5-A6EE-4F3F6887E103}" dt="2026-01-30T06:49:28.811" v="5674" actId="1076"/>
          <ac:spMkLst>
            <pc:docMk/>
            <pc:sldMk cId="3800627846" sldId="371"/>
            <ac:spMk id="3" creationId="{7299CD2C-487C-BCD8-B174-0E1CFF9E4ED2}"/>
          </ac:spMkLst>
        </pc:spChg>
        <pc:spChg chg="add mod">
          <ac:chgData name="内野 日々輝_沼津学生" userId="883d960e-08cf-4a7d-8b44-b52abbaa40f4" providerId="ADAL" clId="{9DF57695-78E7-46B5-A6EE-4F3F6887E103}" dt="2026-01-29T06:18:06.712" v="4885" actId="1076"/>
          <ac:spMkLst>
            <pc:docMk/>
            <pc:sldMk cId="3800627846" sldId="371"/>
            <ac:spMk id="4" creationId="{DF493E10-43EB-C98F-8694-5FAA4FC8C33F}"/>
          </ac:spMkLst>
        </pc:spChg>
        <pc:spChg chg="add mod">
          <ac:chgData name="内野 日々輝_沼津学生" userId="883d960e-08cf-4a7d-8b44-b52abbaa40f4" providerId="ADAL" clId="{9DF57695-78E7-46B5-A6EE-4F3F6887E103}" dt="2026-01-29T06:18:29.335" v="4891" actId="1076"/>
          <ac:spMkLst>
            <pc:docMk/>
            <pc:sldMk cId="3800627846" sldId="371"/>
            <ac:spMk id="6" creationId="{0C156B04-77CB-48FF-4FD0-A6074183EF08}"/>
          </ac:spMkLst>
        </pc:spChg>
        <pc:spChg chg="add mod">
          <ac:chgData name="内野 日々輝_沼津学生" userId="883d960e-08cf-4a7d-8b44-b52abbaa40f4" providerId="ADAL" clId="{9DF57695-78E7-46B5-A6EE-4F3F6887E103}" dt="2026-01-30T06:49:31.903" v="5675" actId="1076"/>
          <ac:spMkLst>
            <pc:docMk/>
            <pc:sldMk cId="3800627846" sldId="371"/>
            <ac:spMk id="8" creationId="{B53A4D26-E7D3-19C4-29E8-6B83CA2DE6FA}"/>
          </ac:spMkLst>
        </pc:spChg>
        <pc:spChg chg="add mod ord">
          <ac:chgData name="内野 日々輝_沼津学生" userId="883d960e-08cf-4a7d-8b44-b52abbaa40f4" providerId="ADAL" clId="{9DF57695-78E7-46B5-A6EE-4F3F6887E103}" dt="2026-01-30T04:48:21.160" v="5582" actId="1076"/>
          <ac:spMkLst>
            <pc:docMk/>
            <pc:sldMk cId="3800627846" sldId="371"/>
            <ac:spMk id="9" creationId="{61CAF606-1332-9816-1212-74EC5F2F45AB}"/>
          </ac:spMkLst>
        </pc:spChg>
        <pc:spChg chg="add">
          <ac:chgData name="内野 日々輝_沼津学生" userId="883d960e-08cf-4a7d-8b44-b52abbaa40f4" providerId="ADAL" clId="{9DF57695-78E7-46B5-A6EE-4F3F6887E103}" dt="2026-01-29T03:52:41.923" v="4069" actId="26606"/>
          <ac:spMkLst>
            <pc:docMk/>
            <pc:sldMk cId="3800627846" sldId="371"/>
            <ac:spMk id="12" creationId="{9D91F0FB-81B6-4A01-A397-0259DB68C04B}"/>
          </ac:spMkLst>
        </pc:spChg>
        <pc:spChg chg="add">
          <ac:chgData name="内野 日々輝_沼津学生" userId="883d960e-08cf-4a7d-8b44-b52abbaa40f4" providerId="ADAL" clId="{9DF57695-78E7-46B5-A6EE-4F3F6887E103}" dt="2026-01-29T03:52:41.923" v="4069" actId="26606"/>
          <ac:spMkLst>
            <pc:docMk/>
            <pc:sldMk cId="3800627846" sldId="371"/>
            <ac:spMk id="14" creationId="{DCB3D9C3-F05F-4727-BB6C-5AC9E5BE8536}"/>
          </ac:spMkLst>
        </pc:spChg>
        <pc:spChg chg="add">
          <ac:chgData name="内野 日々輝_沼津学生" userId="883d960e-08cf-4a7d-8b44-b52abbaa40f4" providerId="ADAL" clId="{9DF57695-78E7-46B5-A6EE-4F3F6887E103}" dt="2026-01-29T03:52:41.923" v="4069" actId="26606"/>
          <ac:spMkLst>
            <pc:docMk/>
            <pc:sldMk cId="3800627846" sldId="371"/>
            <ac:spMk id="16" creationId="{5D823A5A-FC38-4A11-8A65-F4A3A4DBFA83}"/>
          </ac:spMkLst>
        </pc:spChg>
        <pc:picChg chg="add mod ord">
          <ac:chgData name="内野 日々輝_沼津学生" userId="883d960e-08cf-4a7d-8b44-b52abbaa40f4" providerId="ADAL" clId="{9DF57695-78E7-46B5-A6EE-4F3F6887E103}" dt="2026-01-29T06:18:33.949" v="4892" actId="1076"/>
          <ac:picMkLst>
            <pc:docMk/>
            <pc:sldMk cId="3800627846" sldId="371"/>
            <ac:picMk id="5" creationId="{BF03761D-91BF-4BB6-7F0F-739C2297FF60}"/>
          </ac:picMkLst>
        </pc:picChg>
        <pc:picChg chg="add mod ord">
          <ac:chgData name="内野 日々輝_沼津学生" userId="883d960e-08cf-4a7d-8b44-b52abbaa40f4" providerId="ADAL" clId="{9DF57695-78E7-46B5-A6EE-4F3F6887E103}" dt="2026-01-29T06:18:12.088" v="4886" actId="1076"/>
          <ac:picMkLst>
            <pc:docMk/>
            <pc:sldMk cId="3800627846" sldId="371"/>
            <ac:picMk id="7" creationId="{B4EA9624-701F-482E-2937-9491A71D4978}"/>
          </ac:picMkLst>
        </pc:picChg>
      </pc:sldChg>
      <pc:sldChg chg="addSp delSp modSp new mod ord setBg delAnim modAnim modNotesTx">
        <pc:chgData name="内野 日々輝_沼津学生" userId="883d960e-08cf-4a7d-8b44-b52abbaa40f4" providerId="ADAL" clId="{9DF57695-78E7-46B5-A6EE-4F3F6887E103}" dt="2026-02-12T23:50:20.627" v="8446" actId="115"/>
        <pc:sldMkLst>
          <pc:docMk/>
          <pc:sldMk cId="2682254657" sldId="372"/>
        </pc:sldMkLst>
        <pc:spChg chg="add mod">
          <ac:chgData name="内野 日々輝_沼津学生" userId="883d960e-08cf-4a7d-8b44-b52abbaa40f4" providerId="ADAL" clId="{9DF57695-78E7-46B5-A6EE-4F3F6887E103}" dt="2026-02-12T23:49:13.348" v="8407" actId="115"/>
          <ac:spMkLst>
            <pc:docMk/>
            <pc:sldMk cId="2682254657" sldId="372"/>
            <ac:spMk id="2" creationId="{2476E135-93B1-9624-08CD-CA9ECD117370}"/>
          </ac:spMkLst>
        </pc:spChg>
        <pc:spChg chg="add mod ord">
          <ac:chgData name="内野 日々輝_沼津学生" userId="883d960e-08cf-4a7d-8b44-b52abbaa40f4" providerId="ADAL" clId="{9DF57695-78E7-46B5-A6EE-4F3F6887E103}" dt="2026-02-12T23:50:16.969" v="8445" actId="113"/>
          <ac:spMkLst>
            <pc:docMk/>
            <pc:sldMk cId="2682254657" sldId="372"/>
            <ac:spMk id="3" creationId="{B916D6C5-636A-8FC4-A07B-4CD92B93B113}"/>
          </ac:spMkLst>
        </pc:spChg>
        <pc:spChg chg="add mod">
          <ac:chgData name="内野 日々輝_沼津学生" userId="883d960e-08cf-4a7d-8b44-b52abbaa40f4" providerId="ADAL" clId="{9DF57695-78E7-46B5-A6EE-4F3F6887E103}" dt="2026-02-12T23:50:20.627" v="8446" actId="115"/>
          <ac:spMkLst>
            <pc:docMk/>
            <pc:sldMk cId="2682254657" sldId="372"/>
            <ac:spMk id="4" creationId="{6838A6A8-7065-10E0-8279-7F03C9113698}"/>
          </ac:spMkLst>
        </pc:spChg>
        <pc:picChg chg="add mod">
          <ac:chgData name="内野 日々輝_沼津学生" userId="883d960e-08cf-4a7d-8b44-b52abbaa40f4" providerId="ADAL" clId="{9DF57695-78E7-46B5-A6EE-4F3F6887E103}" dt="2026-01-30T01:43:54.416" v="4982" actId="1076"/>
          <ac:picMkLst>
            <pc:docMk/>
            <pc:sldMk cId="2682254657" sldId="372"/>
            <ac:picMk id="5" creationId="{E979866A-4551-2508-8284-5A82943B1F98}"/>
          </ac:picMkLst>
        </pc:picChg>
        <pc:picChg chg="add mod modCrop">
          <ac:chgData name="内野 日々輝_沼津学生" userId="883d960e-08cf-4a7d-8b44-b52abbaa40f4" providerId="ADAL" clId="{9DF57695-78E7-46B5-A6EE-4F3F6887E103}" dt="2026-01-30T04:52:29.257" v="5613" actId="1440"/>
          <ac:picMkLst>
            <pc:docMk/>
            <pc:sldMk cId="2682254657" sldId="372"/>
            <ac:picMk id="6" creationId="{E454E222-17D2-89E6-B864-6B9932531905}"/>
          </ac:picMkLst>
        </pc:picChg>
      </pc:sldChg>
      <pc:sldChg chg="addSp delSp modSp add mod ord setBg modAnim delDesignElem">
        <pc:chgData name="内野 日々輝_沼津学生" userId="883d960e-08cf-4a7d-8b44-b52abbaa40f4" providerId="ADAL" clId="{9DF57695-78E7-46B5-A6EE-4F3F6887E103}" dt="2026-02-11T08:34:51.972" v="7146"/>
        <pc:sldMkLst>
          <pc:docMk/>
          <pc:sldMk cId="1803597233" sldId="374"/>
        </pc:sldMkLst>
        <pc:spChg chg="mod">
          <ac:chgData name="内野 日々輝_沼津学生" userId="883d960e-08cf-4a7d-8b44-b52abbaa40f4" providerId="ADAL" clId="{9DF57695-78E7-46B5-A6EE-4F3F6887E103}" dt="2026-01-30T07:00:21.100" v="5738" actId="1076"/>
          <ac:spMkLst>
            <pc:docMk/>
            <pc:sldMk cId="1803597233" sldId="374"/>
            <ac:spMk id="3" creationId="{DFF75B92-9E92-91D4-DD0B-C6A69280E9A0}"/>
          </ac:spMkLst>
        </pc:spChg>
        <pc:spChg chg="mod">
          <ac:chgData name="内野 日々輝_沼津学生" userId="883d960e-08cf-4a7d-8b44-b52abbaa40f4" providerId="ADAL" clId="{9DF57695-78E7-46B5-A6EE-4F3F6887E103}" dt="2026-01-30T07:00:15.854" v="5737" actId="1076"/>
          <ac:spMkLst>
            <pc:docMk/>
            <pc:sldMk cId="1803597233" sldId="374"/>
            <ac:spMk id="8" creationId="{4E872528-37E8-A83F-9D1F-8F79E4502583}"/>
          </ac:spMkLst>
        </pc:spChg>
        <pc:spChg chg="add mod">
          <ac:chgData name="内野 日々輝_沼津学生" userId="883d960e-08cf-4a7d-8b44-b52abbaa40f4" providerId="ADAL" clId="{9DF57695-78E7-46B5-A6EE-4F3F6887E103}" dt="2026-01-30T06:51:10.227" v="5685" actId="1076"/>
          <ac:spMkLst>
            <pc:docMk/>
            <pc:sldMk cId="1803597233" sldId="374"/>
            <ac:spMk id="13" creationId="{29D32CF3-2347-8C75-6054-E5C7D3450D30}"/>
          </ac:spMkLst>
        </pc:spChg>
        <pc:picChg chg="add mod">
          <ac:chgData name="内野 日々輝_沼津学生" userId="883d960e-08cf-4a7d-8b44-b52abbaa40f4" providerId="ADAL" clId="{9DF57695-78E7-46B5-A6EE-4F3F6887E103}" dt="2026-01-30T07:00:36.718" v="5739" actId="1076"/>
          <ac:picMkLst>
            <pc:docMk/>
            <pc:sldMk cId="1803597233" sldId="374"/>
            <ac:picMk id="9" creationId="{83751560-F543-C95F-AA84-1534FAC2A89C}"/>
          </ac:picMkLst>
        </pc:picChg>
        <pc:picChg chg="add mod">
          <ac:chgData name="内野 日々輝_沼津学生" userId="883d960e-08cf-4a7d-8b44-b52abbaa40f4" providerId="ADAL" clId="{9DF57695-78E7-46B5-A6EE-4F3F6887E103}" dt="2026-01-30T07:00:39.331" v="5740" actId="1076"/>
          <ac:picMkLst>
            <pc:docMk/>
            <pc:sldMk cId="1803597233" sldId="374"/>
            <ac:picMk id="10" creationId="{264990EA-F535-BFE2-E4A0-D85367DD4CB6}"/>
          </ac:picMkLst>
        </pc:picChg>
        <pc:picChg chg="add mod">
          <ac:chgData name="内野 日々輝_沼津学生" userId="883d960e-08cf-4a7d-8b44-b52abbaa40f4" providerId="ADAL" clId="{9DF57695-78E7-46B5-A6EE-4F3F6887E103}" dt="2026-01-30T04:05:04.351" v="5324" actId="1076"/>
          <ac:picMkLst>
            <pc:docMk/>
            <pc:sldMk cId="1803597233" sldId="374"/>
            <ac:picMk id="11" creationId="{2F5F3ADE-A9C1-4F87-1773-1F93932E18E5}"/>
          </ac:picMkLst>
        </pc:picChg>
      </pc:sldChg>
      <pc:sldChg chg="addSp modSp new mod ord">
        <pc:chgData name="内野 日々輝_沼津学生" userId="883d960e-08cf-4a7d-8b44-b52abbaa40f4" providerId="ADAL" clId="{9DF57695-78E7-46B5-A6EE-4F3F6887E103}" dt="2026-01-30T07:01:27.205" v="5742"/>
        <pc:sldMkLst>
          <pc:docMk/>
          <pc:sldMk cId="698624671" sldId="375"/>
        </pc:sldMkLst>
        <pc:spChg chg="add mod">
          <ac:chgData name="内野 日々輝_沼津学生" userId="883d960e-08cf-4a7d-8b44-b52abbaa40f4" providerId="ADAL" clId="{9DF57695-78E7-46B5-A6EE-4F3F6887E103}" dt="2026-01-30T04:02:04.793" v="5304" actId="1076"/>
          <ac:spMkLst>
            <pc:docMk/>
            <pc:sldMk cId="698624671" sldId="375"/>
            <ac:spMk id="3" creationId="{E523293E-5E18-1A9B-41B4-7BBE769561B0}"/>
          </ac:spMkLst>
        </pc:spChg>
      </pc:sldChg>
      <pc:sldChg chg="addSp delSp modSp new mod ord modShow modNotesTx">
        <pc:chgData name="内野 日々輝_沼津学生" userId="883d960e-08cf-4a7d-8b44-b52abbaa40f4" providerId="ADAL" clId="{9DF57695-78E7-46B5-A6EE-4F3F6887E103}" dt="2026-02-13T05:08:37.662" v="8840" actId="729"/>
        <pc:sldMkLst>
          <pc:docMk/>
          <pc:sldMk cId="949070301" sldId="376"/>
        </pc:sldMkLst>
        <pc:spChg chg="add mod">
          <ac:chgData name="内野 日々輝_沼津学生" userId="883d960e-08cf-4a7d-8b44-b52abbaa40f4" providerId="ADAL" clId="{9DF57695-78E7-46B5-A6EE-4F3F6887E103}" dt="2026-01-30T04:24:16.174" v="5477" actId="1076"/>
          <ac:spMkLst>
            <pc:docMk/>
            <pc:sldMk cId="949070301" sldId="376"/>
            <ac:spMk id="8" creationId="{3793E8C4-7510-59DC-4AE9-162124D3B3E5}"/>
          </ac:spMkLst>
        </pc:spChg>
        <pc:spChg chg="add mod">
          <ac:chgData name="内野 日々輝_沼津学生" userId="883d960e-08cf-4a7d-8b44-b52abbaa40f4" providerId="ADAL" clId="{9DF57695-78E7-46B5-A6EE-4F3F6887E103}" dt="2026-01-30T04:24:13.056" v="5476" actId="1076"/>
          <ac:spMkLst>
            <pc:docMk/>
            <pc:sldMk cId="949070301" sldId="376"/>
            <ac:spMk id="9" creationId="{A9592D36-8049-8488-D6A0-2C50325DC579}"/>
          </ac:spMkLst>
        </pc:spChg>
        <pc:picChg chg="add mod">
          <ac:chgData name="内野 日々輝_沼津学生" userId="883d960e-08cf-4a7d-8b44-b52abbaa40f4" providerId="ADAL" clId="{9DF57695-78E7-46B5-A6EE-4F3F6887E103}" dt="2026-01-30T04:23:47.226" v="5472" actId="1076"/>
          <ac:picMkLst>
            <pc:docMk/>
            <pc:sldMk cId="949070301" sldId="376"/>
            <ac:picMk id="5" creationId="{8DA85247-7F24-9944-DAF8-7A6A813E207E}"/>
          </ac:picMkLst>
        </pc:picChg>
        <pc:picChg chg="add mod">
          <ac:chgData name="内野 日々輝_沼津学生" userId="883d960e-08cf-4a7d-8b44-b52abbaa40f4" providerId="ADAL" clId="{9DF57695-78E7-46B5-A6EE-4F3F6887E103}" dt="2026-01-30T04:24:01.020" v="5474" actId="1076"/>
          <ac:picMkLst>
            <pc:docMk/>
            <pc:sldMk cId="949070301" sldId="376"/>
            <ac:picMk id="7" creationId="{E06667EB-D073-DABA-1A83-235AA5810FEB}"/>
          </ac:picMkLst>
        </pc:picChg>
      </pc:sldChg>
      <pc:sldChg chg="addSp modSp new mod ord modShow modNotesTx">
        <pc:chgData name="内野 日々輝_沼津学生" userId="883d960e-08cf-4a7d-8b44-b52abbaa40f4" providerId="ADAL" clId="{9DF57695-78E7-46B5-A6EE-4F3F6887E103}" dt="2026-02-13T05:08:36.259" v="8839" actId="729"/>
        <pc:sldMkLst>
          <pc:docMk/>
          <pc:sldMk cId="528533914" sldId="378"/>
        </pc:sldMkLst>
        <pc:spChg chg="add mod">
          <ac:chgData name="内野 日々輝_沼津学生" userId="883d960e-08cf-4a7d-8b44-b52abbaa40f4" providerId="ADAL" clId="{9DF57695-78E7-46B5-A6EE-4F3F6887E103}" dt="2026-01-30T05:24:21.830" v="5663" actId="1076"/>
          <ac:spMkLst>
            <pc:docMk/>
            <pc:sldMk cId="528533914" sldId="378"/>
            <ac:spMk id="6" creationId="{08641E22-C434-2A80-03A8-3A93F131FA06}"/>
          </ac:spMkLst>
        </pc:spChg>
        <pc:picChg chg="add mod">
          <ac:chgData name="内野 日々輝_沼津学生" userId="883d960e-08cf-4a7d-8b44-b52abbaa40f4" providerId="ADAL" clId="{9DF57695-78E7-46B5-A6EE-4F3F6887E103}" dt="2026-01-30T05:23:33.632" v="5653"/>
          <ac:picMkLst>
            <pc:docMk/>
            <pc:sldMk cId="528533914" sldId="378"/>
            <ac:picMk id="2" creationId="{55BB11C9-4F96-1F2C-D2E1-9A58E9842426}"/>
          </ac:picMkLst>
        </pc:picChg>
        <pc:picChg chg="add mod">
          <ac:chgData name="内野 日々輝_沼津学生" userId="883d960e-08cf-4a7d-8b44-b52abbaa40f4" providerId="ADAL" clId="{9DF57695-78E7-46B5-A6EE-4F3F6887E103}" dt="2026-01-30T08:09:10.575" v="6982" actId="1076"/>
          <ac:picMkLst>
            <pc:docMk/>
            <pc:sldMk cId="528533914" sldId="378"/>
            <ac:picMk id="3" creationId="{EA7E1611-9BB9-A409-4F22-E1B87ED15FEC}"/>
          </ac:picMkLst>
        </pc:picChg>
        <pc:picChg chg="add mod">
          <ac:chgData name="内野 日々輝_沼津学生" userId="883d960e-08cf-4a7d-8b44-b52abbaa40f4" providerId="ADAL" clId="{9DF57695-78E7-46B5-A6EE-4F3F6887E103}" dt="2026-01-30T08:09:15.339" v="6983" actId="14100"/>
          <ac:picMkLst>
            <pc:docMk/>
            <pc:sldMk cId="528533914" sldId="378"/>
            <ac:picMk id="4" creationId="{9E404893-415B-B3CB-A457-DB1D6BA1BD2E}"/>
          </ac:picMkLst>
        </pc:picChg>
      </pc:sldChg>
      <pc:sldChg chg="modSp add mod modAnim">
        <pc:chgData name="内野 日々輝_沼津学生" userId="883d960e-08cf-4a7d-8b44-b52abbaa40f4" providerId="ADAL" clId="{9DF57695-78E7-46B5-A6EE-4F3F6887E103}" dt="2026-02-12T02:20:32.859" v="7988"/>
        <pc:sldMkLst>
          <pc:docMk/>
          <pc:sldMk cId="1550772831" sldId="379"/>
        </pc:sldMkLst>
        <pc:spChg chg="mod">
          <ac:chgData name="内野 日々輝_沼津学生" userId="883d960e-08cf-4a7d-8b44-b52abbaa40f4" providerId="ADAL" clId="{9DF57695-78E7-46B5-A6EE-4F3F6887E103}" dt="2026-02-11T08:34:35.048" v="7142" actId="20577"/>
          <ac:spMkLst>
            <pc:docMk/>
            <pc:sldMk cId="1550772831" sldId="379"/>
            <ac:spMk id="6" creationId="{EA15E647-2FD2-B520-576A-BF37489BB0B9}"/>
          </ac:spMkLst>
        </pc:spChg>
      </pc:sldChg>
      <pc:sldChg chg="addSp delSp modSp add mod modAnim">
        <pc:chgData name="内野 日々輝_沼津学生" userId="883d960e-08cf-4a7d-8b44-b52abbaa40f4" providerId="ADAL" clId="{9DF57695-78E7-46B5-A6EE-4F3F6887E103}" dt="2026-02-12T05:50:32.938" v="8226" actId="207"/>
        <pc:sldMkLst>
          <pc:docMk/>
          <pc:sldMk cId="1632524572" sldId="380"/>
        </pc:sldMkLst>
        <pc:spChg chg="mod">
          <ac:chgData name="内野 日々輝_沼津学生" userId="883d960e-08cf-4a7d-8b44-b52abbaa40f4" providerId="ADAL" clId="{9DF57695-78E7-46B5-A6EE-4F3F6887E103}" dt="2026-02-11T09:17:16.753" v="7274" actId="34135"/>
          <ac:spMkLst>
            <pc:docMk/>
            <pc:sldMk cId="1632524572" sldId="380"/>
            <ac:spMk id="5" creationId="{6C9219C2-C9BF-FF8F-B3DD-DB0A9C416D4F}"/>
          </ac:spMkLst>
        </pc:spChg>
        <pc:spChg chg="add mod ord">
          <ac:chgData name="内野 日々輝_沼津学生" userId="883d960e-08cf-4a7d-8b44-b52abbaa40f4" providerId="ADAL" clId="{9DF57695-78E7-46B5-A6EE-4F3F6887E103}" dt="2026-02-11T10:08:54.636" v="7762" actId="207"/>
          <ac:spMkLst>
            <pc:docMk/>
            <pc:sldMk cId="1632524572" sldId="380"/>
            <ac:spMk id="7" creationId="{E4EB5813-1584-B186-2338-782E9413F901}"/>
          </ac:spMkLst>
        </pc:spChg>
        <pc:spChg chg="add mod ord">
          <ac:chgData name="内野 日々輝_沼津学生" userId="883d960e-08cf-4a7d-8b44-b52abbaa40f4" providerId="ADAL" clId="{9DF57695-78E7-46B5-A6EE-4F3F6887E103}" dt="2026-02-11T10:09:00.536" v="7763" actId="1076"/>
          <ac:spMkLst>
            <pc:docMk/>
            <pc:sldMk cId="1632524572" sldId="380"/>
            <ac:spMk id="8" creationId="{96886EBF-74AC-C750-2223-DA3D6B75388E}"/>
          </ac:spMkLst>
        </pc:spChg>
        <pc:spChg chg="add mod ord">
          <ac:chgData name="内野 日々輝_沼津学生" userId="883d960e-08cf-4a7d-8b44-b52abbaa40f4" providerId="ADAL" clId="{9DF57695-78E7-46B5-A6EE-4F3F6887E103}" dt="2026-02-11T10:13:17.385" v="7833" actId="1076"/>
          <ac:spMkLst>
            <pc:docMk/>
            <pc:sldMk cId="1632524572" sldId="380"/>
            <ac:spMk id="9" creationId="{8A59B0AD-FB78-61E5-666E-C776C9AFA2AF}"/>
          </ac:spMkLst>
        </pc:spChg>
        <pc:spChg chg="add mod">
          <ac:chgData name="内野 日々輝_沼津学生" userId="883d960e-08cf-4a7d-8b44-b52abbaa40f4" providerId="ADAL" clId="{9DF57695-78E7-46B5-A6EE-4F3F6887E103}" dt="2026-02-11T10:10:20.066" v="7787" actId="208"/>
          <ac:spMkLst>
            <pc:docMk/>
            <pc:sldMk cId="1632524572" sldId="380"/>
            <ac:spMk id="20" creationId="{675597E6-B14A-E1EC-2B1C-186AF938C669}"/>
          </ac:spMkLst>
        </pc:spChg>
        <pc:spChg chg="mod">
          <ac:chgData name="内野 日々輝_沼津学生" userId="883d960e-08cf-4a7d-8b44-b52abbaa40f4" providerId="ADAL" clId="{9DF57695-78E7-46B5-A6EE-4F3F6887E103}" dt="2026-02-11T10:14:18.303" v="7876" actId="20577"/>
          <ac:spMkLst>
            <pc:docMk/>
            <pc:sldMk cId="1632524572" sldId="380"/>
            <ac:spMk id="21" creationId="{B84D1FED-88A7-7932-E853-014725FCB6E0}"/>
          </ac:spMkLst>
        </pc:spChg>
        <pc:spChg chg="mod">
          <ac:chgData name="内野 日々輝_沼津学生" userId="883d960e-08cf-4a7d-8b44-b52abbaa40f4" providerId="ADAL" clId="{9DF57695-78E7-46B5-A6EE-4F3F6887E103}" dt="2026-02-11T10:14:31.864" v="7907" actId="207"/>
          <ac:spMkLst>
            <pc:docMk/>
            <pc:sldMk cId="1632524572" sldId="380"/>
            <ac:spMk id="24" creationId="{C7E703A3-531A-8C7C-3681-C7A0BAB2B599}"/>
          </ac:spMkLst>
        </pc:spChg>
        <pc:spChg chg="mod">
          <ac:chgData name="内野 日々輝_沼津学生" userId="883d960e-08cf-4a7d-8b44-b52abbaa40f4" providerId="ADAL" clId="{9DF57695-78E7-46B5-A6EE-4F3F6887E103}" dt="2026-02-11T10:14:47.656" v="7918" actId="207"/>
          <ac:spMkLst>
            <pc:docMk/>
            <pc:sldMk cId="1632524572" sldId="380"/>
            <ac:spMk id="30" creationId="{7DCBF473-9385-5932-D0BA-DCD64A7464B0}"/>
          </ac:spMkLst>
        </pc:spChg>
        <pc:spChg chg="mod">
          <ac:chgData name="内野 日々輝_沼津学生" userId="883d960e-08cf-4a7d-8b44-b52abbaa40f4" providerId="ADAL" clId="{9DF57695-78E7-46B5-A6EE-4F3F6887E103}" dt="2026-02-11T09:10:43.284" v="7162" actId="20577"/>
          <ac:spMkLst>
            <pc:docMk/>
            <pc:sldMk cId="1632524572" sldId="380"/>
            <ac:spMk id="35" creationId="{BF7D0BAB-9F8C-C0A0-E090-0591D605A917}"/>
          </ac:spMkLst>
        </pc:spChg>
        <pc:spChg chg="add mod ord">
          <ac:chgData name="内野 日々輝_沼津学生" userId="883d960e-08cf-4a7d-8b44-b52abbaa40f4" providerId="ADAL" clId="{9DF57695-78E7-46B5-A6EE-4F3F6887E103}" dt="2026-02-11T09:38:28.537" v="7694" actId="1076"/>
          <ac:spMkLst>
            <pc:docMk/>
            <pc:sldMk cId="1632524572" sldId="380"/>
            <ac:spMk id="41" creationId="{0AD9C699-2399-D79A-8280-121EB57FE7CA}"/>
          </ac:spMkLst>
        </pc:spChg>
        <pc:spChg chg="add mod">
          <ac:chgData name="内野 日々輝_沼津学生" userId="883d960e-08cf-4a7d-8b44-b52abbaa40f4" providerId="ADAL" clId="{9DF57695-78E7-46B5-A6EE-4F3F6887E103}" dt="2026-02-11T10:10:13.803" v="7786" actId="208"/>
          <ac:spMkLst>
            <pc:docMk/>
            <pc:sldMk cId="1632524572" sldId="380"/>
            <ac:spMk id="42" creationId="{A3E534DE-EE90-C498-E1C1-AFD6B7C38E76}"/>
          </ac:spMkLst>
        </pc:spChg>
        <pc:spChg chg="add mod">
          <ac:chgData name="内野 日々輝_沼津学生" userId="883d960e-08cf-4a7d-8b44-b52abbaa40f4" providerId="ADAL" clId="{9DF57695-78E7-46B5-A6EE-4F3F6887E103}" dt="2026-02-12T05:00:08.218" v="8015" actId="1076"/>
          <ac:spMkLst>
            <pc:docMk/>
            <pc:sldMk cId="1632524572" sldId="380"/>
            <ac:spMk id="43" creationId="{E84B258D-EBBC-CFA7-9EA5-C3778235D68E}"/>
          </ac:spMkLst>
        </pc:spChg>
        <pc:spChg chg="add mod">
          <ac:chgData name="内野 日々輝_沼津学生" userId="883d960e-08cf-4a7d-8b44-b52abbaa40f4" providerId="ADAL" clId="{9DF57695-78E7-46B5-A6EE-4F3F6887E103}" dt="2026-02-12T05:00:00.570" v="8012" actId="1076"/>
          <ac:spMkLst>
            <pc:docMk/>
            <pc:sldMk cId="1632524572" sldId="380"/>
            <ac:spMk id="44" creationId="{D8410008-CAEC-B49E-BB6D-5BD3558BE0E7}"/>
          </ac:spMkLst>
        </pc:spChg>
        <pc:spChg chg="add mod">
          <ac:chgData name="内野 日々輝_沼津学生" userId="883d960e-08cf-4a7d-8b44-b52abbaa40f4" providerId="ADAL" clId="{9DF57695-78E7-46B5-A6EE-4F3F6887E103}" dt="2026-02-12T05:50:32.938" v="8226" actId="207"/>
          <ac:spMkLst>
            <pc:docMk/>
            <pc:sldMk cId="1632524572" sldId="380"/>
            <ac:spMk id="45" creationId="{BB26FCF7-A281-4589-588F-27CB01349D98}"/>
          </ac:spMkLst>
        </pc:spChg>
        <pc:spChg chg="add mod">
          <ac:chgData name="内野 日々輝_沼津学生" userId="883d960e-08cf-4a7d-8b44-b52abbaa40f4" providerId="ADAL" clId="{9DF57695-78E7-46B5-A6EE-4F3F6887E103}" dt="2026-02-11T10:17:47.618" v="7954" actId="1076"/>
          <ac:spMkLst>
            <pc:docMk/>
            <pc:sldMk cId="1632524572" sldId="380"/>
            <ac:spMk id="46" creationId="{77831EC9-BDA6-0910-8CA1-FBED3BC0A910}"/>
          </ac:spMkLst>
        </pc:spChg>
        <pc:spChg chg="add mod">
          <ac:chgData name="内野 日々輝_沼津学生" userId="883d960e-08cf-4a7d-8b44-b52abbaa40f4" providerId="ADAL" clId="{9DF57695-78E7-46B5-A6EE-4F3F6887E103}" dt="2026-02-12T04:44:49.054" v="7993" actId="1076"/>
          <ac:spMkLst>
            <pc:docMk/>
            <pc:sldMk cId="1632524572" sldId="380"/>
            <ac:spMk id="47" creationId="{98A7A193-A124-2AA0-E439-FC3184D0703D}"/>
          </ac:spMkLst>
        </pc:spChg>
        <pc:picChg chg="add mod modCrop">
          <ac:chgData name="内野 日々輝_沼津学生" userId="883d960e-08cf-4a7d-8b44-b52abbaa40f4" providerId="ADAL" clId="{9DF57695-78E7-46B5-A6EE-4F3F6887E103}" dt="2026-02-11T09:38:58.086" v="7704" actId="732"/>
          <ac:picMkLst>
            <pc:docMk/>
            <pc:sldMk cId="1632524572" sldId="380"/>
            <ac:picMk id="40" creationId="{F9EBBC15-1118-D999-61F6-54E2DC693CDC}"/>
          </ac:picMkLst>
        </pc:picChg>
        <pc:picChg chg="mod">
          <ac:chgData name="内野 日々輝_沼津学生" userId="883d960e-08cf-4a7d-8b44-b52abbaa40f4" providerId="ADAL" clId="{9DF57695-78E7-46B5-A6EE-4F3F6887E103}" dt="2026-02-11T10:07:50.702" v="7751" actId="1076"/>
          <ac:picMkLst>
            <pc:docMk/>
            <pc:sldMk cId="1632524572" sldId="380"/>
            <ac:picMk id="1026" creationId="{702B745D-DFFD-CA00-57B2-52CCB861131A}"/>
          </ac:picMkLst>
        </pc:picChg>
        <pc:picChg chg="mod">
          <ac:chgData name="内野 日々輝_沼津学生" userId="883d960e-08cf-4a7d-8b44-b52abbaa40f4" providerId="ADAL" clId="{9DF57695-78E7-46B5-A6EE-4F3F6887E103}" dt="2026-02-11T10:08:04.493" v="7757" actId="1076"/>
          <ac:picMkLst>
            <pc:docMk/>
            <pc:sldMk cId="1632524572" sldId="380"/>
            <ac:picMk id="1028" creationId="{94FF49CA-7360-2A54-9EB6-B982CAB94D86}"/>
          </ac:picMkLst>
        </pc:picChg>
        <pc:picChg chg="mod">
          <ac:chgData name="内野 日々輝_沼津学生" userId="883d960e-08cf-4a7d-8b44-b52abbaa40f4" providerId="ADAL" clId="{9DF57695-78E7-46B5-A6EE-4F3F6887E103}" dt="2026-02-11T10:07:49.079" v="7750" actId="1076"/>
          <ac:picMkLst>
            <pc:docMk/>
            <pc:sldMk cId="1632524572" sldId="380"/>
            <ac:picMk id="1030" creationId="{B3B72C3B-F556-557C-8C8A-B3D69788D512}"/>
          </ac:picMkLst>
        </pc:picChg>
        <pc:picChg chg="mod">
          <ac:chgData name="内野 日々輝_沼津学生" userId="883d960e-08cf-4a7d-8b44-b52abbaa40f4" providerId="ADAL" clId="{9DF57695-78E7-46B5-A6EE-4F3F6887E103}" dt="2026-02-11T10:08:06.016" v="7758" actId="1076"/>
          <ac:picMkLst>
            <pc:docMk/>
            <pc:sldMk cId="1632524572" sldId="380"/>
            <ac:picMk id="1032" creationId="{74A6243F-FFF5-67CD-343D-2CC262E04BFC}"/>
          </ac:picMkLst>
        </pc:picChg>
        <pc:picChg chg="mod">
          <ac:chgData name="内野 日々輝_沼津学生" userId="883d960e-08cf-4a7d-8b44-b52abbaa40f4" providerId="ADAL" clId="{9DF57695-78E7-46B5-A6EE-4F3F6887E103}" dt="2026-02-11T10:13:17.385" v="7833" actId="1076"/>
          <ac:picMkLst>
            <pc:docMk/>
            <pc:sldMk cId="1632524572" sldId="380"/>
            <ac:picMk id="1034" creationId="{C3755614-DEE3-BD22-C934-3DB71808A579}"/>
          </ac:picMkLst>
        </pc:picChg>
      </pc:sldChg>
      <pc:sldChg chg="addSp delSp modSp add mod modTransition setBg delAnim delDesignElem">
        <pc:chgData name="内野 日々輝_沼津学生" userId="883d960e-08cf-4a7d-8b44-b52abbaa40f4" providerId="ADAL" clId="{9DF57695-78E7-46B5-A6EE-4F3F6887E103}" dt="2026-02-13T00:25:46.134" v="8487" actId="1076"/>
        <pc:sldMkLst>
          <pc:docMk/>
          <pc:sldMk cId="94922617" sldId="381"/>
        </pc:sldMkLst>
        <pc:spChg chg="add del mod ord">
          <ac:chgData name="内野 日々輝_沼津学生" userId="883d960e-08cf-4a7d-8b44-b52abbaa40f4" providerId="ADAL" clId="{9DF57695-78E7-46B5-A6EE-4F3F6887E103}" dt="2026-02-13T00:25:45.785" v="8486" actId="478"/>
          <ac:spMkLst>
            <pc:docMk/>
            <pc:sldMk cId="94922617" sldId="381"/>
            <ac:spMk id="3" creationId="{3DA29786-C417-91E7-8BAB-BB98B09AC929}"/>
          </ac:spMkLst>
        </pc:spChg>
        <pc:spChg chg="add del mod">
          <ac:chgData name="内野 日々輝_沼津学生" userId="883d960e-08cf-4a7d-8b44-b52abbaa40f4" providerId="ADAL" clId="{9DF57695-78E7-46B5-A6EE-4F3F6887E103}" dt="2026-02-12T07:18:46.976" v="8232"/>
          <ac:spMkLst>
            <pc:docMk/>
            <pc:sldMk cId="94922617" sldId="381"/>
            <ac:spMk id="7" creationId="{F7016E0D-C1FF-56AE-44A1-6D219C0E6EA2}"/>
          </ac:spMkLst>
        </pc:spChg>
        <pc:spChg chg="add del mod">
          <ac:chgData name="内野 日々輝_沼津学生" userId="883d960e-08cf-4a7d-8b44-b52abbaa40f4" providerId="ADAL" clId="{9DF57695-78E7-46B5-A6EE-4F3F6887E103}" dt="2026-02-12T11:12:43.495" v="8266"/>
          <ac:spMkLst>
            <pc:docMk/>
            <pc:sldMk cId="94922617" sldId="381"/>
            <ac:spMk id="10" creationId="{C47C7FE9-F810-129F-A31F-A43AA2319D53}"/>
          </ac:spMkLst>
        </pc:spChg>
        <pc:picChg chg="add del mod">
          <ac:chgData name="内野 日々輝_沼津学生" userId="883d960e-08cf-4a7d-8b44-b52abbaa40f4" providerId="ADAL" clId="{9DF57695-78E7-46B5-A6EE-4F3F6887E103}" dt="2026-02-12T07:18:49.122" v="8233" actId="478"/>
          <ac:picMkLst>
            <pc:docMk/>
            <pc:sldMk cId="94922617" sldId="381"/>
            <ac:picMk id="3" creationId="{7483D2D3-9B66-26FA-58AD-E722456EEF4A}"/>
          </ac:picMkLst>
        </pc:picChg>
        <pc:picChg chg="del mod">
          <ac:chgData name="内野 日々輝_沼津学生" userId="883d960e-08cf-4a7d-8b44-b52abbaa40f4" providerId="ADAL" clId="{9DF57695-78E7-46B5-A6EE-4F3F6887E103}" dt="2026-02-12T07:18:39.579" v="8230" actId="478"/>
          <ac:picMkLst>
            <pc:docMk/>
            <pc:sldMk cId="94922617" sldId="381"/>
            <ac:picMk id="5" creationId="{451EA846-0E3E-9FED-B258-419AC9D7DC46}"/>
          </ac:picMkLst>
        </pc:picChg>
        <pc:picChg chg="add del mod">
          <ac:chgData name="内野 日々輝_沼津学生" userId="883d960e-08cf-4a7d-8b44-b52abbaa40f4" providerId="ADAL" clId="{9DF57695-78E7-46B5-A6EE-4F3F6887E103}" dt="2026-02-12T11:12:02.656" v="8265" actId="478"/>
          <ac:picMkLst>
            <pc:docMk/>
            <pc:sldMk cId="94922617" sldId="381"/>
            <ac:picMk id="8" creationId="{DB3A5FDB-C570-4BBD-11D9-B2015B4810B0}"/>
          </ac:picMkLst>
        </pc:picChg>
        <pc:picChg chg="add mod">
          <ac:chgData name="内野 日々輝_沼津学生" userId="883d960e-08cf-4a7d-8b44-b52abbaa40f4" providerId="ADAL" clId="{9DF57695-78E7-46B5-A6EE-4F3F6887E103}" dt="2026-02-13T00:25:46.134" v="8487" actId="1076"/>
          <ac:picMkLst>
            <pc:docMk/>
            <pc:sldMk cId="94922617" sldId="381"/>
            <ac:picMk id="11" creationId="{84161EDE-2CE8-B1F5-3909-C03FBBBE832B}"/>
          </ac:picMkLst>
        </pc:picChg>
      </pc:sldChg>
      <pc:sldChg chg="addSp modSp new mod">
        <pc:chgData name="内野 日々輝_沼津学生" userId="883d960e-08cf-4a7d-8b44-b52abbaa40f4" providerId="ADAL" clId="{9DF57695-78E7-46B5-A6EE-4F3F6887E103}" dt="2026-02-12T11:09:09.827" v="8261" actId="1076"/>
        <pc:sldMkLst>
          <pc:docMk/>
          <pc:sldMk cId="706738575" sldId="382"/>
        </pc:sldMkLst>
        <pc:spChg chg="add mod">
          <ac:chgData name="内野 日々輝_沼津学生" userId="883d960e-08cf-4a7d-8b44-b52abbaa40f4" providerId="ADAL" clId="{9DF57695-78E7-46B5-A6EE-4F3F6887E103}" dt="2026-02-12T11:08:46.784" v="8259" actId="1076"/>
          <ac:spMkLst>
            <pc:docMk/>
            <pc:sldMk cId="706738575" sldId="382"/>
            <ac:spMk id="2" creationId="{D5A2F182-2711-78F1-83E0-24336C5F89EA}"/>
          </ac:spMkLst>
        </pc:spChg>
        <pc:spChg chg="add mod">
          <ac:chgData name="内野 日々輝_沼津学生" userId="883d960e-08cf-4a7d-8b44-b52abbaa40f4" providerId="ADAL" clId="{9DF57695-78E7-46B5-A6EE-4F3F6887E103}" dt="2026-02-12T11:09:09.827" v="8261" actId="1076"/>
          <ac:spMkLst>
            <pc:docMk/>
            <pc:sldMk cId="706738575" sldId="382"/>
            <ac:spMk id="3" creationId="{46D20A54-258D-C540-B329-AC7960F10AF1}"/>
          </ac:spMkLst>
        </pc:spChg>
        <pc:picChg chg="add mod ord">
          <ac:chgData name="内野 日々輝_沼津学生" userId="883d960e-08cf-4a7d-8b44-b52abbaa40f4" providerId="ADAL" clId="{9DF57695-78E7-46B5-A6EE-4F3F6887E103}" dt="2026-02-12T11:08:58.737" v="8260" actId="1076"/>
          <ac:picMkLst>
            <pc:docMk/>
            <pc:sldMk cId="706738575" sldId="382"/>
            <ac:picMk id="4" creationId="{6F6D1AB8-1E6E-F12C-9D31-EEB0E9194181}"/>
          </ac:picMkLst>
        </pc:picChg>
      </pc:sldChg>
      <pc:sldChg chg="modSp add mod modAnim">
        <pc:chgData name="内野 日々輝_沼津学生" userId="883d960e-08cf-4a7d-8b44-b52abbaa40f4" providerId="ADAL" clId="{9DF57695-78E7-46B5-A6EE-4F3F6887E103}" dt="2026-02-13T04:10:50.213" v="8838" actId="1076"/>
        <pc:sldMkLst>
          <pc:docMk/>
          <pc:sldMk cId="4125027403" sldId="383"/>
        </pc:sldMkLst>
        <pc:spChg chg="mod">
          <ac:chgData name="内野 日々輝_沼津学生" userId="883d960e-08cf-4a7d-8b44-b52abbaa40f4" providerId="ADAL" clId="{9DF57695-78E7-46B5-A6EE-4F3F6887E103}" dt="2026-02-13T04:10:03.030" v="8837" actId="207"/>
          <ac:spMkLst>
            <pc:docMk/>
            <pc:sldMk cId="4125027403" sldId="383"/>
            <ac:spMk id="5" creationId="{704332C5-DAE2-C56D-C27F-48A0B752BC4F}"/>
          </ac:spMkLst>
        </pc:spChg>
        <pc:spChg chg="mod">
          <ac:chgData name="内野 日々輝_沼津学生" userId="883d960e-08cf-4a7d-8b44-b52abbaa40f4" providerId="ADAL" clId="{9DF57695-78E7-46B5-A6EE-4F3F6887E103}" dt="2026-02-13T04:10:50.213" v="8838" actId="1076"/>
          <ac:spMkLst>
            <pc:docMk/>
            <pc:sldMk cId="4125027403" sldId="383"/>
            <ac:spMk id="7" creationId="{6096070E-B5EE-C58B-BF31-8E02A12510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AA912-A9C5-4C86-A0DE-E65C33A038F8}" type="datetimeFigureOut">
              <a:rPr kumimoji="1" lang="ja-JP" altLang="en-US" smtClean="0"/>
              <a:t>2026/2/13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832D1-E4CD-4B45-B28A-C7D11F6FC4E5}" type="slidenum">
              <a:rPr kumimoji="1" lang="ja-JP" altLang="en-US" smtClean="0"/>
              <a:t>‹#›</a:t>
            </a:fld>
            <a:endParaRPr kumimoji="1" lang="ja-JP" altLang="en-US"/>
          </a:p>
        </p:txBody>
      </p:sp>
    </p:spTree>
    <p:extLst>
      <p:ext uri="{BB962C8B-B14F-4D97-AF65-F5344CB8AC3E}">
        <p14:creationId xmlns:p14="http://schemas.microsoft.com/office/powerpoint/2010/main" val="4981856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旅行での長距離移動　子供は退屈だし親もストレスをかんじている</a:t>
            </a:r>
          </a:p>
        </p:txBody>
      </p:sp>
      <p:sp>
        <p:nvSpPr>
          <p:cNvPr id="4" name="スライド番号プレースホルダー 3"/>
          <p:cNvSpPr>
            <a:spLocks noGrp="1"/>
          </p:cNvSpPr>
          <p:nvPr>
            <p:ph type="sldNum" sz="quarter" idx="5"/>
          </p:nvPr>
        </p:nvSpPr>
        <p:spPr/>
        <p:txBody>
          <a:bodyPr/>
          <a:lstStyle/>
          <a:p>
            <a:fld id="{0F6832D1-E4CD-4B45-B28A-C7D11F6FC4E5}" type="slidenum">
              <a:rPr kumimoji="1" lang="ja-JP" altLang="en-US" smtClean="0"/>
              <a:t>3</a:t>
            </a:fld>
            <a:endParaRPr kumimoji="1" lang="ja-JP" altLang="en-US"/>
          </a:p>
        </p:txBody>
      </p:sp>
    </p:spTree>
    <p:extLst>
      <p:ext uri="{BB962C8B-B14F-4D97-AF65-F5344CB8AC3E}">
        <p14:creationId xmlns:p14="http://schemas.microsoft.com/office/powerpoint/2010/main" val="242914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様々な現場</a:t>
            </a:r>
          </a:p>
        </p:txBody>
      </p:sp>
      <p:sp>
        <p:nvSpPr>
          <p:cNvPr id="4" name="スライド番号プレースホルダー 3"/>
          <p:cNvSpPr>
            <a:spLocks noGrp="1"/>
          </p:cNvSpPr>
          <p:nvPr>
            <p:ph type="sldNum" sz="quarter" idx="5"/>
          </p:nvPr>
        </p:nvSpPr>
        <p:spPr/>
        <p:txBody>
          <a:bodyPr/>
          <a:lstStyle/>
          <a:p>
            <a:fld id="{0F6832D1-E4CD-4B45-B28A-C7D11F6FC4E5}" type="slidenum">
              <a:rPr kumimoji="1" lang="ja-JP" altLang="en-US" smtClean="0"/>
              <a:t>12</a:t>
            </a:fld>
            <a:endParaRPr kumimoji="1" lang="ja-JP" altLang="en-US"/>
          </a:p>
        </p:txBody>
      </p:sp>
    </p:spTree>
    <p:extLst>
      <p:ext uri="{BB962C8B-B14F-4D97-AF65-F5344CB8AC3E}">
        <p14:creationId xmlns:p14="http://schemas.microsoft.com/office/powerpoint/2010/main" val="432157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3E6BC-13F6-4A75-FC8B-23F82619D6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CBA549-2960-CD12-FDBE-89F91C28EF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A22AC94-6891-E275-67F4-014BBDDE3F11}"/>
              </a:ext>
            </a:extLst>
          </p:cNvPr>
          <p:cNvSpPr>
            <a:spLocks noGrp="1"/>
          </p:cNvSpPr>
          <p:nvPr>
            <p:ph type="body" idx="1"/>
          </p:nvPr>
        </p:nvSpPr>
        <p:spPr/>
        <p:txBody>
          <a:bodyPr/>
          <a:lstStyle/>
          <a:p>
            <a:pPr algn="ctr"/>
            <a:r>
              <a:rPr kumimoji="1" lang="ja-JP" altLang="en-US"/>
              <a:t>説明？チャネルを主に紹介したい感</a:t>
            </a:r>
            <a:r>
              <a:rPr lang="ja-JP" altLang="en-US" sz="1200">
                <a:solidFill>
                  <a:srgbClr val="FF0000"/>
                </a:solidFill>
                <a:latin typeface="+mn-ea"/>
                <a:ea typeface="+mn-ea"/>
              </a:rPr>
              <a:t>ビジネスモデルのスライド案</a:t>
            </a:r>
            <a:endParaRPr lang="en-US" altLang="ja-JP" sz="1200">
              <a:solidFill>
                <a:srgbClr val="FF0000"/>
              </a:solidFill>
              <a:latin typeface="+mn-ea"/>
              <a:ea typeface="+mn-ea"/>
            </a:endParaRPr>
          </a:p>
          <a:p>
            <a:pPr algn="ctr"/>
            <a:r>
              <a:rPr lang="ja-JP" altLang="en-US" sz="1200">
                <a:solidFill>
                  <a:srgbClr val="FF0000"/>
                </a:solidFill>
                <a:latin typeface="+mn-ea"/>
                <a:ea typeface="+mn-ea"/>
              </a:rPr>
              <a:t>コスト</a:t>
            </a:r>
            <a:r>
              <a:rPr lang="en-US" altLang="ja-JP" sz="1200">
                <a:solidFill>
                  <a:srgbClr val="FF0000"/>
                </a:solidFill>
                <a:latin typeface="+mn-ea"/>
                <a:ea typeface="+mn-ea"/>
              </a:rPr>
              <a:t>/</a:t>
            </a:r>
            <a:r>
              <a:rPr lang="ja-JP" altLang="en-US" sz="1200">
                <a:solidFill>
                  <a:srgbClr val="FF0000"/>
                </a:solidFill>
                <a:latin typeface="+mn-ea"/>
                <a:ea typeface="+mn-ea"/>
              </a:rPr>
              <a:t>収入口頭で説明？</a:t>
            </a:r>
            <a:endParaRPr lang="en-US" altLang="ja-JP" sz="1200">
              <a:solidFill>
                <a:srgbClr val="FF0000"/>
              </a:solidFill>
              <a:latin typeface="+mn-ea"/>
              <a:ea typeface="+mn-ea"/>
            </a:endParaRPr>
          </a:p>
          <a:p>
            <a:pPr algn="ctr"/>
            <a:r>
              <a:rPr lang="ja-JP" altLang="en-US" sz="1200">
                <a:solidFill>
                  <a:srgbClr val="FF0000"/>
                </a:solidFill>
                <a:latin typeface="+mn-ea"/>
                <a:ea typeface="+mn-ea"/>
              </a:rPr>
              <a:t>デザイン・色味は適宜修正願います（牛場）</a:t>
            </a:r>
          </a:p>
          <a:p>
            <a:endParaRPr kumimoji="1" lang="ja-JP" altLang="en-US"/>
          </a:p>
        </p:txBody>
      </p:sp>
      <p:sp>
        <p:nvSpPr>
          <p:cNvPr id="4" name="スライド番号プレースホルダー 3">
            <a:extLst>
              <a:ext uri="{FF2B5EF4-FFF2-40B4-BE49-F238E27FC236}">
                <a16:creationId xmlns:a16="http://schemas.microsoft.com/office/drawing/2014/main" id="{B9BAB338-4A62-BDA5-6FC2-55075E95A570}"/>
              </a:ext>
            </a:extLst>
          </p:cNvPr>
          <p:cNvSpPr>
            <a:spLocks noGrp="1"/>
          </p:cNvSpPr>
          <p:nvPr>
            <p:ph type="sldNum" sz="quarter" idx="5"/>
          </p:nvPr>
        </p:nvSpPr>
        <p:spPr/>
        <p:txBody>
          <a:bodyPr/>
          <a:lstStyle/>
          <a:p>
            <a:fld id="{0F6832D1-E4CD-4B45-B28A-C7D11F6FC4E5}" type="slidenum">
              <a:rPr kumimoji="1" lang="ja-JP" altLang="en-US" smtClean="0"/>
              <a:t>13</a:t>
            </a:fld>
            <a:endParaRPr kumimoji="1" lang="ja-JP" altLang="en-US"/>
          </a:p>
        </p:txBody>
      </p:sp>
    </p:spTree>
    <p:extLst>
      <p:ext uri="{BB962C8B-B14F-4D97-AF65-F5344CB8AC3E}">
        <p14:creationId xmlns:p14="http://schemas.microsoft.com/office/powerpoint/2010/main" val="1038739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説明？チャネルを主に紹介したい感</a:t>
            </a:r>
          </a:p>
        </p:txBody>
      </p:sp>
      <p:sp>
        <p:nvSpPr>
          <p:cNvPr id="4" name="スライド番号プレースホルダー 3"/>
          <p:cNvSpPr>
            <a:spLocks noGrp="1"/>
          </p:cNvSpPr>
          <p:nvPr>
            <p:ph type="sldNum" sz="quarter" idx="5"/>
          </p:nvPr>
        </p:nvSpPr>
        <p:spPr/>
        <p:txBody>
          <a:bodyPr/>
          <a:lstStyle/>
          <a:p>
            <a:fld id="{0F6832D1-E4CD-4B45-B28A-C7D11F6FC4E5}" type="slidenum">
              <a:rPr kumimoji="1" lang="ja-JP" altLang="en-US" smtClean="0"/>
              <a:t>17</a:t>
            </a:fld>
            <a:endParaRPr kumimoji="1" lang="ja-JP" altLang="en-US"/>
          </a:p>
        </p:txBody>
      </p:sp>
    </p:spTree>
    <p:extLst>
      <p:ext uri="{BB962C8B-B14F-4D97-AF65-F5344CB8AC3E}">
        <p14:creationId xmlns:p14="http://schemas.microsoft.com/office/powerpoint/2010/main" val="20507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補足用　未完成？</a:t>
            </a:r>
          </a:p>
        </p:txBody>
      </p:sp>
      <p:sp>
        <p:nvSpPr>
          <p:cNvPr id="4" name="スライド番号プレースホルダー 3"/>
          <p:cNvSpPr>
            <a:spLocks noGrp="1"/>
          </p:cNvSpPr>
          <p:nvPr>
            <p:ph type="sldNum" sz="quarter" idx="5"/>
          </p:nvPr>
        </p:nvSpPr>
        <p:spPr/>
        <p:txBody>
          <a:bodyPr/>
          <a:lstStyle/>
          <a:p>
            <a:fld id="{0F6832D1-E4CD-4B45-B28A-C7D11F6FC4E5}" type="slidenum">
              <a:rPr kumimoji="1" lang="ja-JP" altLang="en-US" smtClean="0"/>
              <a:t>18</a:t>
            </a:fld>
            <a:endParaRPr kumimoji="1" lang="ja-JP" altLang="en-US"/>
          </a:p>
        </p:txBody>
      </p:sp>
    </p:spTree>
    <p:extLst>
      <p:ext uri="{BB962C8B-B14F-4D97-AF65-F5344CB8AC3E}">
        <p14:creationId xmlns:p14="http://schemas.microsoft.com/office/powerpoint/2010/main" val="2910951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446C-72F3-C80B-743E-49AFF74364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07B6AE-680D-EB00-A9D8-869B437C601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392439-3A9B-FC42-06C3-6407FB72A600}"/>
              </a:ext>
            </a:extLst>
          </p:cNvPr>
          <p:cNvSpPr>
            <a:spLocks noGrp="1"/>
          </p:cNvSpPr>
          <p:nvPr>
            <p:ph type="body" idx="1"/>
          </p:nvPr>
        </p:nvSpPr>
        <p:spPr/>
        <p:txBody>
          <a:bodyPr/>
          <a:lstStyle/>
          <a:p>
            <a:r>
              <a:rPr kumimoji="1" lang="ja-JP" altLang="en-US"/>
              <a:t>解消するには休憩が必要　休憩する施設たち</a:t>
            </a:r>
          </a:p>
        </p:txBody>
      </p:sp>
      <p:sp>
        <p:nvSpPr>
          <p:cNvPr id="4" name="スライド番号プレースホルダー 3">
            <a:extLst>
              <a:ext uri="{FF2B5EF4-FFF2-40B4-BE49-F238E27FC236}">
                <a16:creationId xmlns:a16="http://schemas.microsoft.com/office/drawing/2014/main" id="{A9D802E1-9A32-0665-163F-D7D953A90A8A}"/>
              </a:ext>
            </a:extLst>
          </p:cNvPr>
          <p:cNvSpPr>
            <a:spLocks noGrp="1"/>
          </p:cNvSpPr>
          <p:nvPr>
            <p:ph type="sldNum" sz="quarter" idx="5"/>
          </p:nvPr>
        </p:nvSpPr>
        <p:spPr/>
        <p:txBody>
          <a:bodyPr/>
          <a:lstStyle/>
          <a:p>
            <a:fld id="{0F6832D1-E4CD-4B45-B28A-C7D11F6FC4E5}" type="slidenum">
              <a:rPr kumimoji="1" lang="ja-JP" altLang="en-US" smtClean="0"/>
              <a:t>4</a:t>
            </a:fld>
            <a:endParaRPr kumimoji="1" lang="ja-JP" altLang="en-US"/>
          </a:p>
        </p:txBody>
      </p:sp>
    </p:spTree>
    <p:extLst>
      <p:ext uri="{BB962C8B-B14F-4D97-AF65-F5344CB8AC3E}">
        <p14:creationId xmlns:p14="http://schemas.microsoft.com/office/powerpoint/2010/main" val="96753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解消するには休憩が必要　休憩する施設たち</a:t>
            </a:r>
          </a:p>
        </p:txBody>
      </p:sp>
      <p:sp>
        <p:nvSpPr>
          <p:cNvPr id="4" name="スライド番号プレースホルダー 3"/>
          <p:cNvSpPr>
            <a:spLocks noGrp="1"/>
          </p:cNvSpPr>
          <p:nvPr>
            <p:ph type="sldNum" sz="quarter" idx="5"/>
          </p:nvPr>
        </p:nvSpPr>
        <p:spPr/>
        <p:txBody>
          <a:bodyPr/>
          <a:lstStyle/>
          <a:p>
            <a:fld id="{0F6832D1-E4CD-4B45-B28A-C7D11F6FC4E5}" type="slidenum">
              <a:rPr kumimoji="1" lang="ja-JP" altLang="en-US" smtClean="0"/>
              <a:t>5</a:t>
            </a:fld>
            <a:endParaRPr kumimoji="1" lang="ja-JP" altLang="en-US"/>
          </a:p>
        </p:txBody>
      </p:sp>
    </p:spTree>
    <p:extLst>
      <p:ext uri="{BB962C8B-B14F-4D97-AF65-F5344CB8AC3E}">
        <p14:creationId xmlns:p14="http://schemas.microsoft.com/office/powerpoint/2010/main" val="302577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例　伊豆ゲートウェイ函南　アンケート結果「子供の遊び場が少ない」　結局子供は退屈なまま　なぜか？→</a:t>
            </a:r>
            <a:r>
              <a:rPr kumimoji="1" lang="en-US" altLang="ja-JP"/>
              <a:t>2</a:t>
            </a:r>
            <a:r>
              <a:rPr kumimoji="1" lang="ja-JP" altLang="en-US"/>
              <a:t>つの理由</a:t>
            </a:r>
          </a:p>
        </p:txBody>
      </p:sp>
      <p:sp>
        <p:nvSpPr>
          <p:cNvPr id="4" name="スライド番号プレースホルダー 3"/>
          <p:cNvSpPr>
            <a:spLocks noGrp="1"/>
          </p:cNvSpPr>
          <p:nvPr>
            <p:ph type="sldNum" sz="quarter" idx="5"/>
          </p:nvPr>
        </p:nvSpPr>
        <p:spPr/>
        <p:txBody>
          <a:bodyPr/>
          <a:lstStyle/>
          <a:p>
            <a:fld id="{0F6832D1-E4CD-4B45-B28A-C7D11F6FC4E5}" type="slidenum">
              <a:rPr kumimoji="1" lang="ja-JP" altLang="en-US" smtClean="0"/>
              <a:t>6</a:t>
            </a:fld>
            <a:endParaRPr kumimoji="1" lang="ja-JP" altLang="en-US"/>
          </a:p>
        </p:txBody>
      </p:sp>
    </p:spTree>
    <p:extLst>
      <p:ext uri="{BB962C8B-B14F-4D97-AF65-F5344CB8AC3E}">
        <p14:creationId xmlns:p14="http://schemas.microsoft.com/office/powerpoint/2010/main" val="109372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4EE15-1BA5-0964-C690-FCD036DE0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8DD311-E46A-07DA-C727-99BAE1D633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9CEAE1B-69D5-D5E9-56D7-175CB32B764F}"/>
              </a:ext>
            </a:extLst>
          </p:cNvPr>
          <p:cNvSpPr>
            <a:spLocks noGrp="1"/>
          </p:cNvSpPr>
          <p:nvPr>
            <p:ph type="body" idx="1"/>
          </p:nvPr>
        </p:nvSpPr>
        <p:spPr/>
        <p:txBody>
          <a:bodyPr/>
          <a:lstStyle/>
          <a:p>
            <a:r>
              <a:rPr kumimoji="1" lang="ja-JP" altLang="en-US"/>
              <a:t>例　伊豆ゲートウェイ函南　アンケート結果「子供の遊び場が少ない」　結局子供は退屈なまま　なぜか？→</a:t>
            </a:r>
            <a:r>
              <a:rPr kumimoji="1" lang="en-US" altLang="ja-JP"/>
              <a:t>2</a:t>
            </a:r>
            <a:r>
              <a:rPr kumimoji="1" lang="ja-JP" altLang="en-US"/>
              <a:t>つの理由</a:t>
            </a:r>
          </a:p>
        </p:txBody>
      </p:sp>
      <p:sp>
        <p:nvSpPr>
          <p:cNvPr id="4" name="スライド番号プレースホルダー 3">
            <a:extLst>
              <a:ext uri="{FF2B5EF4-FFF2-40B4-BE49-F238E27FC236}">
                <a16:creationId xmlns:a16="http://schemas.microsoft.com/office/drawing/2014/main" id="{7A6C90C3-BB08-A2E4-EE08-43E8732E5847}"/>
              </a:ext>
            </a:extLst>
          </p:cNvPr>
          <p:cNvSpPr>
            <a:spLocks noGrp="1"/>
          </p:cNvSpPr>
          <p:nvPr>
            <p:ph type="sldNum" sz="quarter" idx="5"/>
          </p:nvPr>
        </p:nvSpPr>
        <p:spPr/>
        <p:txBody>
          <a:bodyPr/>
          <a:lstStyle/>
          <a:p>
            <a:fld id="{0F6832D1-E4CD-4B45-B28A-C7D11F6FC4E5}" type="slidenum">
              <a:rPr kumimoji="1" lang="ja-JP" altLang="en-US" smtClean="0"/>
              <a:t>7</a:t>
            </a:fld>
            <a:endParaRPr kumimoji="1" lang="ja-JP" altLang="en-US"/>
          </a:p>
        </p:txBody>
      </p:sp>
    </p:spTree>
    <p:extLst>
      <p:ext uri="{BB962C8B-B14F-4D97-AF65-F5344CB8AC3E}">
        <p14:creationId xmlns:p14="http://schemas.microsoft.com/office/powerpoint/2010/main" val="193865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34DB-7882-1E28-C791-9D70153A72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29E42D-0D58-BD8B-96EF-01352313759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A0B7113-1D82-F973-EB6F-98D8C4A825CC}"/>
              </a:ext>
            </a:extLst>
          </p:cNvPr>
          <p:cNvSpPr>
            <a:spLocks noGrp="1"/>
          </p:cNvSpPr>
          <p:nvPr>
            <p:ph type="body" idx="1"/>
          </p:nvPr>
        </p:nvSpPr>
        <p:spPr/>
        <p:txBody>
          <a:bodyPr/>
          <a:lstStyle/>
          <a:p>
            <a:r>
              <a:rPr kumimoji="1" lang="ja-JP" altLang="en-US"/>
              <a:t>ソリューション　道の駅の課題→解決　ボタンを押すと風船ができ風船に仕掛けたパズルを解くとシャボン玉が出る</a:t>
            </a:r>
          </a:p>
        </p:txBody>
      </p:sp>
      <p:sp>
        <p:nvSpPr>
          <p:cNvPr id="4" name="スライド番号プレースホルダー 3">
            <a:extLst>
              <a:ext uri="{FF2B5EF4-FFF2-40B4-BE49-F238E27FC236}">
                <a16:creationId xmlns:a16="http://schemas.microsoft.com/office/drawing/2014/main" id="{C41457BC-3F57-0DE4-31E4-1BA7B2C8B0B4}"/>
              </a:ext>
            </a:extLst>
          </p:cNvPr>
          <p:cNvSpPr>
            <a:spLocks noGrp="1"/>
          </p:cNvSpPr>
          <p:nvPr>
            <p:ph type="sldNum" sz="quarter" idx="5"/>
          </p:nvPr>
        </p:nvSpPr>
        <p:spPr/>
        <p:txBody>
          <a:bodyPr/>
          <a:lstStyle/>
          <a:p>
            <a:fld id="{0F6832D1-E4CD-4B45-B28A-C7D11F6FC4E5}" type="slidenum">
              <a:rPr kumimoji="1" lang="ja-JP" altLang="en-US" smtClean="0"/>
              <a:t>8</a:t>
            </a:fld>
            <a:endParaRPr kumimoji="1" lang="ja-JP" altLang="en-US"/>
          </a:p>
        </p:txBody>
      </p:sp>
    </p:spTree>
    <p:extLst>
      <p:ext uri="{BB962C8B-B14F-4D97-AF65-F5344CB8AC3E}">
        <p14:creationId xmlns:p14="http://schemas.microsoft.com/office/powerpoint/2010/main" val="143669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強み</a:t>
            </a:r>
          </a:p>
        </p:txBody>
      </p:sp>
      <p:sp>
        <p:nvSpPr>
          <p:cNvPr id="4" name="スライド番号プレースホルダー 3"/>
          <p:cNvSpPr>
            <a:spLocks noGrp="1"/>
          </p:cNvSpPr>
          <p:nvPr>
            <p:ph type="sldNum" sz="quarter" idx="5"/>
          </p:nvPr>
        </p:nvSpPr>
        <p:spPr/>
        <p:txBody>
          <a:bodyPr/>
          <a:lstStyle/>
          <a:p>
            <a:fld id="{0F6832D1-E4CD-4B45-B28A-C7D11F6FC4E5}" type="slidenum">
              <a:rPr kumimoji="1" lang="ja-JP" altLang="en-US" smtClean="0"/>
              <a:t>9</a:t>
            </a:fld>
            <a:endParaRPr kumimoji="1" lang="ja-JP" altLang="en-US"/>
          </a:p>
        </p:txBody>
      </p:sp>
    </p:spTree>
    <p:extLst>
      <p:ext uri="{BB962C8B-B14F-4D97-AF65-F5344CB8AC3E}">
        <p14:creationId xmlns:p14="http://schemas.microsoft.com/office/powerpoint/2010/main" val="76153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F28F7-58F9-E9EF-C3F5-D6DC694167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B77684-3D3A-F75B-2702-44FEB39045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687474-3FA8-9F25-E743-B8E2298756A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F14B4B8-2272-5687-01CD-46933812C43A}"/>
              </a:ext>
            </a:extLst>
          </p:cNvPr>
          <p:cNvSpPr>
            <a:spLocks noGrp="1"/>
          </p:cNvSpPr>
          <p:nvPr>
            <p:ph type="sldNum" sz="quarter" idx="5"/>
          </p:nvPr>
        </p:nvSpPr>
        <p:spPr/>
        <p:txBody>
          <a:bodyPr/>
          <a:lstStyle/>
          <a:p>
            <a:fld id="{0F6832D1-E4CD-4B45-B28A-C7D11F6FC4E5}" type="slidenum">
              <a:rPr kumimoji="1" lang="ja-JP" altLang="en-US" smtClean="0"/>
              <a:t>10</a:t>
            </a:fld>
            <a:endParaRPr kumimoji="1" lang="ja-JP" altLang="en-US"/>
          </a:p>
        </p:txBody>
      </p:sp>
    </p:spTree>
    <p:extLst>
      <p:ext uri="{BB962C8B-B14F-4D97-AF65-F5344CB8AC3E}">
        <p14:creationId xmlns:p14="http://schemas.microsoft.com/office/powerpoint/2010/main" val="91834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子供に対する定性的な評価　保護者に対する定量的な評価　いい感じだった</a:t>
            </a:r>
          </a:p>
        </p:txBody>
      </p:sp>
      <p:sp>
        <p:nvSpPr>
          <p:cNvPr id="4" name="スライド番号プレースホルダー 3"/>
          <p:cNvSpPr>
            <a:spLocks noGrp="1"/>
          </p:cNvSpPr>
          <p:nvPr>
            <p:ph type="sldNum" sz="quarter" idx="5"/>
          </p:nvPr>
        </p:nvSpPr>
        <p:spPr/>
        <p:txBody>
          <a:bodyPr/>
          <a:lstStyle/>
          <a:p>
            <a:fld id="{0F6832D1-E4CD-4B45-B28A-C7D11F6FC4E5}" type="slidenum">
              <a:rPr kumimoji="1" lang="ja-JP" altLang="en-US" smtClean="0"/>
              <a:t>11</a:t>
            </a:fld>
            <a:endParaRPr kumimoji="1" lang="ja-JP" altLang="en-US"/>
          </a:p>
        </p:txBody>
      </p:sp>
    </p:spTree>
    <p:extLst>
      <p:ext uri="{BB962C8B-B14F-4D97-AF65-F5344CB8AC3E}">
        <p14:creationId xmlns:p14="http://schemas.microsoft.com/office/powerpoint/2010/main" val="5640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ja-JP" altLang="en-US"/>
              <a:t>マスター タイトルの書式設定</a:t>
            </a:r>
            <a:endParaRPr lang="en-US"/>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6F7F5517-389A-48D7-A968-D703F62074A6}" type="datetimeFigureOut">
              <a:rPr kumimoji="1" lang="ja-JP" altLang="en-US" smtClean="0"/>
              <a:t>2026/2/13</a:t>
            </a:fld>
            <a:endParaRPr kumimoji="1" lang="ja-JP" alt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kumimoji="1" lang="ja-JP" alt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41CF342-BD28-4A97-9C5D-26DACF4CEF39}" type="slidenum">
              <a:rPr kumimoji="1" lang="ja-JP" altLang="en-US" smtClean="0"/>
              <a:t>‹#›</a:t>
            </a:fld>
            <a:endParaRPr kumimoji="1" lang="ja-JP" altLang="en-US"/>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87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169156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1031315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43757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ja-JP" altLang="en-US"/>
              <a:t>マスター タイトルの書式設定</a:t>
            </a:r>
            <a:endParaRPr lang="en-US"/>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474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119408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2356634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382364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63783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ja-JP" altLang="en-US"/>
              <a:t>マスター タイトルの書式設定</a:t>
            </a:r>
            <a:endParaRPr lang="en-US"/>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2598009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F7F5517-389A-48D7-A968-D703F62074A6}" type="datetimeFigureOut">
              <a:rPr kumimoji="1" lang="ja-JP" altLang="en-US" smtClean="0"/>
              <a:t>2026/2/13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2155437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6F7F5517-389A-48D7-A968-D703F62074A6}" type="datetimeFigureOut">
              <a:rPr kumimoji="1" lang="ja-JP" altLang="en-US" smtClean="0"/>
              <a:t>2026/2/13</a:t>
            </a:fld>
            <a:endParaRPr kumimoji="1" lang="ja-JP" alt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941CF342-BD28-4A97-9C5D-26DACF4CEF39}" type="slidenum">
              <a:rPr kumimoji="1" lang="ja-JP" altLang="en-US" smtClean="0"/>
              <a:t>‹#›</a:t>
            </a:fld>
            <a:endParaRPr kumimoji="1" lang="ja-JP" altLang="en-US"/>
          </a:p>
        </p:txBody>
      </p:sp>
    </p:spTree>
    <p:extLst>
      <p:ext uri="{BB962C8B-B14F-4D97-AF65-F5344CB8AC3E}">
        <p14:creationId xmlns:p14="http://schemas.microsoft.com/office/powerpoint/2010/main" val="31809539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kumimoji="1"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kumimoji="1"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kumimoji="1"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黒い背景に白い文字がある&#10;&#10;AI 生成コンテンツは誤りを含む可能性があります。">
            <a:extLst>
              <a:ext uri="{FF2B5EF4-FFF2-40B4-BE49-F238E27FC236}">
                <a16:creationId xmlns:a16="http://schemas.microsoft.com/office/drawing/2014/main" id="{F38AF2B5-873E-51C5-352C-2F51F8239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749" y="-330373"/>
            <a:ext cx="6712501" cy="6712501"/>
          </a:xfrm>
          <a:prstGeom prst="rect">
            <a:avLst/>
          </a:prstGeom>
        </p:spPr>
      </p:pic>
      <p:sp>
        <p:nvSpPr>
          <p:cNvPr id="3" name="テキスト ボックス 2">
            <a:extLst>
              <a:ext uri="{FF2B5EF4-FFF2-40B4-BE49-F238E27FC236}">
                <a16:creationId xmlns:a16="http://schemas.microsoft.com/office/drawing/2014/main" id="{7EC8D53A-F8D4-24A8-7885-88B40C0CD61F}"/>
              </a:ext>
            </a:extLst>
          </p:cNvPr>
          <p:cNvSpPr txBox="1"/>
          <p:nvPr/>
        </p:nvSpPr>
        <p:spPr>
          <a:xfrm>
            <a:off x="1810859" y="4887932"/>
            <a:ext cx="8570279" cy="461665"/>
          </a:xfrm>
          <a:prstGeom prst="rect">
            <a:avLst/>
          </a:prstGeom>
          <a:noFill/>
        </p:spPr>
        <p:txBody>
          <a:bodyPr wrap="square">
            <a:spAutoFit/>
          </a:bodyPr>
          <a:lstStyle/>
          <a:p>
            <a:pPr algn="ctr"/>
            <a:r>
              <a:rPr lang="ja-JP" altLang="en-US" sz="2400"/>
              <a:t>ー　子供たちに</a:t>
            </a:r>
            <a:r>
              <a:rPr lang="ja-JP" altLang="en-US" sz="2400" b="1" u="sng">
                <a:solidFill>
                  <a:srgbClr val="00B050"/>
                </a:solidFill>
              </a:rPr>
              <a:t>夢を膨らませる体験</a:t>
            </a:r>
            <a:r>
              <a:rPr lang="ja-JP" altLang="en-US" sz="2400"/>
              <a:t>を提供するロボット　ー</a:t>
            </a:r>
          </a:p>
        </p:txBody>
      </p:sp>
    </p:spTree>
    <p:extLst>
      <p:ext uri="{BB962C8B-B14F-4D97-AF65-F5344CB8AC3E}">
        <p14:creationId xmlns:p14="http://schemas.microsoft.com/office/powerpoint/2010/main" val="2440334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8ADA0-F6B1-7825-1F5A-4A3FE6BB4EEA}"/>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DFF75B92-9E92-91D4-DD0B-C6A69280E9A0}"/>
              </a:ext>
            </a:extLst>
          </p:cNvPr>
          <p:cNvSpPr/>
          <p:nvPr/>
        </p:nvSpPr>
        <p:spPr>
          <a:xfrm>
            <a:off x="1273211" y="4582690"/>
            <a:ext cx="3373435" cy="1288026"/>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600"/>
              <a:t>獲得型</a:t>
            </a:r>
          </a:p>
        </p:txBody>
      </p:sp>
      <p:sp>
        <p:nvSpPr>
          <p:cNvPr id="8" name="四角形: 角を丸くする 7">
            <a:extLst>
              <a:ext uri="{FF2B5EF4-FFF2-40B4-BE49-F238E27FC236}">
                <a16:creationId xmlns:a16="http://schemas.microsoft.com/office/drawing/2014/main" id="{4E872528-37E8-A83F-9D1F-8F79E4502583}"/>
              </a:ext>
            </a:extLst>
          </p:cNvPr>
          <p:cNvSpPr/>
          <p:nvPr/>
        </p:nvSpPr>
        <p:spPr>
          <a:xfrm>
            <a:off x="7545354" y="4582690"/>
            <a:ext cx="3373435" cy="1288026"/>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600"/>
              <a:t>体験型</a:t>
            </a:r>
          </a:p>
        </p:txBody>
      </p:sp>
      <p:pic>
        <p:nvPicPr>
          <p:cNvPr id="10" name="図 9" descr="人, 子供, 少年, 若い が含まれている画像&#10;&#10;AI 生成コンテンツは誤りを含む可能性があります。">
            <a:extLst>
              <a:ext uri="{FF2B5EF4-FFF2-40B4-BE49-F238E27FC236}">
                <a16:creationId xmlns:a16="http://schemas.microsoft.com/office/drawing/2014/main" id="{264990EA-F535-BFE2-E4A0-D85367DD4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764" y="876762"/>
            <a:ext cx="2568327" cy="3425230"/>
          </a:xfrm>
          <a:prstGeom prst="rect">
            <a:avLst/>
          </a:prstGeom>
        </p:spPr>
      </p:pic>
      <p:pic>
        <p:nvPicPr>
          <p:cNvPr id="9" name="IMG_6110">
            <a:hlinkClick r:id="" action="ppaction://media"/>
            <a:extLst>
              <a:ext uri="{FF2B5EF4-FFF2-40B4-BE49-F238E27FC236}">
                <a16:creationId xmlns:a16="http://schemas.microsoft.com/office/drawing/2014/main" id="{83751560-F543-C95F-AA84-1534FAC2A89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7907" y="877556"/>
            <a:ext cx="2568327" cy="3424436"/>
          </a:xfrm>
          <a:prstGeom prst="rect">
            <a:avLst/>
          </a:prstGeom>
        </p:spPr>
      </p:pic>
      <p:pic>
        <p:nvPicPr>
          <p:cNvPr id="11" name="図 10" descr="黒い背景に白い文字がある&#10;&#10;AI 生成コンテンツは誤りを含む可能性があります。">
            <a:extLst>
              <a:ext uri="{FF2B5EF4-FFF2-40B4-BE49-F238E27FC236}">
                <a16:creationId xmlns:a16="http://schemas.microsoft.com/office/drawing/2014/main" id="{2F5F3ADE-A9C1-4F87-1773-1F93932E18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2687" y="596858"/>
            <a:ext cx="3986626" cy="3986626"/>
          </a:xfrm>
          <a:prstGeom prst="rect">
            <a:avLst/>
          </a:prstGeom>
        </p:spPr>
      </p:pic>
      <p:sp>
        <p:nvSpPr>
          <p:cNvPr id="13" name="テキスト ボックス 12">
            <a:extLst>
              <a:ext uri="{FF2B5EF4-FFF2-40B4-BE49-F238E27FC236}">
                <a16:creationId xmlns:a16="http://schemas.microsoft.com/office/drawing/2014/main" id="{29D32CF3-2347-8C75-6054-E5C7D3450D30}"/>
              </a:ext>
            </a:extLst>
          </p:cNvPr>
          <p:cNvSpPr txBox="1"/>
          <p:nvPr/>
        </p:nvSpPr>
        <p:spPr>
          <a:xfrm>
            <a:off x="5097284" y="4442667"/>
            <a:ext cx="1976284" cy="1569660"/>
          </a:xfrm>
          <a:prstGeom prst="rect">
            <a:avLst/>
          </a:prstGeom>
          <a:noFill/>
        </p:spPr>
        <p:txBody>
          <a:bodyPr wrap="square" rtlCol="0">
            <a:spAutoFit/>
          </a:bodyPr>
          <a:lstStyle/>
          <a:p>
            <a:pPr algn="ctr"/>
            <a:r>
              <a:rPr kumimoji="1" lang="ja-JP" altLang="en-US" sz="9600"/>
              <a:t>＋</a:t>
            </a:r>
          </a:p>
        </p:txBody>
      </p:sp>
    </p:spTree>
    <p:extLst>
      <p:ext uri="{BB962C8B-B14F-4D97-AF65-F5344CB8AC3E}">
        <p14:creationId xmlns:p14="http://schemas.microsoft.com/office/powerpoint/2010/main" val="180359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16D6C5-636A-8FC4-A07B-4CD92B93B113}"/>
              </a:ext>
            </a:extLst>
          </p:cNvPr>
          <p:cNvSpPr txBox="1"/>
          <p:nvPr/>
        </p:nvSpPr>
        <p:spPr>
          <a:xfrm>
            <a:off x="3442101" y="550692"/>
            <a:ext cx="4928501" cy="584775"/>
          </a:xfrm>
          <a:prstGeom prst="rect">
            <a:avLst/>
          </a:prstGeom>
          <a:noFill/>
        </p:spPr>
        <p:txBody>
          <a:bodyPr wrap="square" rtlCol="0">
            <a:spAutoFit/>
          </a:bodyPr>
          <a:lstStyle/>
          <a:p>
            <a:pPr algn="ctr"/>
            <a:r>
              <a:rPr kumimoji="1" lang="ja-JP" altLang="en-US" sz="3200" b="1" u="sng" dirty="0"/>
              <a:t>道の駅での実証実験</a:t>
            </a:r>
          </a:p>
        </p:txBody>
      </p:sp>
      <p:pic>
        <p:nvPicPr>
          <p:cNvPr id="6" name="図 5" descr="人, 子供, 少年, 少し が含まれている画像&#10;&#10;AI 生成コンテンツは誤りを含む可能性があります。">
            <a:extLst>
              <a:ext uri="{FF2B5EF4-FFF2-40B4-BE49-F238E27FC236}">
                <a16:creationId xmlns:a16="http://schemas.microsoft.com/office/drawing/2014/main" id="{E454E222-17D2-89E6-B864-6B9932531905}"/>
              </a:ext>
            </a:extLst>
          </p:cNvPr>
          <p:cNvPicPr>
            <a:picLocks noChangeAspect="1"/>
          </p:cNvPicPr>
          <p:nvPr/>
        </p:nvPicPr>
        <p:blipFill>
          <a:blip r:embed="rId3"/>
          <a:srcRect l="27775" r="-313"/>
          <a:stretch>
            <a:fillRect/>
          </a:stretch>
        </p:blipFill>
        <p:spPr>
          <a:xfrm>
            <a:off x="1161563" y="1849676"/>
            <a:ext cx="4561075" cy="3296297"/>
          </a:xfrm>
          <a:prstGeom prst="rect">
            <a:avLst/>
          </a:prstGeom>
          <a:ln>
            <a:noFill/>
          </a:ln>
          <a:effectLst>
            <a:outerShdw blurRad="190500" algn="tl" rotWithShape="0">
              <a:srgbClr val="000000">
                <a:alpha val="70000"/>
              </a:srgbClr>
            </a:outerShdw>
          </a:effectLst>
        </p:spPr>
      </p:pic>
      <p:pic>
        <p:nvPicPr>
          <p:cNvPr id="5" name="図 4" descr="グラフィカル ユーザー インターフェイス, アプリケーション&#10;&#10;AI 生成コンテンツは誤りを含む可能性があります。">
            <a:extLst>
              <a:ext uri="{FF2B5EF4-FFF2-40B4-BE49-F238E27FC236}">
                <a16:creationId xmlns:a16="http://schemas.microsoft.com/office/drawing/2014/main" id="{E979866A-4551-2508-8284-5A82943B1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151" y="1522291"/>
            <a:ext cx="3703781" cy="3813416"/>
          </a:xfrm>
          <a:prstGeom prst="rect">
            <a:avLst/>
          </a:prstGeom>
          <a:ln>
            <a:noFill/>
          </a:ln>
          <a:effectLst>
            <a:outerShdw blurRad="292100" dist="139700" dir="2700000" algn="tl" rotWithShape="0">
              <a:srgbClr val="333333">
                <a:alpha val="65000"/>
              </a:srgbClr>
            </a:outerShdw>
          </a:effectLst>
        </p:spPr>
      </p:pic>
      <p:sp>
        <p:nvSpPr>
          <p:cNvPr id="2" name="テキスト ボックス 1">
            <a:extLst>
              <a:ext uri="{FF2B5EF4-FFF2-40B4-BE49-F238E27FC236}">
                <a16:creationId xmlns:a16="http://schemas.microsoft.com/office/drawing/2014/main" id="{2476E135-93B1-9624-08CD-CA9ECD117370}"/>
              </a:ext>
            </a:extLst>
          </p:cNvPr>
          <p:cNvSpPr txBox="1"/>
          <p:nvPr/>
        </p:nvSpPr>
        <p:spPr>
          <a:xfrm>
            <a:off x="7600336" y="5399365"/>
            <a:ext cx="2743200" cy="646331"/>
          </a:xfrm>
          <a:prstGeom prst="rect">
            <a:avLst/>
          </a:prstGeom>
          <a:noFill/>
        </p:spPr>
        <p:txBody>
          <a:bodyPr wrap="square" rtlCol="0">
            <a:spAutoFit/>
          </a:bodyPr>
          <a:lstStyle/>
          <a:p>
            <a:r>
              <a:rPr kumimoji="1" lang="ja-JP" altLang="en-US" u="sng" dirty="0"/>
              <a:t>参加者</a:t>
            </a:r>
            <a:r>
              <a:rPr kumimoji="1" lang="en-US" altLang="ja-JP" u="sng" dirty="0"/>
              <a:t>(</a:t>
            </a:r>
            <a:r>
              <a:rPr kumimoji="1" lang="ja-JP" altLang="en-US" u="sng" dirty="0"/>
              <a:t>保護者</a:t>
            </a:r>
            <a:r>
              <a:rPr kumimoji="1" lang="en-US" altLang="ja-JP" u="sng" dirty="0"/>
              <a:t>)</a:t>
            </a:r>
            <a:r>
              <a:rPr kumimoji="1" lang="ja-JP" altLang="en-US" u="sng" dirty="0"/>
              <a:t>に行った満足度アンケートの結果</a:t>
            </a:r>
          </a:p>
        </p:txBody>
      </p:sp>
      <p:sp>
        <p:nvSpPr>
          <p:cNvPr id="4" name="テキスト ボックス 3">
            <a:extLst>
              <a:ext uri="{FF2B5EF4-FFF2-40B4-BE49-F238E27FC236}">
                <a16:creationId xmlns:a16="http://schemas.microsoft.com/office/drawing/2014/main" id="{6838A6A8-7065-10E0-8279-7F03C9113698}"/>
              </a:ext>
            </a:extLst>
          </p:cNvPr>
          <p:cNvSpPr txBox="1"/>
          <p:nvPr/>
        </p:nvSpPr>
        <p:spPr>
          <a:xfrm>
            <a:off x="1804220" y="5327330"/>
            <a:ext cx="2979174" cy="369332"/>
          </a:xfrm>
          <a:prstGeom prst="rect">
            <a:avLst/>
          </a:prstGeom>
          <a:noFill/>
        </p:spPr>
        <p:txBody>
          <a:bodyPr wrap="square" rtlCol="0">
            <a:spAutoFit/>
          </a:bodyPr>
          <a:lstStyle/>
          <a:p>
            <a:pPr algn="ctr"/>
            <a:r>
              <a:rPr kumimoji="1" lang="ja-JP" altLang="en-US" u="sng" dirty="0"/>
              <a:t>実証実験の様子</a:t>
            </a:r>
          </a:p>
        </p:txBody>
      </p:sp>
    </p:spTree>
    <p:extLst>
      <p:ext uri="{BB962C8B-B14F-4D97-AF65-F5344CB8AC3E}">
        <p14:creationId xmlns:p14="http://schemas.microsoft.com/office/powerpoint/2010/main" val="268225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楕円 6">
            <a:extLst>
              <a:ext uri="{FF2B5EF4-FFF2-40B4-BE49-F238E27FC236}">
                <a16:creationId xmlns:a16="http://schemas.microsoft.com/office/drawing/2014/main" id="{C8CD714C-A14A-7E97-5C77-73E69589F097}"/>
              </a:ext>
            </a:extLst>
          </p:cNvPr>
          <p:cNvSpPr>
            <a:spLocks/>
          </p:cNvSpPr>
          <p:nvPr/>
        </p:nvSpPr>
        <p:spPr>
          <a:xfrm>
            <a:off x="1071202" y="763215"/>
            <a:ext cx="9950760" cy="4866627"/>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結合子 9">
            <a:extLst>
              <a:ext uri="{FF2B5EF4-FFF2-40B4-BE49-F238E27FC236}">
                <a16:creationId xmlns:a16="http://schemas.microsoft.com/office/drawing/2014/main" id="{32981CCD-56DC-971E-472D-95CB176AC45A}"/>
              </a:ext>
            </a:extLst>
          </p:cNvPr>
          <p:cNvSpPr/>
          <p:nvPr/>
        </p:nvSpPr>
        <p:spPr>
          <a:xfrm>
            <a:off x="8729436" y="867253"/>
            <a:ext cx="821520" cy="765541"/>
          </a:xfrm>
          <a:prstGeom prst="flowChartConnector">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F064973E-2778-5907-CAE5-50618F4E0066}"/>
              </a:ext>
            </a:extLst>
          </p:cNvPr>
          <p:cNvPicPr>
            <a:picLocks noChangeAspect="1"/>
          </p:cNvPicPr>
          <p:nvPr/>
        </p:nvPicPr>
        <p:blipFill>
          <a:blip r:embed="rId3"/>
          <a:stretch>
            <a:fillRect/>
          </a:stretch>
        </p:blipFill>
        <p:spPr>
          <a:xfrm>
            <a:off x="2835677" y="843417"/>
            <a:ext cx="841321" cy="780356"/>
          </a:xfrm>
          <a:prstGeom prst="rect">
            <a:avLst/>
          </a:prstGeom>
        </p:spPr>
      </p:pic>
      <p:pic>
        <p:nvPicPr>
          <p:cNvPr id="3" name="図 2" descr="レゴ, おもちゃ, テーブル, コンピュータ が含まれている画像&#10;&#10;AI 生成コンテンツは誤りを含む可能性があります。">
            <a:extLst>
              <a:ext uri="{FF2B5EF4-FFF2-40B4-BE49-F238E27FC236}">
                <a16:creationId xmlns:a16="http://schemas.microsoft.com/office/drawing/2014/main" id="{D1F097D9-2CE1-9012-EE93-7D3C6DE37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836" y="1218268"/>
            <a:ext cx="2776762" cy="3429000"/>
          </a:xfrm>
          <a:prstGeom prst="rect">
            <a:avLst/>
          </a:prstGeom>
        </p:spPr>
      </p:pic>
      <p:pic>
        <p:nvPicPr>
          <p:cNvPr id="5" name="図 4">
            <a:extLst>
              <a:ext uri="{FF2B5EF4-FFF2-40B4-BE49-F238E27FC236}">
                <a16:creationId xmlns:a16="http://schemas.microsoft.com/office/drawing/2014/main" id="{695FE60E-915E-10DD-1AFF-D43EF25FD0DD}"/>
              </a:ext>
            </a:extLst>
          </p:cNvPr>
          <p:cNvPicPr>
            <a:picLocks noChangeAspect="1"/>
          </p:cNvPicPr>
          <p:nvPr/>
        </p:nvPicPr>
        <p:blipFill>
          <a:blip r:embed="rId5"/>
          <a:srcRect l="24517" t="3509" r="23883" b="1575"/>
          <a:stretch>
            <a:fillRect/>
          </a:stretch>
        </p:blipFill>
        <p:spPr>
          <a:xfrm>
            <a:off x="8632376" y="4013564"/>
            <a:ext cx="1747223" cy="1754459"/>
          </a:xfrm>
          <a:prstGeom prst="rect">
            <a:avLst/>
          </a:prstGeom>
        </p:spPr>
      </p:pic>
      <p:pic>
        <p:nvPicPr>
          <p:cNvPr id="4" name="図 3">
            <a:extLst>
              <a:ext uri="{FF2B5EF4-FFF2-40B4-BE49-F238E27FC236}">
                <a16:creationId xmlns:a16="http://schemas.microsoft.com/office/drawing/2014/main" id="{7C303986-A884-19EC-34B3-B0D8154451E6}"/>
              </a:ext>
            </a:extLst>
          </p:cNvPr>
          <p:cNvPicPr>
            <a:picLocks noChangeAspect="1"/>
          </p:cNvPicPr>
          <p:nvPr/>
        </p:nvPicPr>
        <p:blipFill>
          <a:blip r:embed="rId6"/>
          <a:srcRect l="24145" t="2818" r="23874" b="1507"/>
          <a:stretch>
            <a:fillRect/>
          </a:stretch>
        </p:blipFill>
        <p:spPr>
          <a:xfrm>
            <a:off x="5329605" y="4827622"/>
            <a:ext cx="1747223" cy="1755504"/>
          </a:xfrm>
          <a:prstGeom prst="rect">
            <a:avLst/>
          </a:prstGeom>
        </p:spPr>
      </p:pic>
      <p:sp>
        <p:nvSpPr>
          <p:cNvPr id="9" name="フローチャート: 結合子 8">
            <a:extLst>
              <a:ext uri="{FF2B5EF4-FFF2-40B4-BE49-F238E27FC236}">
                <a16:creationId xmlns:a16="http://schemas.microsoft.com/office/drawing/2014/main" id="{415A5234-3490-9BF0-697F-62A8EB334C68}"/>
              </a:ext>
            </a:extLst>
          </p:cNvPr>
          <p:cNvSpPr/>
          <p:nvPr/>
        </p:nvSpPr>
        <p:spPr>
          <a:xfrm>
            <a:off x="10379599" y="2560845"/>
            <a:ext cx="1186771" cy="1184158"/>
          </a:xfrm>
          <a:prstGeom prst="flowChartConnector">
            <a:avLst/>
          </a:prstGeom>
          <a:solidFill>
            <a:srgbClr val="0163A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文字が書かれている&#10;&#10;AI 生成コンテンツは誤りを含む可能性があります。">
            <a:extLst>
              <a:ext uri="{FF2B5EF4-FFF2-40B4-BE49-F238E27FC236}">
                <a16:creationId xmlns:a16="http://schemas.microsoft.com/office/drawing/2014/main" id="{D98CF43B-CA61-8951-1E33-25C50901CA3A}"/>
              </a:ext>
            </a:extLst>
          </p:cNvPr>
          <p:cNvPicPr>
            <a:picLocks noChangeAspect="1"/>
          </p:cNvPicPr>
          <p:nvPr/>
        </p:nvPicPr>
        <p:blipFill>
          <a:blip r:embed="rId7"/>
          <a:srcRect l="24768" t="2034" r="24193" b="2311"/>
          <a:stretch>
            <a:fillRect/>
          </a:stretch>
        </p:blipFill>
        <p:spPr>
          <a:xfrm>
            <a:off x="1873687" y="4026447"/>
            <a:ext cx="1714858" cy="1754459"/>
          </a:xfrm>
          <a:prstGeom prst="rect">
            <a:avLst/>
          </a:prstGeom>
        </p:spPr>
      </p:pic>
      <p:sp>
        <p:nvSpPr>
          <p:cNvPr id="8" name="フローチャート: 結合子 7">
            <a:extLst>
              <a:ext uri="{FF2B5EF4-FFF2-40B4-BE49-F238E27FC236}">
                <a16:creationId xmlns:a16="http://schemas.microsoft.com/office/drawing/2014/main" id="{A6FFB048-6963-3997-CF2D-EE9FB350BA56}"/>
              </a:ext>
            </a:extLst>
          </p:cNvPr>
          <p:cNvSpPr/>
          <p:nvPr/>
        </p:nvSpPr>
        <p:spPr>
          <a:xfrm>
            <a:off x="686916" y="2560845"/>
            <a:ext cx="1186771" cy="1184158"/>
          </a:xfrm>
          <a:prstGeom prst="flowChartConnector">
            <a:avLst/>
          </a:prstGeom>
          <a:solidFill>
            <a:srgbClr val="0063A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ローチャート: 結合子 1">
            <a:extLst>
              <a:ext uri="{FF2B5EF4-FFF2-40B4-BE49-F238E27FC236}">
                <a16:creationId xmlns:a16="http://schemas.microsoft.com/office/drawing/2014/main" id="{77750089-B294-0BEA-04D5-4F47D36D4EA0}"/>
              </a:ext>
            </a:extLst>
          </p:cNvPr>
          <p:cNvSpPr/>
          <p:nvPr/>
        </p:nvSpPr>
        <p:spPr>
          <a:xfrm>
            <a:off x="5852681" y="425306"/>
            <a:ext cx="701071" cy="672288"/>
          </a:xfrm>
          <a:prstGeom prst="flowChartConnector">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808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C3704-D191-630E-F8B6-8DD772D203B0}"/>
            </a:ext>
          </a:extLst>
        </p:cNvPr>
        <p:cNvGrpSpPr/>
        <p:nvPr/>
      </p:nvGrpSpPr>
      <p:grpSpPr>
        <a:xfrm>
          <a:off x="0" y="0"/>
          <a:ext cx="0" cy="0"/>
          <a:chOff x="0" y="0"/>
          <a:chExt cx="0" cy="0"/>
        </a:xfrm>
      </p:grpSpPr>
      <p:sp>
        <p:nvSpPr>
          <p:cNvPr id="41" name="フローチャート: 結合子 40">
            <a:extLst>
              <a:ext uri="{FF2B5EF4-FFF2-40B4-BE49-F238E27FC236}">
                <a16:creationId xmlns:a16="http://schemas.microsoft.com/office/drawing/2014/main" id="{0AD9C699-2399-D79A-8280-121EB57FE7CA}"/>
              </a:ext>
            </a:extLst>
          </p:cNvPr>
          <p:cNvSpPr/>
          <p:nvPr/>
        </p:nvSpPr>
        <p:spPr>
          <a:xfrm>
            <a:off x="373413" y="2630208"/>
            <a:ext cx="1965057" cy="1925204"/>
          </a:xfrm>
          <a:prstGeom prst="flowChartConnector">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A59B0AD-FB78-61E5-666E-C776C9AFA2AF}"/>
              </a:ext>
            </a:extLst>
          </p:cNvPr>
          <p:cNvSpPr/>
          <p:nvPr/>
        </p:nvSpPr>
        <p:spPr>
          <a:xfrm>
            <a:off x="9485284" y="2630208"/>
            <a:ext cx="2387870" cy="198747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6886EBF-74AC-C750-2223-DA3D6B75388E}"/>
              </a:ext>
            </a:extLst>
          </p:cNvPr>
          <p:cNvSpPr/>
          <p:nvPr/>
        </p:nvSpPr>
        <p:spPr>
          <a:xfrm>
            <a:off x="3579798" y="3911241"/>
            <a:ext cx="4955458" cy="250476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4EB5813-1584-B186-2338-782E9413F901}"/>
              </a:ext>
            </a:extLst>
          </p:cNvPr>
          <p:cNvSpPr/>
          <p:nvPr/>
        </p:nvSpPr>
        <p:spPr>
          <a:xfrm>
            <a:off x="3568991" y="892762"/>
            <a:ext cx="4955458" cy="250476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6C9219C2-C9BF-FF8F-B3DD-DB0A9C416D4F}"/>
              </a:ext>
            </a:extLst>
          </p:cNvPr>
          <p:cNvSpPr txBox="1">
            <a:spLocks noGrp="1" noRot="1" noMove="1" noResize="1" noEditPoints="1" noAdjustHandles="1" noChangeArrowheads="1" noChangeShapeType="1"/>
          </p:cNvSpPr>
          <p:nvPr/>
        </p:nvSpPr>
        <p:spPr>
          <a:xfrm>
            <a:off x="1939413" y="340567"/>
            <a:ext cx="7991168" cy="729431"/>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u="sng"/>
              <a:t>ビジネスモデル</a:t>
            </a:r>
          </a:p>
        </p:txBody>
      </p:sp>
      <p:pic>
        <p:nvPicPr>
          <p:cNvPr id="1026" name="Picture 2" descr="포토시리즈(해외여행)">
            <a:extLst>
              <a:ext uri="{FF2B5EF4-FFF2-40B4-BE49-F238E27FC236}">
                <a16:creationId xmlns:a16="http://schemas.microsoft.com/office/drawing/2014/main" id="{702B745D-DFFD-CA00-57B2-52CCB8611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108" y="1076323"/>
            <a:ext cx="2268419" cy="15080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dessa, Ukraine - July 07, 2018: Food Festival in Odessa, Ukraine. A lot of people attend an annual event dedicated to street food from suppliers and local restaurants.">
            <a:extLst>
              <a:ext uri="{FF2B5EF4-FFF2-40B4-BE49-F238E27FC236}">
                <a16:creationId xmlns:a16="http://schemas.microsoft.com/office/drawing/2014/main" id="{94FF49CA-7360-2A54-9EB6-B982CAB94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153" y="4089469"/>
            <a:ext cx="2286374" cy="15158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3B72C3B-F556-557C-8C8A-B3D69788D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312" y="1546535"/>
            <a:ext cx="2387870" cy="15875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uple is watching concert at open air music festival">
            <a:extLst>
              <a:ext uri="{FF2B5EF4-FFF2-40B4-BE49-F238E27FC236}">
                <a16:creationId xmlns:a16="http://schemas.microsoft.com/office/drawing/2014/main" id="{74A6243F-FFF5-67CD-343D-2CC262E04B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8312" y="4628190"/>
            <a:ext cx="2310443" cy="1540295"/>
          </a:xfrm>
          <a:prstGeom prst="rect">
            <a:avLst/>
          </a:prstGeom>
          <a:noFill/>
          <a:extLst>
            <a:ext uri="{909E8E84-426E-40DD-AFC4-6F175D3DCCD1}">
              <a14:hiddenFill xmlns:a14="http://schemas.microsoft.com/office/drawing/2010/main">
                <a:solidFill>
                  <a:srgbClr val="FFFFFF"/>
                </a:solidFill>
              </a14:hiddenFill>
            </a:ext>
          </a:extLst>
        </p:spPr>
      </p:pic>
      <p:sp>
        <p:nvSpPr>
          <p:cNvPr id="21" name="四角形: 角を丸くする 20">
            <a:extLst>
              <a:ext uri="{FF2B5EF4-FFF2-40B4-BE49-F238E27FC236}">
                <a16:creationId xmlns:a16="http://schemas.microsoft.com/office/drawing/2014/main" id="{B84D1FED-88A7-7932-E853-014725FCB6E0}"/>
              </a:ext>
            </a:extLst>
          </p:cNvPr>
          <p:cNvSpPr/>
          <p:nvPr/>
        </p:nvSpPr>
        <p:spPr>
          <a:xfrm>
            <a:off x="4750997" y="3182467"/>
            <a:ext cx="2591446" cy="39329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商業施設</a:t>
            </a:r>
          </a:p>
        </p:txBody>
      </p:sp>
      <p:sp>
        <p:nvSpPr>
          <p:cNvPr id="24" name="四角形: 角を丸くする 23">
            <a:extLst>
              <a:ext uri="{FF2B5EF4-FFF2-40B4-BE49-F238E27FC236}">
                <a16:creationId xmlns:a16="http://schemas.microsoft.com/office/drawing/2014/main" id="{C7E703A3-531A-8C7C-3681-C7A0BAB2B599}"/>
              </a:ext>
            </a:extLst>
          </p:cNvPr>
          <p:cNvSpPr/>
          <p:nvPr/>
        </p:nvSpPr>
        <p:spPr>
          <a:xfrm>
            <a:off x="4676220" y="6207260"/>
            <a:ext cx="2591446" cy="39329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イベント</a:t>
            </a:r>
          </a:p>
        </p:txBody>
      </p:sp>
      <p:pic>
        <p:nvPicPr>
          <p:cNvPr id="1034" name="Picture 10" descr="シャボン玉で遊ぶ男の子">
            <a:extLst>
              <a:ext uri="{FF2B5EF4-FFF2-40B4-BE49-F238E27FC236}">
                <a16:creationId xmlns:a16="http://schemas.microsoft.com/office/drawing/2014/main" id="{C3755614-DEE3-BD22-C934-3DB71808A5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1807" y="2855075"/>
            <a:ext cx="2116414" cy="1410942"/>
          </a:xfrm>
          <a:prstGeom prst="rect">
            <a:avLst/>
          </a:prstGeom>
          <a:noFill/>
          <a:extLst>
            <a:ext uri="{909E8E84-426E-40DD-AFC4-6F175D3DCCD1}">
              <a14:hiddenFill xmlns:a14="http://schemas.microsoft.com/office/drawing/2010/main">
                <a:solidFill>
                  <a:srgbClr val="FFFFFF"/>
                </a:solidFill>
              </a14:hiddenFill>
            </a:ext>
          </a:extLst>
        </p:spPr>
      </p:pic>
      <p:sp>
        <p:nvSpPr>
          <p:cNvPr id="30" name="四角形: 角を丸くする 29">
            <a:extLst>
              <a:ext uri="{FF2B5EF4-FFF2-40B4-BE49-F238E27FC236}">
                <a16:creationId xmlns:a16="http://schemas.microsoft.com/office/drawing/2014/main" id="{7DCBF473-9385-5932-D0BA-DCD64A7464B0}"/>
              </a:ext>
            </a:extLst>
          </p:cNvPr>
          <p:cNvSpPr/>
          <p:nvPr/>
        </p:nvSpPr>
        <p:spPr>
          <a:xfrm>
            <a:off x="9957032" y="4467641"/>
            <a:ext cx="1471459" cy="39329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利用者</a:t>
            </a:r>
          </a:p>
        </p:txBody>
      </p:sp>
      <p:sp>
        <p:nvSpPr>
          <p:cNvPr id="35" name="タイトル 1">
            <a:extLst>
              <a:ext uri="{FF2B5EF4-FFF2-40B4-BE49-F238E27FC236}">
                <a16:creationId xmlns:a16="http://schemas.microsoft.com/office/drawing/2014/main" id="{BF7D0BAB-9F8C-C0A0-E090-0591D605A917}"/>
              </a:ext>
            </a:extLst>
          </p:cNvPr>
          <p:cNvSpPr txBox="1">
            <a:spLocks/>
          </p:cNvSpPr>
          <p:nvPr/>
        </p:nvSpPr>
        <p:spPr>
          <a:xfrm>
            <a:off x="8808043" y="260119"/>
            <a:ext cx="3133840" cy="5077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1800">
              <a:solidFill>
                <a:srgbClr val="FF0000"/>
              </a:solidFill>
              <a:latin typeface="+mn-ea"/>
              <a:ea typeface="+mn-ea"/>
            </a:endParaRPr>
          </a:p>
        </p:txBody>
      </p:sp>
      <p:sp>
        <p:nvSpPr>
          <p:cNvPr id="20" name="矢印: 右 19">
            <a:extLst>
              <a:ext uri="{FF2B5EF4-FFF2-40B4-BE49-F238E27FC236}">
                <a16:creationId xmlns:a16="http://schemas.microsoft.com/office/drawing/2014/main" id="{675597E6-B14A-E1EC-2B1C-186AF938C669}"/>
              </a:ext>
            </a:extLst>
          </p:cNvPr>
          <p:cNvSpPr/>
          <p:nvPr/>
        </p:nvSpPr>
        <p:spPr>
          <a:xfrm rot="19500000">
            <a:off x="1583896" y="1401794"/>
            <a:ext cx="1493555" cy="64905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pic>
        <p:nvPicPr>
          <p:cNvPr id="40" name="図 39" descr="黒い背景に白い文字がある&#10;&#10;AI 生成コンテンツは誤りを含む可能性があります。">
            <a:extLst>
              <a:ext uri="{FF2B5EF4-FFF2-40B4-BE49-F238E27FC236}">
                <a16:creationId xmlns:a16="http://schemas.microsoft.com/office/drawing/2014/main" id="{F9EBBC15-1118-D999-61F6-54E2DC693CDC}"/>
              </a:ext>
            </a:extLst>
          </p:cNvPr>
          <p:cNvPicPr>
            <a:picLocks noChangeAspect="1"/>
          </p:cNvPicPr>
          <p:nvPr/>
        </p:nvPicPr>
        <p:blipFill>
          <a:blip r:embed="rId8">
            <a:extLst>
              <a:ext uri="{28A0092B-C50C-407E-A947-70E740481C1C}">
                <a14:useLocalDpi xmlns:a14="http://schemas.microsoft.com/office/drawing/2010/main" val="0"/>
              </a:ext>
            </a:extLst>
          </a:blip>
          <a:srcRect l="24543" t="24682" r="24276" b="21962"/>
          <a:stretch>
            <a:fillRect/>
          </a:stretch>
        </p:blipFill>
        <p:spPr>
          <a:xfrm>
            <a:off x="687114" y="2802014"/>
            <a:ext cx="1408305" cy="1468179"/>
          </a:xfrm>
          <a:prstGeom prst="rect">
            <a:avLst/>
          </a:prstGeom>
        </p:spPr>
      </p:pic>
      <p:sp>
        <p:nvSpPr>
          <p:cNvPr id="42" name="矢印: 右 41">
            <a:extLst>
              <a:ext uri="{FF2B5EF4-FFF2-40B4-BE49-F238E27FC236}">
                <a16:creationId xmlns:a16="http://schemas.microsoft.com/office/drawing/2014/main" id="{A3E534DE-EE90-C498-E1C1-AFD6B7C38E76}"/>
              </a:ext>
            </a:extLst>
          </p:cNvPr>
          <p:cNvSpPr/>
          <p:nvPr/>
        </p:nvSpPr>
        <p:spPr>
          <a:xfrm rot="8711379">
            <a:off x="1957729" y="2094789"/>
            <a:ext cx="1493555" cy="649050"/>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43" name="矢印: 右 42">
            <a:extLst>
              <a:ext uri="{FF2B5EF4-FFF2-40B4-BE49-F238E27FC236}">
                <a16:creationId xmlns:a16="http://schemas.microsoft.com/office/drawing/2014/main" id="{E84B258D-EBBC-CFA7-9EA5-C3778235D68E}"/>
              </a:ext>
            </a:extLst>
          </p:cNvPr>
          <p:cNvSpPr/>
          <p:nvPr/>
        </p:nvSpPr>
        <p:spPr>
          <a:xfrm rot="1742388">
            <a:off x="1643764" y="5254028"/>
            <a:ext cx="1493555" cy="649050"/>
          </a:xfrm>
          <a:prstGeom prst="rightArrow">
            <a:avLst>
              <a:gd name="adj1" fmla="val 50000"/>
              <a:gd name="adj2" fmla="val 5844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44" name="矢印: 右 43">
            <a:extLst>
              <a:ext uri="{FF2B5EF4-FFF2-40B4-BE49-F238E27FC236}">
                <a16:creationId xmlns:a16="http://schemas.microsoft.com/office/drawing/2014/main" id="{D8410008-CAEC-B49E-BB6D-5BD3558BE0E7}"/>
              </a:ext>
            </a:extLst>
          </p:cNvPr>
          <p:cNvSpPr/>
          <p:nvPr/>
        </p:nvSpPr>
        <p:spPr>
          <a:xfrm rot="12653528">
            <a:off x="1930797" y="4583161"/>
            <a:ext cx="1493555" cy="649050"/>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45" name="矢印: 右 44">
            <a:extLst>
              <a:ext uri="{FF2B5EF4-FFF2-40B4-BE49-F238E27FC236}">
                <a16:creationId xmlns:a16="http://schemas.microsoft.com/office/drawing/2014/main" id="{BB26FCF7-A281-4589-588F-27CB01349D98}"/>
              </a:ext>
            </a:extLst>
          </p:cNvPr>
          <p:cNvSpPr/>
          <p:nvPr/>
        </p:nvSpPr>
        <p:spPr>
          <a:xfrm>
            <a:off x="6848788" y="2658950"/>
            <a:ext cx="2994788" cy="1925203"/>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a:t>無料で提供</a:t>
            </a:r>
          </a:p>
        </p:txBody>
      </p:sp>
      <p:sp>
        <p:nvSpPr>
          <p:cNvPr id="46" name="四角形: 角を丸くする 45">
            <a:extLst>
              <a:ext uri="{FF2B5EF4-FFF2-40B4-BE49-F238E27FC236}">
                <a16:creationId xmlns:a16="http://schemas.microsoft.com/office/drawing/2014/main" id="{77831EC9-BDA6-0910-8CA1-FBED3BC0A910}"/>
              </a:ext>
            </a:extLst>
          </p:cNvPr>
          <p:cNvSpPr/>
          <p:nvPr/>
        </p:nvSpPr>
        <p:spPr>
          <a:xfrm>
            <a:off x="758586" y="1231252"/>
            <a:ext cx="1416274" cy="48392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t>リース</a:t>
            </a:r>
          </a:p>
        </p:txBody>
      </p:sp>
      <p:sp>
        <p:nvSpPr>
          <p:cNvPr id="47" name="四角形: 角を丸くする 46">
            <a:extLst>
              <a:ext uri="{FF2B5EF4-FFF2-40B4-BE49-F238E27FC236}">
                <a16:creationId xmlns:a16="http://schemas.microsoft.com/office/drawing/2014/main" id="{98A7A193-A124-2AA0-E439-FC3184D0703D}"/>
              </a:ext>
            </a:extLst>
          </p:cNvPr>
          <p:cNvSpPr/>
          <p:nvPr/>
        </p:nvSpPr>
        <p:spPr>
          <a:xfrm>
            <a:off x="605929" y="5631000"/>
            <a:ext cx="1803517" cy="48392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t>レンタル</a:t>
            </a:r>
          </a:p>
        </p:txBody>
      </p:sp>
    </p:spTree>
    <p:extLst>
      <p:ext uri="{BB962C8B-B14F-4D97-AF65-F5344CB8AC3E}">
        <p14:creationId xmlns:p14="http://schemas.microsoft.com/office/powerpoint/2010/main" val="16325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animBg="1"/>
      <p:bldP spid="43" grpId="0" animBg="1"/>
      <p:bldP spid="44" grpId="0" animBg="1"/>
      <p:bldP spid="45"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5D8D8BB5-82FE-6877-1742-44008E45A730}"/>
              </a:ext>
            </a:extLst>
          </p:cNvPr>
          <p:cNvSpPr/>
          <p:nvPr/>
        </p:nvSpPr>
        <p:spPr>
          <a:xfrm>
            <a:off x="393290" y="1695449"/>
            <a:ext cx="5024284" cy="453820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817B743-4A37-6605-DA59-B70575BDCFD6}"/>
              </a:ext>
            </a:extLst>
          </p:cNvPr>
          <p:cNvSpPr>
            <a:spLocks noGrp="1"/>
          </p:cNvSpPr>
          <p:nvPr>
            <p:ph type="title"/>
          </p:nvPr>
        </p:nvSpPr>
        <p:spPr>
          <a:xfrm>
            <a:off x="1939413" y="340567"/>
            <a:ext cx="7991168" cy="729431"/>
          </a:xfrm>
        </p:spPr>
        <p:txBody>
          <a:bodyPr>
            <a:normAutofit/>
          </a:bodyPr>
          <a:lstStyle/>
          <a:p>
            <a:pPr algn="ctr"/>
            <a:r>
              <a:rPr kumimoji="1" lang="ja-JP" altLang="en-US" sz="3200" u="sng"/>
              <a:t>様々な現場に適応するために</a:t>
            </a:r>
          </a:p>
        </p:txBody>
      </p:sp>
      <p:sp>
        <p:nvSpPr>
          <p:cNvPr id="3" name="コンテンツ プレースホルダー 2">
            <a:extLst>
              <a:ext uri="{FF2B5EF4-FFF2-40B4-BE49-F238E27FC236}">
                <a16:creationId xmlns:a16="http://schemas.microsoft.com/office/drawing/2014/main" id="{B6E03000-771B-2974-26F1-2ACC808839C5}"/>
              </a:ext>
            </a:extLst>
          </p:cNvPr>
          <p:cNvSpPr>
            <a:spLocks noGrp="1"/>
          </p:cNvSpPr>
          <p:nvPr>
            <p:ph idx="1"/>
          </p:nvPr>
        </p:nvSpPr>
        <p:spPr>
          <a:xfrm>
            <a:off x="1431767" y="1749402"/>
            <a:ext cx="9872871" cy="4038600"/>
          </a:xfrm>
        </p:spPr>
        <p:txBody>
          <a:bodyPr/>
          <a:lstStyle/>
          <a:p>
            <a:pPr marL="45720" indent="0">
              <a:buNone/>
            </a:pPr>
            <a:r>
              <a:rPr kumimoji="1" lang="ja-JP" altLang="en-US"/>
              <a:t>　</a:t>
            </a:r>
          </a:p>
        </p:txBody>
      </p:sp>
      <p:sp>
        <p:nvSpPr>
          <p:cNvPr id="4" name="四角形: 角を丸くする 3">
            <a:extLst>
              <a:ext uri="{FF2B5EF4-FFF2-40B4-BE49-F238E27FC236}">
                <a16:creationId xmlns:a16="http://schemas.microsoft.com/office/drawing/2014/main" id="{99B8DC9A-3DF4-FF6A-40DE-E45FDF3309BD}"/>
              </a:ext>
            </a:extLst>
          </p:cNvPr>
          <p:cNvSpPr/>
          <p:nvPr/>
        </p:nvSpPr>
        <p:spPr>
          <a:xfrm>
            <a:off x="720157" y="2104163"/>
            <a:ext cx="4304071" cy="1291713"/>
          </a:xfrm>
          <a:prstGeom prst="round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a:latin typeface="+mn-ea"/>
              </a:rPr>
              <a:t>3</a:t>
            </a:r>
            <a:r>
              <a:rPr kumimoji="1" lang="ja-JP" altLang="en-US" sz="2800">
                <a:latin typeface="+mn-ea"/>
              </a:rPr>
              <a:t>色の中から</a:t>
            </a:r>
            <a:endParaRPr kumimoji="1" lang="en-US" altLang="ja-JP" sz="2800">
              <a:latin typeface="+mn-ea"/>
            </a:endParaRPr>
          </a:p>
          <a:p>
            <a:pPr algn="ctr"/>
            <a:r>
              <a:rPr kumimoji="1" lang="ja-JP" altLang="en-US" sz="2800">
                <a:latin typeface="+mn-ea"/>
              </a:rPr>
              <a:t>選ばれた風船を作成</a:t>
            </a:r>
          </a:p>
        </p:txBody>
      </p:sp>
      <p:sp>
        <p:nvSpPr>
          <p:cNvPr id="6" name="四角形: 角を丸くする 5">
            <a:extLst>
              <a:ext uri="{FF2B5EF4-FFF2-40B4-BE49-F238E27FC236}">
                <a16:creationId xmlns:a16="http://schemas.microsoft.com/office/drawing/2014/main" id="{8645ACB1-250F-2C91-7D16-2A42296BCFEF}"/>
              </a:ext>
            </a:extLst>
          </p:cNvPr>
          <p:cNvSpPr/>
          <p:nvPr/>
        </p:nvSpPr>
        <p:spPr>
          <a:xfrm>
            <a:off x="7103647" y="1917720"/>
            <a:ext cx="4790100" cy="1714992"/>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t>様々な風船に対応</a:t>
            </a:r>
            <a:endParaRPr kumimoji="1" lang="en-US" altLang="ja-JP" sz="3200"/>
          </a:p>
          <a:p>
            <a:pPr algn="ctr"/>
            <a:r>
              <a:rPr kumimoji="1" lang="ja-JP" altLang="en-US" sz="3200" b="1"/>
              <a:t>広告としての役割を</a:t>
            </a:r>
            <a:endParaRPr kumimoji="1" lang="en-US" altLang="ja-JP" sz="3200" b="1"/>
          </a:p>
        </p:txBody>
      </p:sp>
      <p:sp>
        <p:nvSpPr>
          <p:cNvPr id="7" name="四角形: 角を丸くする 6">
            <a:extLst>
              <a:ext uri="{FF2B5EF4-FFF2-40B4-BE49-F238E27FC236}">
                <a16:creationId xmlns:a16="http://schemas.microsoft.com/office/drawing/2014/main" id="{A7FC522A-DB6D-57EF-ECE3-A9C97D31321F}"/>
              </a:ext>
            </a:extLst>
          </p:cNvPr>
          <p:cNvSpPr/>
          <p:nvPr/>
        </p:nvSpPr>
        <p:spPr>
          <a:xfrm>
            <a:off x="720156" y="4399683"/>
            <a:ext cx="4304071" cy="129171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t>パズル要素を取り入れた</a:t>
            </a:r>
            <a:endParaRPr kumimoji="1" lang="en-US" altLang="ja-JP" sz="2400"/>
          </a:p>
          <a:p>
            <a:pPr algn="ctr"/>
            <a:r>
              <a:rPr kumimoji="1" lang="ja-JP" altLang="en-US" sz="2400"/>
              <a:t>回収ボックス</a:t>
            </a:r>
            <a:endParaRPr kumimoji="1" lang="en-US" altLang="ja-JP" sz="2400"/>
          </a:p>
        </p:txBody>
      </p:sp>
      <p:sp>
        <p:nvSpPr>
          <p:cNvPr id="9" name="四角形: 角を丸くする 8">
            <a:extLst>
              <a:ext uri="{FF2B5EF4-FFF2-40B4-BE49-F238E27FC236}">
                <a16:creationId xmlns:a16="http://schemas.microsoft.com/office/drawing/2014/main" id="{A934C666-0EBF-F0D9-0650-D1AC23192318}"/>
              </a:ext>
            </a:extLst>
          </p:cNvPr>
          <p:cNvSpPr/>
          <p:nvPr/>
        </p:nvSpPr>
        <p:spPr>
          <a:xfrm>
            <a:off x="7103646" y="4188044"/>
            <a:ext cx="4790101" cy="1714992"/>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t>パズルの種類を増やし</a:t>
            </a:r>
            <a:endParaRPr kumimoji="1" lang="en-US" altLang="ja-JP" sz="3200"/>
          </a:p>
          <a:p>
            <a:pPr algn="ctr"/>
            <a:r>
              <a:rPr kumimoji="1" lang="ja-JP" altLang="en-US" sz="3200" b="1"/>
              <a:t>リピーターを獲得</a:t>
            </a:r>
            <a:endParaRPr kumimoji="1" lang="en-US" altLang="ja-JP" sz="3200" b="1"/>
          </a:p>
        </p:txBody>
      </p:sp>
      <p:sp>
        <p:nvSpPr>
          <p:cNvPr id="11" name="テキスト ボックス 10">
            <a:extLst>
              <a:ext uri="{FF2B5EF4-FFF2-40B4-BE49-F238E27FC236}">
                <a16:creationId xmlns:a16="http://schemas.microsoft.com/office/drawing/2014/main" id="{D8976355-CAF7-FC7E-ABCC-286FA4F73FEF}"/>
              </a:ext>
            </a:extLst>
          </p:cNvPr>
          <p:cNvSpPr txBox="1"/>
          <p:nvPr/>
        </p:nvSpPr>
        <p:spPr>
          <a:xfrm>
            <a:off x="1203754" y="1332945"/>
            <a:ext cx="3336878" cy="584775"/>
          </a:xfrm>
          <a:prstGeom prst="rect">
            <a:avLst/>
          </a:prstGeom>
          <a:noFill/>
        </p:spPr>
        <p:txBody>
          <a:bodyPr wrap="square" rtlCol="0">
            <a:spAutoFit/>
          </a:bodyPr>
          <a:lstStyle/>
          <a:p>
            <a:pPr algn="ctr"/>
            <a:r>
              <a:rPr kumimoji="1" lang="ja-JP" altLang="en-US" sz="3200">
                <a:highlight>
                  <a:srgbClr val="C0C0C0"/>
                </a:highlight>
              </a:rPr>
              <a:t>従来の</a:t>
            </a:r>
            <a:r>
              <a:rPr kumimoji="1" lang="en-US" altLang="ja-JP" sz="3200">
                <a:highlight>
                  <a:srgbClr val="C0C0C0"/>
                </a:highlight>
              </a:rPr>
              <a:t>BABLOON</a:t>
            </a:r>
            <a:endParaRPr kumimoji="1" lang="ja-JP" altLang="en-US" sz="3200">
              <a:highlight>
                <a:srgbClr val="C0C0C0"/>
              </a:highlight>
            </a:endParaRPr>
          </a:p>
        </p:txBody>
      </p:sp>
      <p:sp>
        <p:nvSpPr>
          <p:cNvPr id="13" name="矢印: 右 12">
            <a:extLst>
              <a:ext uri="{FF2B5EF4-FFF2-40B4-BE49-F238E27FC236}">
                <a16:creationId xmlns:a16="http://schemas.microsoft.com/office/drawing/2014/main" id="{B9429699-1D8F-D8D0-C405-EA1549C6226E}"/>
              </a:ext>
            </a:extLst>
          </p:cNvPr>
          <p:cNvSpPr/>
          <p:nvPr/>
        </p:nvSpPr>
        <p:spPr>
          <a:xfrm>
            <a:off x="5117690" y="4544095"/>
            <a:ext cx="1956619" cy="1002890"/>
          </a:xfrm>
          <a:prstGeom prst="rightArrow">
            <a:avLst/>
          </a:prstGeom>
          <a:solidFill>
            <a:schemeClr val="accent3">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06C2CD78-1795-29B6-2975-1AB28A9A7DC2}"/>
              </a:ext>
            </a:extLst>
          </p:cNvPr>
          <p:cNvSpPr/>
          <p:nvPr/>
        </p:nvSpPr>
        <p:spPr>
          <a:xfrm>
            <a:off x="5117689" y="2248574"/>
            <a:ext cx="1956619" cy="1002890"/>
          </a:xfrm>
          <a:prstGeom prst="rightArrow">
            <a:avLst/>
          </a:prstGeom>
          <a:solidFill>
            <a:schemeClr val="accent3">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237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レゴ, おもちゃ, テーブル, コンピュータ が含まれている画像&#10;&#10;AI 生成コンテンツは誤りを含む可能性があります。">
            <a:extLst>
              <a:ext uri="{FF2B5EF4-FFF2-40B4-BE49-F238E27FC236}">
                <a16:creationId xmlns:a16="http://schemas.microsoft.com/office/drawing/2014/main" id="{6F6D1AB8-1E6E-F12C-9D31-EEB0E919418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9017888" y="3013501"/>
            <a:ext cx="2976598" cy="3675776"/>
          </a:xfrm>
          <a:prstGeom prst="rect">
            <a:avLst/>
          </a:prstGeom>
        </p:spPr>
      </p:pic>
      <p:sp>
        <p:nvSpPr>
          <p:cNvPr id="2" name="グラフィックス 12" descr="風船 枠線">
            <a:extLst>
              <a:ext uri="{FF2B5EF4-FFF2-40B4-BE49-F238E27FC236}">
                <a16:creationId xmlns:a16="http://schemas.microsoft.com/office/drawing/2014/main" id="{D5A2F182-2711-78F1-83E0-24336C5F89EA}"/>
              </a:ext>
            </a:extLst>
          </p:cNvPr>
          <p:cNvSpPr/>
          <p:nvPr/>
        </p:nvSpPr>
        <p:spPr>
          <a:xfrm>
            <a:off x="197513" y="208257"/>
            <a:ext cx="2955974" cy="3320174"/>
          </a:xfrm>
          <a:custGeom>
            <a:avLst/>
            <a:gdLst>
              <a:gd name="csX0" fmla="*/ 2351188 w 2955974"/>
              <a:gd name="csY0" fmla="*/ 441998 h 3320174"/>
              <a:gd name="csX1" fmla="*/ 1866272 w 2955974"/>
              <a:gd name="csY1" fmla="*/ 485936 h 3320174"/>
              <a:gd name="csX2" fmla="*/ 1544367 w 2955974"/>
              <a:gd name="csY2" fmla="*/ 114460 h 3320174"/>
              <a:gd name="csX3" fmla="*/ 964226 w 2955974"/>
              <a:gd name="csY3" fmla="*/ 21312 h 3320174"/>
              <a:gd name="csX4" fmla="*/ 370065 w 2955974"/>
              <a:gd name="csY4" fmla="*/ 961345 h 3320174"/>
              <a:gd name="csX5" fmla="*/ 27668 w 2955974"/>
              <a:gd name="csY5" fmla="*/ 1911483 h 3320174"/>
              <a:gd name="csX6" fmla="*/ 906388 w 2955974"/>
              <a:gd name="csY6" fmla="*/ 2820560 h 3320174"/>
              <a:gd name="csX7" fmla="*/ 889611 w 2955974"/>
              <a:gd name="csY7" fmla="*/ 3042287 h 3320174"/>
              <a:gd name="csX8" fmla="*/ 926447 w 2955974"/>
              <a:gd name="csY8" fmla="*/ 3085114 h 3320174"/>
              <a:gd name="csX9" fmla="*/ 929555 w 2955974"/>
              <a:gd name="csY9" fmla="*/ 3085226 h 3320174"/>
              <a:gd name="csX10" fmla="*/ 938542 w 2955974"/>
              <a:gd name="csY10" fmla="*/ 3084228 h 3320174"/>
              <a:gd name="csX11" fmla="*/ 1041677 w 2955974"/>
              <a:gd name="csY11" fmla="*/ 3060261 h 3320174"/>
              <a:gd name="csX12" fmla="*/ 1125758 w 2955974"/>
              <a:gd name="csY12" fmla="*/ 3320174 h 3320174"/>
              <a:gd name="csX13" fmla="*/ 1218587 w 2955974"/>
              <a:gd name="csY13" fmla="*/ 3320174 h 3320174"/>
              <a:gd name="csX14" fmla="*/ 1120525 w 2955974"/>
              <a:gd name="csY14" fmla="*/ 3042207 h 3320174"/>
              <a:gd name="csX15" fmla="*/ 1249983 w 2955974"/>
              <a:gd name="csY15" fmla="*/ 3012289 h 3320174"/>
              <a:gd name="csX16" fmla="*/ 1279940 w 2955974"/>
              <a:gd name="csY16" fmla="*/ 2964397 h 3320174"/>
              <a:gd name="csX17" fmla="*/ 1275267 w 2955974"/>
              <a:gd name="csY17" fmla="*/ 2952813 h 3320174"/>
              <a:gd name="csX18" fmla="*/ 1166900 w 2955974"/>
              <a:gd name="csY18" fmla="*/ 2772188 h 3320174"/>
              <a:gd name="csX19" fmla="*/ 1577480 w 2955974"/>
              <a:gd name="csY19" fmla="*/ 2178906 h 3320174"/>
              <a:gd name="csX20" fmla="*/ 1789181 w 2955974"/>
              <a:gd name="csY20" fmla="*/ 2349345 h 3320174"/>
              <a:gd name="csX21" fmla="*/ 1680814 w 2955974"/>
              <a:gd name="csY21" fmla="*/ 2529970 h 3320174"/>
              <a:gd name="csX22" fmla="*/ 1694515 w 2955974"/>
              <a:gd name="csY22" fmla="*/ 2584773 h 3320174"/>
              <a:gd name="csX23" fmla="*/ 1706099 w 2955974"/>
              <a:gd name="csY23" fmla="*/ 2589446 h 3320174"/>
              <a:gd name="csX24" fmla="*/ 1823213 w 2955974"/>
              <a:gd name="csY24" fmla="*/ 2616488 h 3320174"/>
              <a:gd name="csX25" fmla="*/ 1639473 w 2955974"/>
              <a:gd name="csY25" fmla="*/ 3320174 h 3320174"/>
              <a:gd name="csX26" fmla="*/ 1730344 w 2955974"/>
              <a:gd name="csY26" fmla="*/ 3320174 h 3320174"/>
              <a:gd name="csX27" fmla="*/ 1903500 w 2955974"/>
              <a:gd name="csY27" fmla="*/ 2635062 h 3320174"/>
              <a:gd name="csX28" fmla="*/ 2017499 w 2955974"/>
              <a:gd name="csY28" fmla="*/ 2661344 h 3320174"/>
              <a:gd name="csX29" fmla="*/ 2026486 w 2955974"/>
              <a:gd name="csY29" fmla="*/ 2662383 h 3320174"/>
              <a:gd name="csX30" fmla="*/ 2066542 w 2955974"/>
              <a:gd name="csY30" fmla="*/ 2622551 h 3320174"/>
              <a:gd name="csX31" fmla="*/ 2066430 w 2955974"/>
              <a:gd name="csY31" fmla="*/ 2619444 h 3320174"/>
              <a:gd name="csX32" fmla="*/ 2049654 w 2955974"/>
              <a:gd name="csY32" fmla="*/ 2397717 h 3320174"/>
              <a:gd name="csX33" fmla="*/ 2928413 w 2955974"/>
              <a:gd name="csY33" fmla="*/ 1488520 h 3320174"/>
              <a:gd name="csX34" fmla="*/ 2351188 w 2955974"/>
              <a:gd name="csY34" fmla="*/ 441998 h 3320174"/>
              <a:gd name="csX35" fmla="*/ 982680 w 2955974"/>
              <a:gd name="csY35" fmla="*/ 99042 h 3320174"/>
              <a:gd name="csX36" fmla="*/ 1502386 w 2955974"/>
              <a:gd name="csY36" fmla="*/ 182404 h 3320174"/>
              <a:gd name="csX37" fmla="*/ 1795013 w 2955974"/>
              <a:gd name="csY37" fmla="*/ 521925 h 3320174"/>
              <a:gd name="csX38" fmla="*/ 1771047 w 2955974"/>
              <a:gd name="csY38" fmla="*/ 535106 h 3320174"/>
              <a:gd name="csX39" fmla="*/ 1373368 w 2955974"/>
              <a:gd name="csY39" fmla="*/ 1123476 h 3320174"/>
              <a:gd name="csX40" fmla="*/ 1184874 w 2955974"/>
              <a:gd name="csY40" fmla="*/ 957989 h 3320174"/>
              <a:gd name="csX41" fmla="*/ 604734 w 2955974"/>
              <a:gd name="csY41" fmla="*/ 864841 h 3320174"/>
              <a:gd name="csX42" fmla="*/ 444959 w 2955974"/>
              <a:gd name="csY42" fmla="*/ 920482 h 3320174"/>
              <a:gd name="csX43" fmla="*/ 982680 w 2955974"/>
              <a:gd name="csY43" fmla="*/ 99042 h 3320174"/>
              <a:gd name="csX44" fmla="*/ 1178643 w 2955974"/>
              <a:gd name="csY44" fmla="*/ 2947021 h 3320174"/>
              <a:gd name="csX45" fmla="*/ 973533 w 2955974"/>
              <a:gd name="csY45" fmla="*/ 2994354 h 3320174"/>
              <a:gd name="csX46" fmla="*/ 987034 w 2955974"/>
              <a:gd name="csY46" fmla="*/ 2815807 h 3320174"/>
              <a:gd name="csX47" fmla="*/ 1089209 w 2955974"/>
              <a:gd name="csY47" fmla="*/ 2797912 h 3320174"/>
              <a:gd name="csX48" fmla="*/ 1097917 w 2955974"/>
              <a:gd name="csY48" fmla="*/ 2715348 h 3320174"/>
              <a:gd name="csX49" fmla="*/ 945852 w 2955974"/>
              <a:gd name="csY49" fmla="*/ 2741991 h 3320174"/>
              <a:gd name="csX50" fmla="*/ 939421 w 2955974"/>
              <a:gd name="csY50" fmla="*/ 2741991 h 3320174"/>
              <a:gd name="csX51" fmla="*/ 105758 w 2955974"/>
              <a:gd name="csY51" fmla="*/ 1894028 h 3320174"/>
              <a:gd name="csX52" fmla="*/ 623187 w 2955974"/>
              <a:gd name="csY52" fmla="*/ 942611 h 3320174"/>
              <a:gd name="csX53" fmla="*/ 1142894 w 2955974"/>
              <a:gd name="csY53" fmla="*/ 1025933 h 3320174"/>
              <a:gd name="csX54" fmla="*/ 1353636 w 2955974"/>
              <a:gd name="csY54" fmla="*/ 1226730 h 3320174"/>
              <a:gd name="csX55" fmla="*/ 1515048 w 2955974"/>
              <a:gd name="csY55" fmla="*/ 2091469 h 3320174"/>
              <a:gd name="csX56" fmla="*/ 1097757 w 2955974"/>
              <a:gd name="csY56" fmla="*/ 2715069 h 3320174"/>
              <a:gd name="csX57" fmla="*/ 1777558 w 2955974"/>
              <a:gd name="csY57" fmla="*/ 2523939 h 3320174"/>
              <a:gd name="csX58" fmla="*/ 1866991 w 2955974"/>
              <a:gd name="csY58" fmla="*/ 2374829 h 3320174"/>
              <a:gd name="csX59" fmla="*/ 1969167 w 2955974"/>
              <a:gd name="csY59" fmla="*/ 2392724 h 3320174"/>
              <a:gd name="csX60" fmla="*/ 1982668 w 2955974"/>
              <a:gd name="csY60" fmla="*/ 2571312 h 3320174"/>
              <a:gd name="csX61" fmla="*/ 2850363 w 2955974"/>
              <a:gd name="csY61" fmla="*/ 1470785 h 3320174"/>
              <a:gd name="csX62" fmla="*/ 2016660 w 2955974"/>
              <a:gd name="csY62" fmla="*/ 2318868 h 3320174"/>
              <a:gd name="csX63" fmla="*/ 2010229 w 2955974"/>
              <a:gd name="csY63" fmla="*/ 2318868 h 3320174"/>
              <a:gd name="csX64" fmla="*/ 1858004 w 2955974"/>
              <a:gd name="csY64" fmla="*/ 2292226 h 3320174"/>
              <a:gd name="csX65" fmla="*/ 1450220 w 2955974"/>
              <a:gd name="csY65" fmla="*/ 1145165 h 3320174"/>
              <a:gd name="csX66" fmla="*/ 1813187 w 2955974"/>
              <a:gd name="csY66" fmla="*/ 603090 h 3320174"/>
              <a:gd name="csX67" fmla="*/ 2332774 w 2955974"/>
              <a:gd name="csY67" fmla="*/ 519728 h 3320174"/>
              <a:gd name="csX68" fmla="*/ 2850363 w 2955974"/>
              <a:gd name="csY68" fmla="*/ 1470785 h 33201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2955974" h="3320174">
                <a:moveTo>
                  <a:pt x="2351188" y="441998"/>
                </a:moveTo>
                <a:cubicBezTo>
                  <a:pt x="2189093" y="403261"/>
                  <a:pt x="2018765" y="418695"/>
                  <a:pt x="1866272" y="485936"/>
                </a:cubicBezTo>
                <a:cubicBezTo>
                  <a:pt x="1797030" y="333663"/>
                  <a:pt x="1685240" y="204657"/>
                  <a:pt x="1544367" y="114460"/>
                </a:cubicBezTo>
                <a:cubicBezTo>
                  <a:pt x="1371259" y="6981"/>
                  <a:pt x="1162278" y="-26574"/>
                  <a:pt x="964226" y="21312"/>
                </a:cubicBezTo>
                <a:cubicBezTo>
                  <a:pt x="548852" y="119054"/>
                  <a:pt x="311627" y="505628"/>
                  <a:pt x="370065" y="961345"/>
                </a:cubicBezTo>
                <a:cubicBezTo>
                  <a:pt x="77079" y="1142369"/>
                  <a:pt x="-63843" y="1506735"/>
                  <a:pt x="27668" y="1911483"/>
                </a:cubicBezTo>
                <a:cubicBezTo>
                  <a:pt x="135875" y="2385494"/>
                  <a:pt x="538507" y="2796913"/>
                  <a:pt x="906388" y="2820560"/>
                </a:cubicBezTo>
                <a:lnTo>
                  <a:pt x="889611" y="3042287"/>
                </a:lnTo>
                <a:cubicBezTo>
                  <a:pt x="887958" y="3064284"/>
                  <a:pt x="904446" y="3083461"/>
                  <a:pt x="926447" y="3085114"/>
                </a:cubicBezTo>
                <a:cubicBezTo>
                  <a:pt x="927482" y="3085190"/>
                  <a:pt x="928516" y="3085230"/>
                  <a:pt x="929555" y="3085226"/>
                </a:cubicBezTo>
                <a:cubicBezTo>
                  <a:pt x="932579" y="3085230"/>
                  <a:pt x="935594" y="3084895"/>
                  <a:pt x="938542" y="3084228"/>
                </a:cubicBezTo>
                <a:lnTo>
                  <a:pt x="1041677" y="3060261"/>
                </a:lnTo>
                <a:cubicBezTo>
                  <a:pt x="1049949" y="3152088"/>
                  <a:pt x="1078680" y="3240898"/>
                  <a:pt x="1125758" y="3320174"/>
                </a:cubicBezTo>
                <a:lnTo>
                  <a:pt x="1218587" y="3320174"/>
                </a:lnTo>
                <a:cubicBezTo>
                  <a:pt x="1162330" y="3237599"/>
                  <a:pt x="1128534" y="3141802"/>
                  <a:pt x="1120525" y="3042207"/>
                </a:cubicBezTo>
                <a:lnTo>
                  <a:pt x="1249983" y="3012289"/>
                </a:lnTo>
                <a:cubicBezTo>
                  <a:pt x="1271480" y="3007336"/>
                  <a:pt x="1284893" y="2985894"/>
                  <a:pt x="1279940" y="2964397"/>
                </a:cubicBezTo>
                <a:cubicBezTo>
                  <a:pt x="1279002" y="2960314"/>
                  <a:pt x="1277424" y="2956404"/>
                  <a:pt x="1275267" y="2952813"/>
                </a:cubicBezTo>
                <a:lnTo>
                  <a:pt x="1166900" y="2772188"/>
                </a:lnTo>
                <a:cubicBezTo>
                  <a:pt x="1376764" y="2670811"/>
                  <a:pt x="1514689" y="2440217"/>
                  <a:pt x="1577480" y="2178906"/>
                </a:cubicBezTo>
                <a:cubicBezTo>
                  <a:pt x="1634839" y="2250409"/>
                  <a:pt x="1707081" y="2308571"/>
                  <a:pt x="1789181" y="2349345"/>
                </a:cubicBezTo>
                <a:lnTo>
                  <a:pt x="1680814" y="2529970"/>
                </a:lnTo>
                <a:cubicBezTo>
                  <a:pt x="1669462" y="2548887"/>
                  <a:pt x="1675598" y="2573421"/>
                  <a:pt x="1694515" y="2584773"/>
                </a:cubicBezTo>
                <a:cubicBezTo>
                  <a:pt x="1698106" y="2586930"/>
                  <a:pt x="1702016" y="2588508"/>
                  <a:pt x="1706099" y="2589446"/>
                </a:cubicBezTo>
                <a:lnTo>
                  <a:pt x="1823213" y="2616488"/>
                </a:lnTo>
                <a:cubicBezTo>
                  <a:pt x="1832520" y="2795276"/>
                  <a:pt x="1760701" y="3105358"/>
                  <a:pt x="1639473" y="3320174"/>
                </a:cubicBezTo>
                <a:lnTo>
                  <a:pt x="1730344" y="3320174"/>
                </a:lnTo>
                <a:cubicBezTo>
                  <a:pt x="1837677" y="3107291"/>
                  <a:pt x="1896797" y="2873377"/>
                  <a:pt x="1903500" y="2635062"/>
                </a:cubicBezTo>
                <a:lnTo>
                  <a:pt x="2017499" y="2661344"/>
                </a:lnTo>
                <a:cubicBezTo>
                  <a:pt x="2020443" y="2662044"/>
                  <a:pt x="2023458" y="2662391"/>
                  <a:pt x="2026486" y="2662383"/>
                </a:cubicBezTo>
                <a:cubicBezTo>
                  <a:pt x="2048547" y="2662447"/>
                  <a:pt x="2066482" y="2644612"/>
                  <a:pt x="2066542" y="2622551"/>
                </a:cubicBezTo>
                <a:cubicBezTo>
                  <a:pt x="2066546" y="2621517"/>
                  <a:pt x="2066506" y="2620478"/>
                  <a:pt x="2066430" y="2619444"/>
                </a:cubicBezTo>
                <a:lnTo>
                  <a:pt x="2049654" y="2397717"/>
                </a:lnTo>
                <a:cubicBezTo>
                  <a:pt x="2417534" y="2373751"/>
                  <a:pt x="2820326" y="1962331"/>
                  <a:pt x="2928413" y="1488520"/>
                </a:cubicBezTo>
                <a:cubicBezTo>
                  <a:pt x="3041413" y="987468"/>
                  <a:pt x="2798716" y="547289"/>
                  <a:pt x="2351188" y="441998"/>
                </a:cubicBezTo>
                <a:close/>
                <a:moveTo>
                  <a:pt x="982680" y="99042"/>
                </a:moveTo>
                <a:cubicBezTo>
                  <a:pt x="1160089" y="56172"/>
                  <a:pt x="1347285" y="86198"/>
                  <a:pt x="1502386" y="182404"/>
                </a:cubicBezTo>
                <a:cubicBezTo>
                  <a:pt x="1630733" y="264872"/>
                  <a:pt x="1732385" y="382818"/>
                  <a:pt x="1795013" y="521925"/>
                </a:cubicBezTo>
                <a:cubicBezTo>
                  <a:pt x="1787024" y="526439"/>
                  <a:pt x="1779036" y="530273"/>
                  <a:pt x="1771047" y="535106"/>
                </a:cubicBezTo>
                <a:cubicBezTo>
                  <a:pt x="1575004" y="656895"/>
                  <a:pt x="1433963" y="865879"/>
                  <a:pt x="1373368" y="1123476"/>
                </a:cubicBezTo>
                <a:cubicBezTo>
                  <a:pt x="1319588" y="1058783"/>
                  <a:pt x="1255982" y="1002942"/>
                  <a:pt x="1184874" y="957989"/>
                </a:cubicBezTo>
                <a:cubicBezTo>
                  <a:pt x="1011763" y="850521"/>
                  <a:pt x="802786" y="816968"/>
                  <a:pt x="604734" y="864841"/>
                </a:cubicBezTo>
                <a:cubicBezTo>
                  <a:pt x="549667" y="877719"/>
                  <a:pt x="496115" y="896372"/>
                  <a:pt x="444959" y="920482"/>
                </a:cubicBezTo>
                <a:cubicBezTo>
                  <a:pt x="406493" y="520128"/>
                  <a:pt x="618434" y="184601"/>
                  <a:pt x="982680" y="99042"/>
                </a:cubicBezTo>
                <a:close/>
                <a:moveTo>
                  <a:pt x="1178643" y="2947021"/>
                </a:moveTo>
                <a:lnTo>
                  <a:pt x="973533" y="2994354"/>
                </a:lnTo>
                <a:lnTo>
                  <a:pt x="987034" y="2815807"/>
                </a:lnTo>
                <a:lnTo>
                  <a:pt x="1089209" y="2797912"/>
                </a:lnTo>
                <a:close/>
                <a:moveTo>
                  <a:pt x="1097917" y="2715348"/>
                </a:moveTo>
                <a:lnTo>
                  <a:pt x="945852" y="2741991"/>
                </a:lnTo>
                <a:lnTo>
                  <a:pt x="939421" y="2741991"/>
                </a:lnTo>
                <a:cubicBezTo>
                  <a:pt x="597224" y="2741991"/>
                  <a:pt x="209412" y="2348786"/>
                  <a:pt x="105758" y="1894028"/>
                </a:cubicBezTo>
                <a:cubicBezTo>
                  <a:pt x="2544" y="1437433"/>
                  <a:pt x="220156" y="1037397"/>
                  <a:pt x="623187" y="942611"/>
                </a:cubicBezTo>
                <a:cubicBezTo>
                  <a:pt x="800593" y="899728"/>
                  <a:pt x="987785" y="929741"/>
                  <a:pt x="1142894" y="1025933"/>
                </a:cubicBezTo>
                <a:cubicBezTo>
                  <a:pt x="1225689" y="1078324"/>
                  <a:pt x="1297308" y="1146563"/>
                  <a:pt x="1353636" y="1226730"/>
                </a:cubicBezTo>
                <a:cubicBezTo>
                  <a:pt x="1310257" y="1518878"/>
                  <a:pt x="1365979" y="1853645"/>
                  <a:pt x="1515048" y="2091469"/>
                </a:cubicBezTo>
                <a:cubicBezTo>
                  <a:pt x="1459087" y="2384735"/>
                  <a:pt x="1305105" y="2634463"/>
                  <a:pt x="1097757" y="2715069"/>
                </a:cubicBezTo>
                <a:close/>
                <a:moveTo>
                  <a:pt x="1777558" y="2523939"/>
                </a:moveTo>
                <a:lnTo>
                  <a:pt x="1866991" y="2374829"/>
                </a:lnTo>
                <a:lnTo>
                  <a:pt x="1969167" y="2392724"/>
                </a:lnTo>
                <a:lnTo>
                  <a:pt x="1982668" y="2571312"/>
                </a:lnTo>
                <a:close/>
                <a:moveTo>
                  <a:pt x="2850363" y="1470785"/>
                </a:moveTo>
                <a:cubicBezTo>
                  <a:pt x="2746510" y="1925663"/>
                  <a:pt x="2359057" y="2318908"/>
                  <a:pt x="2016660" y="2318868"/>
                </a:cubicBezTo>
                <a:lnTo>
                  <a:pt x="2010229" y="2318868"/>
                </a:lnTo>
                <a:lnTo>
                  <a:pt x="1858004" y="2292226"/>
                </a:lnTo>
                <a:cubicBezTo>
                  <a:pt x="1531904" y="2165245"/>
                  <a:pt x="1337579" y="1620015"/>
                  <a:pt x="1450220" y="1145165"/>
                </a:cubicBezTo>
                <a:cubicBezTo>
                  <a:pt x="1505542" y="906622"/>
                  <a:pt x="1634440" y="714134"/>
                  <a:pt x="1813187" y="603090"/>
                </a:cubicBezTo>
                <a:cubicBezTo>
                  <a:pt x="1968252" y="506898"/>
                  <a:pt x="2155400" y="476873"/>
                  <a:pt x="2332774" y="519728"/>
                </a:cubicBezTo>
                <a:cubicBezTo>
                  <a:pt x="2735765" y="614554"/>
                  <a:pt x="2953377" y="1014589"/>
                  <a:pt x="2850363" y="1470785"/>
                </a:cubicBezTo>
                <a:close/>
              </a:path>
            </a:pathLst>
          </a:custGeom>
          <a:solidFill>
            <a:schemeClr val="bg2"/>
          </a:solidFill>
          <a:ln w="39886" cap="flat">
            <a:noFill/>
            <a:prstDash val="solid"/>
            <a:miter/>
          </a:ln>
          <a:effectLst>
            <a:outerShdw blurRad="50800" dist="50800" dir="5400000" algn="ctr" rotWithShape="0">
              <a:srgbClr val="000000">
                <a:alpha val="0"/>
              </a:srgbClr>
            </a:outerShdw>
          </a:effectLst>
        </p:spPr>
        <p:txBody>
          <a:bodyPr/>
          <a:lstStyle/>
          <a:p>
            <a:endParaRPr lang="ja-JP" altLang="en-US" dirty="0"/>
          </a:p>
        </p:txBody>
      </p:sp>
      <p:sp>
        <p:nvSpPr>
          <p:cNvPr id="3" name="テキスト ボックス 2">
            <a:extLst>
              <a:ext uri="{FF2B5EF4-FFF2-40B4-BE49-F238E27FC236}">
                <a16:creationId xmlns:a16="http://schemas.microsoft.com/office/drawing/2014/main" id="{46D20A54-258D-C540-B329-AC7960F10AF1}"/>
              </a:ext>
            </a:extLst>
          </p:cNvPr>
          <p:cNvSpPr txBox="1"/>
          <p:nvPr/>
        </p:nvSpPr>
        <p:spPr>
          <a:xfrm>
            <a:off x="678266" y="2934843"/>
            <a:ext cx="10814843" cy="830997"/>
          </a:xfrm>
          <a:prstGeom prst="rect">
            <a:avLst/>
          </a:prstGeom>
          <a:noFill/>
        </p:spPr>
        <p:txBody>
          <a:bodyPr wrap="square">
            <a:spAutoFit/>
          </a:bodyPr>
          <a:lstStyle/>
          <a:p>
            <a:pPr marL="45720" indent="0" algn="ctr">
              <a:buNone/>
            </a:pPr>
            <a:r>
              <a:rPr lang="ja-JP" altLang="en-US" sz="4400" u="sng" dirty="0"/>
              <a:t>子供</a:t>
            </a:r>
            <a:r>
              <a:rPr lang="ja-JP" altLang="en-US" sz="3600" u="sng" dirty="0"/>
              <a:t>たちに</a:t>
            </a:r>
            <a:r>
              <a:rPr lang="ja-JP" altLang="en-US" sz="4800" b="1" u="sng" dirty="0">
                <a:solidFill>
                  <a:srgbClr val="00B050"/>
                </a:solidFill>
              </a:rPr>
              <a:t>夢を膨らませる体験</a:t>
            </a:r>
            <a:r>
              <a:rPr lang="ja-JP" altLang="en-US" sz="3600" u="sng" dirty="0"/>
              <a:t>を</a:t>
            </a:r>
          </a:p>
        </p:txBody>
      </p:sp>
    </p:spTree>
    <p:extLst>
      <p:ext uri="{BB962C8B-B14F-4D97-AF65-F5344CB8AC3E}">
        <p14:creationId xmlns:p14="http://schemas.microsoft.com/office/powerpoint/2010/main" val="70673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1594F-82F6-5C28-941C-17E1099FC2D2}"/>
            </a:ext>
          </a:extLst>
        </p:cNvPr>
        <p:cNvGrpSpPr/>
        <p:nvPr/>
      </p:nvGrpSpPr>
      <p:grpSpPr>
        <a:xfrm>
          <a:off x="0" y="0"/>
          <a:ext cx="0" cy="0"/>
          <a:chOff x="0" y="0"/>
          <a:chExt cx="0" cy="0"/>
        </a:xfrm>
      </p:grpSpPr>
      <p:pic>
        <p:nvPicPr>
          <p:cNvPr id="4" name="図 3" descr="黒い背景に白い文字がある&#10;&#10;AI 生成コンテンツは誤りを含む可能性があります。">
            <a:extLst>
              <a:ext uri="{FF2B5EF4-FFF2-40B4-BE49-F238E27FC236}">
                <a16:creationId xmlns:a16="http://schemas.microsoft.com/office/drawing/2014/main" id="{856A512D-7672-3091-5959-E8F7F52DC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749" y="-330373"/>
            <a:ext cx="6712501" cy="6712501"/>
          </a:xfrm>
          <a:prstGeom prst="rect">
            <a:avLst/>
          </a:prstGeom>
        </p:spPr>
      </p:pic>
      <p:sp>
        <p:nvSpPr>
          <p:cNvPr id="3" name="テキスト ボックス 2">
            <a:extLst>
              <a:ext uri="{FF2B5EF4-FFF2-40B4-BE49-F238E27FC236}">
                <a16:creationId xmlns:a16="http://schemas.microsoft.com/office/drawing/2014/main" id="{A9C65A04-BECE-F0AF-5B83-DCBB392AD614}"/>
              </a:ext>
            </a:extLst>
          </p:cNvPr>
          <p:cNvSpPr txBox="1"/>
          <p:nvPr/>
        </p:nvSpPr>
        <p:spPr>
          <a:xfrm>
            <a:off x="1810857" y="4858435"/>
            <a:ext cx="8570279" cy="461665"/>
          </a:xfrm>
          <a:prstGeom prst="rect">
            <a:avLst/>
          </a:prstGeom>
          <a:noFill/>
        </p:spPr>
        <p:txBody>
          <a:bodyPr wrap="square">
            <a:spAutoFit/>
          </a:bodyPr>
          <a:lstStyle/>
          <a:p>
            <a:pPr algn="ctr"/>
            <a:r>
              <a:rPr lang="ja-JP" altLang="en-US" sz="2400"/>
              <a:t>ー　子供たちに</a:t>
            </a:r>
            <a:r>
              <a:rPr lang="ja-JP" altLang="en-US" sz="2400" b="1" u="sng">
                <a:solidFill>
                  <a:srgbClr val="00B050"/>
                </a:solidFill>
              </a:rPr>
              <a:t>夢を膨らませる体験</a:t>
            </a:r>
            <a:r>
              <a:rPr lang="ja-JP" altLang="en-US" sz="2400"/>
              <a:t>を提供するロボット　ー</a:t>
            </a:r>
          </a:p>
        </p:txBody>
      </p:sp>
      <p:sp>
        <p:nvSpPr>
          <p:cNvPr id="2" name="テキスト ボックス 1">
            <a:extLst>
              <a:ext uri="{FF2B5EF4-FFF2-40B4-BE49-F238E27FC236}">
                <a16:creationId xmlns:a16="http://schemas.microsoft.com/office/drawing/2014/main" id="{347D05A8-7632-B8BC-A89C-B80BB08842D7}"/>
              </a:ext>
            </a:extLst>
          </p:cNvPr>
          <p:cNvSpPr txBox="1"/>
          <p:nvPr/>
        </p:nvSpPr>
        <p:spPr>
          <a:xfrm>
            <a:off x="506359" y="5490739"/>
            <a:ext cx="11179277" cy="923330"/>
          </a:xfrm>
          <a:prstGeom prst="rect">
            <a:avLst/>
          </a:prstGeom>
          <a:noFill/>
        </p:spPr>
        <p:txBody>
          <a:bodyPr wrap="square" rtlCol="0">
            <a:spAutoFit/>
          </a:bodyPr>
          <a:lstStyle/>
          <a:p>
            <a:pPr algn="ctr"/>
            <a:r>
              <a:rPr kumimoji="1" lang="ja-JP" altLang="en-US" sz="5400"/>
              <a:t>ご清聴ありがとうございました！</a:t>
            </a:r>
          </a:p>
        </p:txBody>
      </p:sp>
    </p:spTree>
    <p:extLst>
      <p:ext uri="{BB962C8B-B14F-4D97-AF65-F5344CB8AC3E}">
        <p14:creationId xmlns:p14="http://schemas.microsoft.com/office/powerpoint/2010/main" val="384781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5BB11C9-4F96-1F2C-D2E1-9A58E9842426}"/>
              </a:ext>
            </a:extLst>
          </p:cNvPr>
          <p:cNvPicPr>
            <a:picLocks noChangeAspect="1"/>
          </p:cNvPicPr>
          <p:nvPr/>
        </p:nvPicPr>
        <p:blipFill>
          <a:blip r:embed="rId3"/>
          <a:stretch>
            <a:fillRect/>
          </a:stretch>
        </p:blipFill>
        <p:spPr>
          <a:xfrm>
            <a:off x="553720" y="1415733"/>
            <a:ext cx="5180128" cy="4263915"/>
          </a:xfrm>
          <a:prstGeom prst="rect">
            <a:avLst/>
          </a:prstGeom>
        </p:spPr>
      </p:pic>
      <p:pic>
        <p:nvPicPr>
          <p:cNvPr id="3" name="図 2">
            <a:extLst>
              <a:ext uri="{FF2B5EF4-FFF2-40B4-BE49-F238E27FC236}">
                <a16:creationId xmlns:a16="http://schemas.microsoft.com/office/drawing/2014/main" id="{EA7E1611-9BB9-A409-4F22-E1B87ED15FEC}"/>
              </a:ext>
            </a:extLst>
          </p:cNvPr>
          <p:cNvPicPr>
            <a:picLocks noChangeAspect="1"/>
          </p:cNvPicPr>
          <p:nvPr/>
        </p:nvPicPr>
        <p:blipFill>
          <a:blip r:embed="rId4"/>
          <a:stretch>
            <a:fillRect/>
          </a:stretch>
        </p:blipFill>
        <p:spPr>
          <a:xfrm>
            <a:off x="6093774" y="1415733"/>
            <a:ext cx="5470261" cy="2013267"/>
          </a:xfrm>
          <a:prstGeom prst="rect">
            <a:avLst/>
          </a:prstGeom>
        </p:spPr>
      </p:pic>
      <p:pic>
        <p:nvPicPr>
          <p:cNvPr id="4" name="図 3">
            <a:extLst>
              <a:ext uri="{FF2B5EF4-FFF2-40B4-BE49-F238E27FC236}">
                <a16:creationId xmlns:a16="http://schemas.microsoft.com/office/drawing/2014/main" id="{9E404893-415B-B3CB-A457-DB1D6BA1BD2E}"/>
              </a:ext>
            </a:extLst>
          </p:cNvPr>
          <p:cNvPicPr>
            <a:picLocks noChangeAspect="1"/>
          </p:cNvPicPr>
          <p:nvPr/>
        </p:nvPicPr>
        <p:blipFill>
          <a:blip r:embed="rId5"/>
          <a:stretch>
            <a:fillRect/>
          </a:stretch>
        </p:blipFill>
        <p:spPr>
          <a:xfrm>
            <a:off x="6093774" y="3880212"/>
            <a:ext cx="5470261" cy="1285880"/>
          </a:xfrm>
          <a:prstGeom prst="rect">
            <a:avLst/>
          </a:prstGeom>
        </p:spPr>
      </p:pic>
      <p:sp>
        <p:nvSpPr>
          <p:cNvPr id="6" name="テキスト ボックス 5">
            <a:extLst>
              <a:ext uri="{FF2B5EF4-FFF2-40B4-BE49-F238E27FC236}">
                <a16:creationId xmlns:a16="http://schemas.microsoft.com/office/drawing/2014/main" id="{08641E22-C434-2A80-03A8-3A93F131FA06}"/>
              </a:ext>
            </a:extLst>
          </p:cNvPr>
          <p:cNvSpPr txBox="1"/>
          <p:nvPr/>
        </p:nvSpPr>
        <p:spPr>
          <a:xfrm>
            <a:off x="6845666" y="5658412"/>
            <a:ext cx="5611805" cy="1015663"/>
          </a:xfrm>
          <a:prstGeom prst="rect">
            <a:avLst/>
          </a:prstGeom>
          <a:noFill/>
        </p:spPr>
        <p:txBody>
          <a:bodyPr wrap="square">
            <a:spAutoFit/>
          </a:bodyPr>
          <a:lstStyle/>
          <a:p>
            <a:r>
              <a:rPr kumimoji="1" lang="ja-JP" altLang="en-US" sz="6000">
                <a:latin typeface="BIZ UDP明朝 Medium" panose="02020500000000000000" pitchFamily="18" charset="-128"/>
                <a:ea typeface="BIZ UDP明朝 Medium" panose="02020500000000000000" pitchFamily="18" charset="-128"/>
              </a:rPr>
              <a:t>＃</a:t>
            </a:r>
            <a:r>
              <a:rPr kumimoji="1" lang="en-US" altLang="ja-JP" sz="6000">
                <a:latin typeface="BIZ UDP明朝 Medium" panose="02020500000000000000" pitchFamily="18" charset="-128"/>
                <a:ea typeface="BIZ UDP明朝 Medium" panose="02020500000000000000" pitchFamily="18" charset="-128"/>
              </a:rPr>
              <a:t>BABLOON</a:t>
            </a:r>
            <a:endParaRPr kumimoji="1" lang="ja-JP" altLang="en-US" sz="6000">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528533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DA85247-7F24-9944-DAF8-7A6A813E207E}"/>
              </a:ext>
            </a:extLst>
          </p:cNvPr>
          <p:cNvPicPr>
            <a:picLocks noChangeAspect="1"/>
          </p:cNvPicPr>
          <p:nvPr/>
        </p:nvPicPr>
        <p:blipFill>
          <a:blip r:embed="rId3"/>
          <a:stretch>
            <a:fillRect/>
          </a:stretch>
        </p:blipFill>
        <p:spPr>
          <a:xfrm>
            <a:off x="3713077" y="2978796"/>
            <a:ext cx="8183884" cy="3621418"/>
          </a:xfrm>
          <a:prstGeom prst="rect">
            <a:avLst/>
          </a:prstGeom>
        </p:spPr>
      </p:pic>
      <p:pic>
        <p:nvPicPr>
          <p:cNvPr id="7" name="図 6">
            <a:extLst>
              <a:ext uri="{FF2B5EF4-FFF2-40B4-BE49-F238E27FC236}">
                <a16:creationId xmlns:a16="http://schemas.microsoft.com/office/drawing/2014/main" id="{E06667EB-D073-DABA-1A83-235AA5810FEB}"/>
              </a:ext>
            </a:extLst>
          </p:cNvPr>
          <p:cNvPicPr>
            <a:picLocks noChangeAspect="1"/>
          </p:cNvPicPr>
          <p:nvPr/>
        </p:nvPicPr>
        <p:blipFill>
          <a:blip r:embed="rId4"/>
          <a:stretch>
            <a:fillRect/>
          </a:stretch>
        </p:blipFill>
        <p:spPr>
          <a:xfrm>
            <a:off x="3713077" y="494753"/>
            <a:ext cx="6219752" cy="2289110"/>
          </a:xfrm>
          <a:prstGeom prst="rect">
            <a:avLst/>
          </a:prstGeom>
        </p:spPr>
      </p:pic>
      <p:sp>
        <p:nvSpPr>
          <p:cNvPr id="8" name="テキスト ボックス 7">
            <a:extLst>
              <a:ext uri="{FF2B5EF4-FFF2-40B4-BE49-F238E27FC236}">
                <a16:creationId xmlns:a16="http://schemas.microsoft.com/office/drawing/2014/main" id="{3793E8C4-7510-59DC-4AE9-162124D3B3E5}"/>
              </a:ext>
            </a:extLst>
          </p:cNvPr>
          <p:cNvSpPr txBox="1"/>
          <p:nvPr/>
        </p:nvSpPr>
        <p:spPr>
          <a:xfrm>
            <a:off x="636450" y="1382325"/>
            <a:ext cx="3071978" cy="646331"/>
          </a:xfrm>
          <a:prstGeom prst="rect">
            <a:avLst/>
          </a:prstGeom>
          <a:noFill/>
        </p:spPr>
        <p:txBody>
          <a:bodyPr wrap="square" rtlCol="0">
            <a:spAutoFit/>
          </a:bodyPr>
          <a:lstStyle/>
          <a:p>
            <a:r>
              <a:rPr kumimoji="1" lang="ja-JP" altLang="en-US" sz="3600" u="sng"/>
              <a:t>収益の流れ</a:t>
            </a:r>
          </a:p>
        </p:txBody>
      </p:sp>
      <p:sp>
        <p:nvSpPr>
          <p:cNvPr id="9" name="テキスト ボックス 8">
            <a:extLst>
              <a:ext uri="{FF2B5EF4-FFF2-40B4-BE49-F238E27FC236}">
                <a16:creationId xmlns:a16="http://schemas.microsoft.com/office/drawing/2014/main" id="{A9592D36-8049-8488-D6A0-2C50325DC579}"/>
              </a:ext>
            </a:extLst>
          </p:cNvPr>
          <p:cNvSpPr txBox="1"/>
          <p:nvPr/>
        </p:nvSpPr>
        <p:spPr>
          <a:xfrm>
            <a:off x="636450" y="4506179"/>
            <a:ext cx="2898949" cy="646331"/>
          </a:xfrm>
          <a:prstGeom prst="rect">
            <a:avLst/>
          </a:prstGeom>
          <a:noFill/>
        </p:spPr>
        <p:txBody>
          <a:bodyPr wrap="square" rtlCol="0">
            <a:spAutoFit/>
          </a:bodyPr>
          <a:lstStyle/>
          <a:p>
            <a:r>
              <a:rPr kumimoji="1" lang="ja-JP" altLang="en-US" sz="3600" u="sng"/>
              <a:t>コスト構造</a:t>
            </a:r>
          </a:p>
        </p:txBody>
      </p:sp>
    </p:spTree>
    <p:extLst>
      <p:ext uri="{BB962C8B-B14F-4D97-AF65-F5344CB8AC3E}">
        <p14:creationId xmlns:p14="http://schemas.microsoft.com/office/powerpoint/2010/main" val="949070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523293E-5E18-1A9B-41B4-7BBE769561B0}"/>
              </a:ext>
            </a:extLst>
          </p:cNvPr>
          <p:cNvSpPr txBox="1"/>
          <p:nvPr/>
        </p:nvSpPr>
        <p:spPr>
          <a:xfrm>
            <a:off x="157315" y="2921168"/>
            <a:ext cx="12457472" cy="1015663"/>
          </a:xfrm>
          <a:prstGeom prst="rect">
            <a:avLst/>
          </a:prstGeom>
          <a:noFill/>
        </p:spPr>
        <p:txBody>
          <a:bodyPr wrap="square">
            <a:spAutoFit/>
          </a:bodyPr>
          <a:lstStyle/>
          <a:p>
            <a:r>
              <a:rPr lang="ja-JP" altLang="en-US" sz="6000" u="sng"/>
              <a:t>Ｑ</a:t>
            </a:r>
            <a:r>
              <a:rPr lang="en-US" altLang="ja-JP" sz="6000" u="sng"/>
              <a:t>.</a:t>
            </a:r>
            <a:r>
              <a:rPr lang="ja-JP" altLang="en-US" sz="6000" u="sng"/>
              <a:t>子供</a:t>
            </a:r>
            <a:r>
              <a:rPr lang="ja-JP" altLang="en-US" sz="4800" u="sng"/>
              <a:t>の</a:t>
            </a:r>
            <a:r>
              <a:rPr lang="ja-JP" altLang="en-US" sz="6000" u="sng"/>
              <a:t>頃、</a:t>
            </a:r>
            <a:r>
              <a:rPr lang="ja-JP" altLang="en-US" sz="6000" u="sng">
                <a:solidFill>
                  <a:srgbClr val="00B050"/>
                </a:solidFill>
              </a:rPr>
              <a:t>退屈</a:t>
            </a:r>
            <a:r>
              <a:rPr lang="ja-JP" altLang="en-US" sz="4800" u="sng">
                <a:solidFill>
                  <a:srgbClr val="00B050"/>
                </a:solidFill>
              </a:rPr>
              <a:t>に</a:t>
            </a:r>
            <a:r>
              <a:rPr lang="ja-JP" altLang="en-US" sz="6000" u="sng">
                <a:solidFill>
                  <a:srgbClr val="00B050"/>
                </a:solidFill>
              </a:rPr>
              <a:t>感</a:t>
            </a:r>
            <a:r>
              <a:rPr lang="ja-JP" altLang="en-US" sz="4800" u="sng">
                <a:solidFill>
                  <a:srgbClr val="00B050"/>
                </a:solidFill>
              </a:rPr>
              <a:t>じた</a:t>
            </a:r>
            <a:r>
              <a:rPr lang="ja-JP" altLang="en-US" sz="6000" u="sng"/>
              <a:t>瞬間</a:t>
            </a:r>
            <a:r>
              <a:rPr lang="ja-JP" altLang="en-US" sz="4800" u="sng"/>
              <a:t>は</a:t>
            </a:r>
            <a:r>
              <a:rPr lang="ja-JP" altLang="en-US" sz="6000" u="sng"/>
              <a:t>？</a:t>
            </a:r>
            <a:endParaRPr lang="ja-JP" altLang="en-US" sz="6000"/>
          </a:p>
        </p:txBody>
      </p:sp>
    </p:spTree>
    <p:extLst>
      <p:ext uri="{BB962C8B-B14F-4D97-AF65-F5344CB8AC3E}">
        <p14:creationId xmlns:p14="http://schemas.microsoft.com/office/powerpoint/2010/main" val="69862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車の運転席に座っている人たち&#10;&#10;AI 生成コンテンツは誤りを含む可能性があります。">
            <a:extLst>
              <a:ext uri="{FF2B5EF4-FFF2-40B4-BE49-F238E27FC236}">
                <a16:creationId xmlns:a16="http://schemas.microsoft.com/office/drawing/2014/main" id="{80261FF4-7C9A-2210-F5A7-A8BCE180C392}"/>
              </a:ext>
            </a:extLst>
          </p:cNvPr>
          <p:cNvPicPr>
            <a:picLocks noChangeAspect="1"/>
          </p:cNvPicPr>
          <p:nvPr/>
        </p:nvPicPr>
        <p:blipFill>
          <a:blip r:embed="rId3"/>
          <a:srcRect r="20687" b="5296"/>
          <a:stretch>
            <a:fillRect/>
          </a:stretch>
        </p:blipFill>
        <p:spPr>
          <a:xfrm>
            <a:off x="2326639" y="1322440"/>
            <a:ext cx="7668192" cy="4990115"/>
          </a:xfrm>
          <a:prstGeom prst="rect">
            <a:avLst/>
          </a:prstGeom>
        </p:spPr>
      </p:pic>
      <p:sp>
        <p:nvSpPr>
          <p:cNvPr id="5" name="テキスト ボックス 4">
            <a:extLst>
              <a:ext uri="{FF2B5EF4-FFF2-40B4-BE49-F238E27FC236}">
                <a16:creationId xmlns:a16="http://schemas.microsoft.com/office/drawing/2014/main" id="{5B933CC7-9C68-8272-132F-6B6C2C0450E9}"/>
              </a:ext>
            </a:extLst>
          </p:cNvPr>
          <p:cNvSpPr txBox="1"/>
          <p:nvPr/>
        </p:nvSpPr>
        <p:spPr>
          <a:xfrm>
            <a:off x="688258" y="601914"/>
            <a:ext cx="6096000" cy="769441"/>
          </a:xfrm>
          <a:prstGeom prst="rect">
            <a:avLst/>
          </a:prstGeom>
          <a:noFill/>
        </p:spPr>
        <p:txBody>
          <a:bodyPr wrap="square">
            <a:spAutoFit/>
          </a:bodyPr>
          <a:lstStyle/>
          <a:p>
            <a:r>
              <a:rPr kumimoji="1" lang="ja-JP" altLang="en-US" sz="4400" u="sng"/>
              <a:t>旅行での長距離移動</a:t>
            </a:r>
          </a:p>
        </p:txBody>
      </p:sp>
      <p:sp>
        <p:nvSpPr>
          <p:cNvPr id="4" name="吹き出し: 角を丸めた四角形 3">
            <a:extLst>
              <a:ext uri="{FF2B5EF4-FFF2-40B4-BE49-F238E27FC236}">
                <a16:creationId xmlns:a16="http://schemas.microsoft.com/office/drawing/2014/main" id="{80835851-68B7-A348-6D43-A955C92AF5F0}"/>
              </a:ext>
            </a:extLst>
          </p:cNvPr>
          <p:cNvSpPr/>
          <p:nvPr/>
        </p:nvSpPr>
        <p:spPr>
          <a:xfrm flipH="1">
            <a:off x="189684" y="1942510"/>
            <a:ext cx="3057834" cy="1729474"/>
          </a:xfrm>
          <a:prstGeom prst="wedgeRoundRectCallout">
            <a:avLst>
              <a:gd name="adj1" fmla="val -74424"/>
              <a:gd name="adj2" fmla="val 78929"/>
              <a:gd name="adj3" fmla="val 16667"/>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4800">
              <a:solidFill>
                <a:schemeClr val="bg1"/>
              </a:solidFill>
            </a:endParaRPr>
          </a:p>
        </p:txBody>
      </p:sp>
      <p:pic>
        <p:nvPicPr>
          <p:cNvPr id="10" name="グラフィックス 9" descr="悲しい顔 (塗りつぶしなし) 単色塗りつぶし">
            <a:extLst>
              <a:ext uri="{FF2B5EF4-FFF2-40B4-BE49-F238E27FC236}">
                <a16:creationId xmlns:a16="http://schemas.microsoft.com/office/drawing/2014/main" id="{F447FDDB-76C9-BCE3-962C-4F8CB5D4C6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410" y="2033603"/>
            <a:ext cx="1638381" cy="1638381"/>
          </a:xfrm>
          <a:prstGeom prst="rect">
            <a:avLst/>
          </a:prstGeom>
        </p:spPr>
      </p:pic>
      <p:sp>
        <p:nvSpPr>
          <p:cNvPr id="11" name="思考の吹き出し: 雲形 10">
            <a:extLst>
              <a:ext uri="{FF2B5EF4-FFF2-40B4-BE49-F238E27FC236}">
                <a16:creationId xmlns:a16="http://schemas.microsoft.com/office/drawing/2014/main" id="{1B20CDF7-368C-997D-5CBA-94C84C64CE25}"/>
              </a:ext>
            </a:extLst>
          </p:cNvPr>
          <p:cNvSpPr/>
          <p:nvPr/>
        </p:nvSpPr>
        <p:spPr>
          <a:xfrm>
            <a:off x="7708490" y="429501"/>
            <a:ext cx="3924722" cy="1883706"/>
          </a:xfrm>
          <a:prstGeom prst="cloudCallou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グラフィックス 7" descr="無表情な顔 (塗りつぶしなし) 単色塗りつぶし">
            <a:extLst>
              <a:ext uri="{FF2B5EF4-FFF2-40B4-BE49-F238E27FC236}">
                <a16:creationId xmlns:a16="http://schemas.microsoft.com/office/drawing/2014/main" id="{D1018A04-9C3B-0411-DC5E-CBA11CFAA4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93967" y="694471"/>
            <a:ext cx="1353767" cy="1353767"/>
          </a:xfrm>
          <a:prstGeom prst="rect">
            <a:avLst/>
          </a:prstGeom>
        </p:spPr>
      </p:pic>
    </p:spTree>
    <p:extLst>
      <p:ext uri="{BB962C8B-B14F-4D97-AF65-F5344CB8AC3E}">
        <p14:creationId xmlns:p14="http://schemas.microsoft.com/office/powerpoint/2010/main" val="1344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4833-7F4A-A1C8-1077-39D34B2DED6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DA29786-C417-91E7-8BAB-BB98B09AC929}"/>
              </a:ext>
            </a:extLst>
          </p:cNvPr>
          <p:cNvSpPr/>
          <p:nvPr/>
        </p:nvSpPr>
        <p:spPr>
          <a:xfrm>
            <a:off x="2300748" y="3903233"/>
            <a:ext cx="1071717" cy="2045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7132DAB-0CA9-1A56-8DA1-E263A18B468D}"/>
              </a:ext>
            </a:extLst>
          </p:cNvPr>
          <p:cNvSpPr>
            <a:spLocks noGrp="1"/>
          </p:cNvSpPr>
          <p:nvPr>
            <p:ph type="title"/>
          </p:nvPr>
        </p:nvSpPr>
        <p:spPr>
          <a:xfrm>
            <a:off x="6306874" y="320010"/>
            <a:ext cx="4633436" cy="1356360"/>
          </a:xfrm>
        </p:spPr>
        <p:txBody>
          <a:bodyPr vert="horz" lIns="91440" tIns="45720" rIns="91440" bIns="45720" rtlCol="0" anchor="ctr">
            <a:normAutofit/>
          </a:bodyPr>
          <a:lstStyle/>
          <a:p>
            <a:r>
              <a:rPr kumimoji="1" lang="ja-JP" altLang="en-US" sz="3200"/>
              <a:t>　</a:t>
            </a:r>
            <a:endParaRPr kumimoji="1" lang="en-US" altLang="ja-JP" sz="3200"/>
          </a:p>
        </p:txBody>
      </p:sp>
      <p:sp>
        <p:nvSpPr>
          <p:cNvPr id="4" name="テキスト プレースホルダー 3">
            <a:extLst>
              <a:ext uri="{FF2B5EF4-FFF2-40B4-BE49-F238E27FC236}">
                <a16:creationId xmlns:a16="http://schemas.microsoft.com/office/drawing/2014/main" id="{D4B9AEC2-7635-AC8C-EDCC-A7256DEA3C91}"/>
              </a:ext>
            </a:extLst>
          </p:cNvPr>
          <p:cNvSpPr>
            <a:spLocks noGrp="1"/>
          </p:cNvSpPr>
          <p:nvPr>
            <p:ph type="body" sz="half" idx="2"/>
          </p:nvPr>
        </p:nvSpPr>
        <p:spPr>
          <a:xfrm>
            <a:off x="6928400" y="1297074"/>
            <a:ext cx="4978150" cy="773553"/>
          </a:xfrm>
        </p:spPr>
        <p:txBody>
          <a:bodyPr vert="horz" lIns="91440" tIns="45720" rIns="91440" bIns="45720" rtlCol="0">
            <a:normAutofit/>
          </a:bodyPr>
          <a:lstStyle/>
          <a:p>
            <a:pPr>
              <a:lnSpc>
                <a:spcPct val="90000"/>
              </a:lnSpc>
            </a:pPr>
            <a:r>
              <a:rPr kumimoji="1" lang="ja-JP" altLang="en-US" sz="4000"/>
              <a:t>　</a:t>
            </a:r>
            <a:endParaRPr kumimoji="1" lang="en-US" altLang="ja-JP" sz="4000"/>
          </a:p>
        </p:txBody>
      </p:sp>
      <p:sp>
        <p:nvSpPr>
          <p:cNvPr id="16" name="テキスト ボックス 15">
            <a:extLst>
              <a:ext uri="{FF2B5EF4-FFF2-40B4-BE49-F238E27FC236}">
                <a16:creationId xmlns:a16="http://schemas.microsoft.com/office/drawing/2014/main" id="{84F32CFE-A2D4-15EE-64C9-6406E0B7ECBE}"/>
              </a:ext>
            </a:extLst>
          </p:cNvPr>
          <p:cNvSpPr txBox="1"/>
          <p:nvPr/>
        </p:nvSpPr>
        <p:spPr>
          <a:xfrm>
            <a:off x="233434" y="6550223"/>
            <a:ext cx="5860026" cy="307777"/>
          </a:xfrm>
          <a:prstGeom prst="rect">
            <a:avLst/>
          </a:prstGeom>
          <a:noFill/>
        </p:spPr>
        <p:txBody>
          <a:bodyPr wrap="square" rtlCol="0">
            <a:spAutoFit/>
          </a:bodyPr>
          <a:lstStyle/>
          <a:p>
            <a:r>
              <a:rPr kumimoji="1" lang="en-US" altLang="ja-JP" sz="1400" dirty="0"/>
              <a:t>https://news.mynavi.jp/article/20220913-2452808/</a:t>
            </a:r>
            <a:endParaRPr kumimoji="1" lang="ja-JP" altLang="en-US" sz="1400" dirty="0"/>
          </a:p>
        </p:txBody>
      </p:sp>
      <p:pic>
        <p:nvPicPr>
          <p:cNvPr id="11" name="コンテンツ プレースホルダー 10">
            <a:extLst>
              <a:ext uri="{FF2B5EF4-FFF2-40B4-BE49-F238E27FC236}">
                <a16:creationId xmlns:a16="http://schemas.microsoft.com/office/drawing/2014/main" id="{84161EDE-2CE8-B1F5-3909-C03FBBBE832B}"/>
              </a:ext>
            </a:extLst>
          </p:cNvPr>
          <p:cNvPicPr>
            <a:picLocks noGrp="1" noChangeAspect="1"/>
          </p:cNvPicPr>
          <p:nvPr>
            <p:ph idx="1"/>
          </p:nvPr>
        </p:nvPicPr>
        <p:blipFill>
          <a:blip r:embed="rId3"/>
          <a:stretch>
            <a:fillRect/>
          </a:stretch>
        </p:blipFill>
        <p:spPr>
          <a:xfrm>
            <a:off x="1408709" y="524259"/>
            <a:ext cx="9369502" cy="5809481"/>
          </a:xfrm>
          <a:prstGeom prst="rect">
            <a:avLst/>
          </a:prstGeom>
        </p:spPr>
      </p:pic>
    </p:spTree>
    <p:extLst>
      <p:ext uri="{BB962C8B-B14F-4D97-AF65-F5344CB8AC3E}">
        <p14:creationId xmlns:p14="http://schemas.microsoft.com/office/powerpoint/2010/main" val="9492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E7461E-D3EF-467C-90B0-A07159CA6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タイトル 1">
            <a:extLst>
              <a:ext uri="{FF2B5EF4-FFF2-40B4-BE49-F238E27FC236}">
                <a16:creationId xmlns:a16="http://schemas.microsoft.com/office/drawing/2014/main" id="{3DE2330A-9F9B-5705-83AF-080C34255C6D}"/>
              </a:ext>
            </a:extLst>
          </p:cNvPr>
          <p:cNvSpPr>
            <a:spLocks noGrp="1"/>
          </p:cNvSpPr>
          <p:nvPr>
            <p:ph type="title"/>
          </p:nvPr>
        </p:nvSpPr>
        <p:spPr>
          <a:xfrm>
            <a:off x="6306874" y="320010"/>
            <a:ext cx="4633436" cy="1356360"/>
          </a:xfrm>
        </p:spPr>
        <p:txBody>
          <a:bodyPr vert="horz" lIns="91440" tIns="45720" rIns="91440" bIns="45720" rtlCol="0" anchor="ctr">
            <a:normAutofit/>
          </a:bodyPr>
          <a:lstStyle/>
          <a:p>
            <a:r>
              <a:rPr kumimoji="1" lang="ja-JP" altLang="en-US" sz="3200"/>
              <a:t>　</a:t>
            </a:r>
            <a:endParaRPr kumimoji="1" lang="en-US" altLang="ja-JP" sz="3200"/>
          </a:p>
        </p:txBody>
      </p:sp>
      <p:pic>
        <p:nvPicPr>
          <p:cNvPr id="5" name="コンテンツ プレースホルダー 4">
            <a:extLst>
              <a:ext uri="{FF2B5EF4-FFF2-40B4-BE49-F238E27FC236}">
                <a16:creationId xmlns:a16="http://schemas.microsoft.com/office/drawing/2014/main" id="{EA336D29-35C3-F653-CAC6-6FBBEC3C81F1}"/>
              </a:ext>
            </a:extLst>
          </p:cNvPr>
          <p:cNvPicPr>
            <a:picLocks noGrp="1" noChangeAspect="1"/>
          </p:cNvPicPr>
          <p:nvPr>
            <p:ph idx="1"/>
          </p:nvPr>
        </p:nvPicPr>
        <p:blipFill>
          <a:blip r:embed="rId3"/>
          <a:stretch>
            <a:fillRect/>
          </a:stretch>
        </p:blipFill>
        <p:spPr>
          <a:xfrm>
            <a:off x="299354" y="1430504"/>
            <a:ext cx="5696757" cy="3588957"/>
          </a:xfrm>
          <a:prstGeom prst="rect">
            <a:avLst/>
          </a:prstGeom>
        </p:spPr>
      </p:pic>
      <p:sp>
        <p:nvSpPr>
          <p:cNvPr id="4" name="テキスト プレースホルダー 3">
            <a:extLst>
              <a:ext uri="{FF2B5EF4-FFF2-40B4-BE49-F238E27FC236}">
                <a16:creationId xmlns:a16="http://schemas.microsoft.com/office/drawing/2014/main" id="{A4311976-8E2C-22DD-B7B9-C3D26DA3F35C}"/>
              </a:ext>
            </a:extLst>
          </p:cNvPr>
          <p:cNvSpPr>
            <a:spLocks noGrp="1"/>
          </p:cNvSpPr>
          <p:nvPr>
            <p:ph type="body" sz="half" idx="2"/>
          </p:nvPr>
        </p:nvSpPr>
        <p:spPr>
          <a:xfrm>
            <a:off x="6928400" y="1297074"/>
            <a:ext cx="4978150" cy="773553"/>
          </a:xfrm>
        </p:spPr>
        <p:txBody>
          <a:bodyPr vert="horz" lIns="91440" tIns="45720" rIns="91440" bIns="45720" rtlCol="0">
            <a:normAutofit/>
          </a:bodyPr>
          <a:lstStyle/>
          <a:p>
            <a:pPr>
              <a:lnSpc>
                <a:spcPct val="90000"/>
              </a:lnSpc>
            </a:pPr>
            <a:r>
              <a:rPr kumimoji="1" lang="ja-JP" altLang="en-US" sz="4000"/>
              <a:t>　</a:t>
            </a:r>
            <a:endParaRPr kumimoji="1" lang="en-US" altLang="ja-JP" sz="4000"/>
          </a:p>
        </p:txBody>
      </p:sp>
      <p:pic>
        <p:nvPicPr>
          <p:cNvPr id="9" name="図 8">
            <a:extLst>
              <a:ext uri="{FF2B5EF4-FFF2-40B4-BE49-F238E27FC236}">
                <a16:creationId xmlns:a16="http://schemas.microsoft.com/office/drawing/2014/main" id="{9F107A49-198C-E76D-2554-AEC326482E66}"/>
              </a:ext>
            </a:extLst>
          </p:cNvPr>
          <p:cNvPicPr>
            <a:picLocks noChangeAspect="1"/>
          </p:cNvPicPr>
          <p:nvPr/>
        </p:nvPicPr>
        <p:blipFill>
          <a:blip r:embed="rId4"/>
          <a:srcRect l="24145" t="2818" r="23874" b="1507"/>
          <a:stretch>
            <a:fillRect/>
          </a:stretch>
        </p:blipFill>
        <p:spPr>
          <a:xfrm>
            <a:off x="10066699" y="2638472"/>
            <a:ext cx="1747223" cy="1755504"/>
          </a:xfrm>
          <a:prstGeom prst="rect">
            <a:avLst/>
          </a:prstGeom>
        </p:spPr>
      </p:pic>
      <p:pic>
        <p:nvPicPr>
          <p:cNvPr id="12" name="図 11">
            <a:extLst>
              <a:ext uri="{FF2B5EF4-FFF2-40B4-BE49-F238E27FC236}">
                <a16:creationId xmlns:a16="http://schemas.microsoft.com/office/drawing/2014/main" id="{E30F362C-25F0-5E27-C539-E373C4933E5B}"/>
              </a:ext>
            </a:extLst>
          </p:cNvPr>
          <p:cNvPicPr>
            <a:picLocks noChangeAspect="1"/>
          </p:cNvPicPr>
          <p:nvPr/>
        </p:nvPicPr>
        <p:blipFill>
          <a:blip r:embed="rId5"/>
          <a:srcRect l="24517" t="3509" r="23883" b="1575"/>
          <a:stretch>
            <a:fillRect/>
          </a:stretch>
        </p:blipFill>
        <p:spPr>
          <a:xfrm>
            <a:off x="8699670" y="978515"/>
            <a:ext cx="1747223" cy="1754459"/>
          </a:xfrm>
          <a:prstGeom prst="rect">
            <a:avLst/>
          </a:prstGeom>
        </p:spPr>
      </p:pic>
      <p:pic>
        <p:nvPicPr>
          <p:cNvPr id="15" name="図 14" descr="文字が書かれている&#10;&#10;AI 生成コンテンツは誤りを含む可能性があります。">
            <a:extLst>
              <a:ext uri="{FF2B5EF4-FFF2-40B4-BE49-F238E27FC236}">
                <a16:creationId xmlns:a16="http://schemas.microsoft.com/office/drawing/2014/main" id="{3B4AEA24-6D29-F492-2652-AA4074FF7318}"/>
              </a:ext>
            </a:extLst>
          </p:cNvPr>
          <p:cNvPicPr>
            <a:picLocks noChangeAspect="1"/>
          </p:cNvPicPr>
          <p:nvPr/>
        </p:nvPicPr>
        <p:blipFill>
          <a:blip r:embed="rId6"/>
          <a:srcRect l="24768" t="2034" r="24193" b="2311"/>
          <a:stretch>
            <a:fillRect/>
          </a:stretch>
        </p:blipFill>
        <p:spPr>
          <a:xfrm>
            <a:off x="8351841" y="4015199"/>
            <a:ext cx="1714858" cy="1754459"/>
          </a:xfrm>
          <a:prstGeom prst="rect">
            <a:avLst/>
          </a:prstGeom>
        </p:spPr>
      </p:pic>
      <p:sp>
        <p:nvSpPr>
          <p:cNvPr id="6" name="矢印: 下 5">
            <a:extLst>
              <a:ext uri="{FF2B5EF4-FFF2-40B4-BE49-F238E27FC236}">
                <a16:creationId xmlns:a16="http://schemas.microsoft.com/office/drawing/2014/main" id="{90B1B7C4-A693-AF04-DE47-DD1AC1F16407}"/>
              </a:ext>
            </a:extLst>
          </p:cNvPr>
          <p:cNvSpPr/>
          <p:nvPr/>
        </p:nvSpPr>
        <p:spPr>
          <a:xfrm rot="16200000">
            <a:off x="5755265" y="1919672"/>
            <a:ext cx="3164840" cy="2919460"/>
          </a:xfrm>
          <a:prstGeom prst="downArrow">
            <a:avLst/>
          </a:prstGeom>
          <a:solidFill>
            <a:schemeClr val="accent1">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7E41E72-1FB1-2180-F627-60F9D9104034}"/>
              </a:ext>
            </a:extLst>
          </p:cNvPr>
          <p:cNvSpPr txBox="1"/>
          <p:nvPr/>
        </p:nvSpPr>
        <p:spPr>
          <a:xfrm>
            <a:off x="233434" y="6550223"/>
            <a:ext cx="5860026" cy="307777"/>
          </a:xfrm>
          <a:prstGeom prst="rect">
            <a:avLst/>
          </a:prstGeom>
          <a:noFill/>
        </p:spPr>
        <p:txBody>
          <a:bodyPr wrap="square" rtlCol="0">
            <a:spAutoFit/>
          </a:bodyPr>
          <a:lstStyle/>
          <a:p>
            <a:r>
              <a:rPr kumimoji="1" lang="en-US" altLang="ja-JP" sz="1400"/>
              <a:t>https://news.mynavi.jp/article/20220913-2452808/</a:t>
            </a:r>
            <a:endParaRPr kumimoji="1" lang="ja-JP" altLang="en-US" sz="1400"/>
          </a:p>
        </p:txBody>
      </p:sp>
    </p:spTree>
    <p:extLst>
      <p:ext uri="{BB962C8B-B14F-4D97-AF65-F5344CB8AC3E}">
        <p14:creationId xmlns:p14="http://schemas.microsoft.com/office/powerpoint/2010/main" val="308695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01C8B5-341E-7E6C-5D82-F4C1BC86B0E4}"/>
              </a:ext>
            </a:extLst>
          </p:cNvPr>
          <p:cNvSpPr>
            <a:spLocks noGrp="1"/>
          </p:cNvSpPr>
          <p:nvPr>
            <p:ph type="title"/>
          </p:nvPr>
        </p:nvSpPr>
        <p:spPr>
          <a:xfrm>
            <a:off x="1140351" y="452284"/>
            <a:ext cx="9875520" cy="1356360"/>
          </a:xfrm>
        </p:spPr>
        <p:txBody>
          <a:bodyPr/>
          <a:lstStyle/>
          <a:p>
            <a:r>
              <a:rPr lang="ja-JP" altLang="en-US"/>
              <a:t>道の駅「伊豆ゲートウェイ函南」</a:t>
            </a:r>
            <a:endParaRPr kumimoji="1" lang="ja-JP" altLang="en-US"/>
          </a:p>
        </p:txBody>
      </p:sp>
      <p:sp>
        <p:nvSpPr>
          <p:cNvPr id="3" name="コンテンツ プレースホルダー 2">
            <a:extLst>
              <a:ext uri="{FF2B5EF4-FFF2-40B4-BE49-F238E27FC236}">
                <a16:creationId xmlns:a16="http://schemas.microsoft.com/office/drawing/2014/main" id="{03F61FE4-D00A-652A-B743-BF89DF54BE57}"/>
              </a:ext>
            </a:extLst>
          </p:cNvPr>
          <p:cNvSpPr>
            <a:spLocks noGrp="1"/>
          </p:cNvSpPr>
          <p:nvPr>
            <p:ph idx="1"/>
          </p:nvPr>
        </p:nvSpPr>
        <p:spPr>
          <a:xfrm>
            <a:off x="887361" y="1898072"/>
            <a:ext cx="9872871" cy="4038600"/>
          </a:xfrm>
        </p:spPr>
        <p:txBody>
          <a:bodyPr/>
          <a:lstStyle/>
          <a:p>
            <a:pPr marL="45720" indent="0">
              <a:buNone/>
            </a:pPr>
            <a:r>
              <a:rPr kumimoji="1" lang="ja-JP" altLang="en-US" sz="2800" u="sng" dirty="0"/>
              <a:t>常時行われているアンケート結果の一部</a:t>
            </a:r>
            <a:endParaRPr kumimoji="1" lang="en-US" altLang="ja-JP" sz="2800" u="sng"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kumimoji="1" lang="en-US" altLang="ja-JP" dirty="0"/>
          </a:p>
        </p:txBody>
      </p:sp>
      <p:pic>
        <p:nvPicPr>
          <p:cNvPr id="4" name="図 3">
            <a:extLst>
              <a:ext uri="{FF2B5EF4-FFF2-40B4-BE49-F238E27FC236}">
                <a16:creationId xmlns:a16="http://schemas.microsoft.com/office/drawing/2014/main" id="{CD6F36FC-93F7-4494-7F7D-6003C5928348}"/>
              </a:ext>
            </a:extLst>
          </p:cNvPr>
          <p:cNvPicPr>
            <a:picLocks noChangeAspect="1"/>
          </p:cNvPicPr>
          <p:nvPr/>
        </p:nvPicPr>
        <p:blipFill>
          <a:blip r:embed="rId3"/>
          <a:srcRect l="24145" t="2818" r="23874" b="1507"/>
          <a:stretch>
            <a:fillRect/>
          </a:stretch>
        </p:blipFill>
        <p:spPr>
          <a:xfrm>
            <a:off x="9612681" y="452284"/>
            <a:ext cx="1438968" cy="1445788"/>
          </a:xfrm>
          <a:prstGeom prst="rect">
            <a:avLst/>
          </a:prstGeom>
        </p:spPr>
      </p:pic>
      <p:sp>
        <p:nvSpPr>
          <p:cNvPr id="5" name="テキスト ボックス 4">
            <a:extLst>
              <a:ext uri="{FF2B5EF4-FFF2-40B4-BE49-F238E27FC236}">
                <a16:creationId xmlns:a16="http://schemas.microsoft.com/office/drawing/2014/main" id="{49176947-EF84-C58C-BFAD-56C00A9A292C}"/>
              </a:ext>
            </a:extLst>
          </p:cNvPr>
          <p:cNvSpPr txBox="1"/>
          <p:nvPr/>
        </p:nvSpPr>
        <p:spPr>
          <a:xfrm>
            <a:off x="855608" y="2454954"/>
            <a:ext cx="5751870" cy="3416320"/>
          </a:xfrm>
          <a:prstGeom prst="rect">
            <a:avLst/>
          </a:prstGeom>
          <a:noFill/>
        </p:spPr>
        <p:txBody>
          <a:bodyPr wrap="square" rtlCol="0">
            <a:spAutoFit/>
          </a:bodyPr>
          <a:lstStyle/>
          <a:p>
            <a:r>
              <a:rPr lang="ja-JP" altLang="en-US" dirty="0"/>
              <a:t>・入り方がわかりにくい</a:t>
            </a:r>
            <a:endParaRPr lang="en-US" altLang="ja-JP" dirty="0"/>
          </a:p>
          <a:p>
            <a:r>
              <a:rPr lang="ja-JP" altLang="en-US" dirty="0"/>
              <a:t>・看板を増やしてほしい</a:t>
            </a:r>
            <a:endParaRPr lang="en-US" altLang="ja-JP" dirty="0"/>
          </a:p>
          <a:p>
            <a:r>
              <a:rPr lang="ja-JP" altLang="en-US" dirty="0"/>
              <a:t>・駐車場が狭い</a:t>
            </a:r>
            <a:endParaRPr lang="en-US" altLang="ja-JP" dirty="0"/>
          </a:p>
          <a:p>
            <a:r>
              <a:rPr lang="ja-JP" altLang="en-US" dirty="0"/>
              <a:t>・渋滞して大変</a:t>
            </a:r>
            <a:endParaRPr lang="en-US" altLang="ja-JP" dirty="0"/>
          </a:p>
          <a:p>
            <a:r>
              <a:rPr lang="ja-JP" altLang="en-US" dirty="0"/>
              <a:t>・来る道がわかりにくい </a:t>
            </a:r>
            <a:endParaRPr lang="en-US" altLang="ja-JP" dirty="0"/>
          </a:p>
          <a:p>
            <a:r>
              <a:rPr lang="ja-JP" altLang="en-US" dirty="0"/>
              <a:t>・駐車場案内をしっかり</a:t>
            </a:r>
            <a:endParaRPr lang="en-US" altLang="ja-JP" dirty="0"/>
          </a:p>
          <a:p>
            <a:r>
              <a:rPr lang="ja-JP" altLang="en-US" dirty="0"/>
              <a:t>・トイレが汚い</a:t>
            </a:r>
            <a:endParaRPr lang="en-US" altLang="ja-JP" dirty="0"/>
          </a:p>
          <a:p>
            <a:r>
              <a:rPr lang="ja-JP" altLang="en-US" dirty="0"/>
              <a:t>・清掃中で入れなかった</a:t>
            </a:r>
            <a:endParaRPr lang="en-US" altLang="ja-JP" dirty="0"/>
          </a:p>
          <a:p>
            <a:r>
              <a:rPr lang="ja-JP" altLang="en-US" dirty="0"/>
              <a:t>・清掃中でも入れるようにしてほしい</a:t>
            </a:r>
            <a:endParaRPr kumimoji="1" lang="ja-JP" altLang="en-US" dirty="0"/>
          </a:p>
          <a:p>
            <a:r>
              <a:rPr lang="ja-JP" altLang="en-US" dirty="0">
                <a:solidFill>
                  <a:schemeClr val="tx1">
                    <a:lumMod val="95000"/>
                    <a:lumOff val="5000"/>
                  </a:schemeClr>
                </a:solidFill>
              </a:rPr>
              <a:t>・</a:t>
            </a:r>
            <a:r>
              <a:rPr lang="ja-JP" altLang="en-US" b="1" dirty="0">
                <a:solidFill>
                  <a:schemeClr val="tx1">
                    <a:lumMod val="95000"/>
                    <a:lumOff val="5000"/>
                  </a:schemeClr>
                </a:solidFill>
              </a:rPr>
              <a:t>子供の遊び場が少ない</a:t>
            </a:r>
            <a:endParaRPr lang="en-US" altLang="ja-JP" b="1" dirty="0">
              <a:solidFill>
                <a:schemeClr val="tx1">
                  <a:lumMod val="95000"/>
                  <a:lumOff val="5000"/>
                </a:schemeClr>
              </a:solidFill>
            </a:endParaRPr>
          </a:p>
          <a:p>
            <a:r>
              <a:rPr lang="ja-JP" altLang="en-US" dirty="0"/>
              <a:t>・外テーブルが不足している </a:t>
            </a:r>
            <a:endParaRPr lang="en-US" altLang="ja-JP" dirty="0"/>
          </a:p>
          <a:p>
            <a:r>
              <a:rPr lang="ja-JP" altLang="en-US" dirty="0"/>
              <a:t>・夜の騒音トラブル</a:t>
            </a:r>
            <a:endParaRPr lang="en-US" altLang="ja-JP" dirty="0"/>
          </a:p>
        </p:txBody>
      </p:sp>
    </p:spTree>
    <p:extLst>
      <p:ext uri="{BB962C8B-B14F-4D97-AF65-F5344CB8AC3E}">
        <p14:creationId xmlns:p14="http://schemas.microsoft.com/office/powerpoint/2010/main" val="226775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01E5-829C-560E-FAD0-1A8206BF63B6}"/>
            </a:ext>
          </a:extLst>
        </p:cNvPr>
        <p:cNvGrpSpPr/>
        <p:nvPr/>
      </p:nvGrpSpPr>
      <p:grpSpPr>
        <a:xfrm>
          <a:off x="0" y="0"/>
          <a:ext cx="0" cy="0"/>
          <a:chOff x="0" y="0"/>
          <a:chExt cx="0" cy="0"/>
        </a:xfrm>
      </p:grpSpPr>
      <p:sp>
        <p:nvSpPr>
          <p:cNvPr id="7" name="矢印: 下 6">
            <a:extLst>
              <a:ext uri="{FF2B5EF4-FFF2-40B4-BE49-F238E27FC236}">
                <a16:creationId xmlns:a16="http://schemas.microsoft.com/office/drawing/2014/main" id="{6096070E-B5EE-C58B-BF31-8E02A12510D0}"/>
              </a:ext>
            </a:extLst>
          </p:cNvPr>
          <p:cNvSpPr/>
          <p:nvPr/>
        </p:nvSpPr>
        <p:spPr>
          <a:xfrm rot="16200000">
            <a:off x="6040950" y="3413838"/>
            <a:ext cx="1677462" cy="2245104"/>
          </a:xfrm>
          <a:prstGeom prst="downArrow">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79FDE3E-6474-CC8F-6DFB-5C4AA5D93835}"/>
              </a:ext>
            </a:extLst>
          </p:cNvPr>
          <p:cNvSpPr>
            <a:spLocks noGrp="1"/>
          </p:cNvSpPr>
          <p:nvPr>
            <p:ph type="title"/>
          </p:nvPr>
        </p:nvSpPr>
        <p:spPr>
          <a:xfrm>
            <a:off x="1140351" y="452284"/>
            <a:ext cx="9875520" cy="1356360"/>
          </a:xfrm>
        </p:spPr>
        <p:txBody>
          <a:bodyPr/>
          <a:lstStyle/>
          <a:p>
            <a:r>
              <a:rPr lang="ja-JP" altLang="en-US"/>
              <a:t>道の駅「伊豆ゲートウェイ函南」</a:t>
            </a:r>
            <a:endParaRPr kumimoji="1" lang="ja-JP" altLang="en-US"/>
          </a:p>
        </p:txBody>
      </p:sp>
      <p:sp>
        <p:nvSpPr>
          <p:cNvPr id="3" name="コンテンツ プレースホルダー 2">
            <a:extLst>
              <a:ext uri="{FF2B5EF4-FFF2-40B4-BE49-F238E27FC236}">
                <a16:creationId xmlns:a16="http://schemas.microsoft.com/office/drawing/2014/main" id="{7A803CE3-9A0B-7189-1FB8-C0BB9005FD44}"/>
              </a:ext>
            </a:extLst>
          </p:cNvPr>
          <p:cNvSpPr>
            <a:spLocks noGrp="1"/>
          </p:cNvSpPr>
          <p:nvPr>
            <p:ph idx="1"/>
          </p:nvPr>
        </p:nvSpPr>
        <p:spPr>
          <a:xfrm>
            <a:off x="887361" y="1898072"/>
            <a:ext cx="9872871" cy="4038600"/>
          </a:xfrm>
        </p:spPr>
        <p:txBody>
          <a:bodyPr/>
          <a:lstStyle/>
          <a:p>
            <a:pPr marL="45720" indent="0">
              <a:buNone/>
            </a:pPr>
            <a:r>
              <a:rPr kumimoji="1" lang="ja-JP" altLang="en-US" sz="2800" u="sng" dirty="0"/>
              <a:t>常時行われているアンケート結果の一部</a:t>
            </a:r>
            <a:endParaRPr kumimoji="1" lang="en-US" altLang="ja-JP" sz="2800" u="sng"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lang="en-US" altLang="ja-JP" dirty="0"/>
          </a:p>
          <a:p>
            <a:pPr marL="45720" indent="0">
              <a:buNone/>
            </a:pPr>
            <a:endParaRPr kumimoji="1" lang="en-US" altLang="ja-JP" dirty="0"/>
          </a:p>
          <a:p>
            <a:pPr marL="45720" indent="0">
              <a:buNone/>
            </a:pPr>
            <a:endParaRPr kumimoji="1" lang="en-US" altLang="ja-JP" dirty="0"/>
          </a:p>
        </p:txBody>
      </p:sp>
      <p:pic>
        <p:nvPicPr>
          <p:cNvPr id="4" name="図 3">
            <a:extLst>
              <a:ext uri="{FF2B5EF4-FFF2-40B4-BE49-F238E27FC236}">
                <a16:creationId xmlns:a16="http://schemas.microsoft.com/office/drawing/2014/main" id="{FE49004A-3636-9909-308A-4EE6681681B4}"/>
              </a:ext>
            </a:extLst>
          </p:cNvPr>
          <p:cNvPicPr>
            <a:picLocks noChangeAspect="1"/>
          </p:cNvPicPr>
          <p:nvPr/>
        </p:nvPicPr>
        <p:blipFill>
          <a:blip r:embed="rId3"/>
          <a:srcRect l="24145" t="2818" r="23874" b="1507"/>
          <a:stretch>
            <a:fillRect/>
          </a:stretch>
        </p:blipFill>
        <p:spPr>
          <a:xfrm>
            <a:off x="9612681" y="452284"/>
            <a:ext cx="1438968" cy="1445788"/>
          </a:xfrm>
          <a:prstGeom prst="rect">
            <a:avLst/>
          </a:prstGeom>
        </p:spPr>
      </p:pic>
      <p:sp>
        <p:nvSpPr>
          <p:cNvPr id="5" name="テキスト ボックス 4">
            <a:extLst>
              <a:ext uri="{FF2B5EF4-FFF2-40B4-BE49-F238E27FC236}">
                <a16:creationId xmlns:a16="http://schemas.microsoft.com/office/drawing/2014/main" id="{704332C5-DAE2-C56D-C27F-48A0B752BC4F}"/>
              </a:ext>
            </a:extLst>
          </p:cNvPr>
          <p:cNvSpPr txBox="1"/>
          <p:nvPr/>
        </p:nvSpPr>
        <p:spPr>
          <a:xfrm>
            <a:off x="855608" y="2454954"/>
            <a:ext cx="5751870" cy="3416320"/>
          </a:xfrm>
          <a:prstGeom prst="rect">
            <a:avLst/>
          </a:prstGeom>
          <a:noFill/>
        </p:spPr>
        <p:txBody>
          <a:bodyPr wrap="square" rtlCol="0">
            <a:spAutoFit/>
          </a:bodyPr>
          <a:lstStyle/>
          <a:p>
            <a:r>
              <a:rPr lang="ja-JP" altLang="en-US" dirty="0">
                <a:solidFill>
                  <a:schemeClr val="tx1">
                    <a:alpha val="20000"/>
                  </a:schemeClr>
                </a:solidFill>
              </a:rPr>
              <a:t>・入り方がわかりにくい</a:t>
            </a:r>
            <a:endParaRPr lang="en-US" altLang="ja-JP" dirty="0">
              <a:solidFill>
                <a:schemeClr val="tx1">
                  <a:alpha val="20000"/>
                </a:schemeClr>
              </a:solidFill>
            </a:endParaRPr>
          </a:p>
          <a:p>
            <a:r>
              <a:rPr lang="ja-JP" altLang="en-US" dirty="0">
                <a:solidFill>
                  <a:schemeClr val="tx1">
                    <a:alpha val="20000"/>
                  </a:schemeClr>
                </a:solidFill>
              </a:rPr>
              <a:t>・看板を増やしてほしい</a:t>
            </a:r>
            <a:endParaRPr lang="en-US" altLang="ja-JP" dirty="0">
              <a:solidFill>
                <a:schemeClr val="tx1">
                  <a:alpha val="20000"/>
                </a:schemeClr>
              </a:solidFill>
            </a:endParaRPr>
          </a:p>
          <a:p>
            <a:r>
              <a:rPr lang="ja-JP" altLang="en-US" dirty="0">
                <a:solidFill>
                  <a:schemeClr val="tx1">
                    <a:alpha val="20000"/>
                  </a:schemeClr>
                </a:solidFill>
              </a:rPr>
              <a:t>・駐車場が狭い</a:t>
            </a:r>
            <a:endParaRPr lang="en-US" altLang="ja-JP" dirty="0">
              <a:solidFill>
                <a:schemeClr val="tx1">
                  <a:alpha val="20000"/>
                </a:schemeClr>
              </a:solidFill>
            </a:endParaRPr>
          </a:p>
          <a:p>
            <a:r>
              <a:rPr lang="ja-JP" altLang="en-US" dirty="0">
                <a:solidFill>
                  <a:schemeClr val="tx1">
                    <a:alpha val="20000"/>
                  </a:schemeClr>
                </a:solidFill>
              </a:rPr>
              <a:t>・渋滞して大変</a:t>
            </a:r>
            <a:endParaRPr lang="en-US" altLang="ja-JP" dirty="0">
              <a:solidFill>
                <a:schemeClr val="tx1">
                  <a:alpha val="20000"/>
                </a:schemeClr>
              </a:solidFill>
            </a:endParaRPr>
          </a:p>
          <a:p>
            <a:r>
              <a:rPr lang="ja-JP" altLang="en-US" dirty="0">
                <a:solidFill>
                  <a:schemeClr val="tx1">
                    <a:alpha val="20000"/>
                  </a:schemeClr>
                </a:solidFill>
              </a:rPr>
              <a:t>・来る道がわかりにくい </a:t>
            </a:r>
            <a:endParaRPr lang="en-US" altLang="ja-JP" dirty="0">
              <a:solidFill>
                <a:schemeClr val="tx1">
                  <a:alpha val="20000"/>
                </a:schemeClr>
              </a:solidFill>
            </a:endParaRPr>
          </a:p>
          <a:p>
            <a:r>
              <a:rPr lang="ja-JP" altLang="en-US" dirty="0">
                <a:solidFill>
                  <a:schemeClr val="tx1">
                    <a:alpha val="20000"/>
                  </a:schemeClr>
                </a:solidFill>
              </a:rPr>
              <a:t>・駐車場案内をしっかり</a:t>
            </a:r>
            <a:endParaRPr lang="en-US" altLang="ja-JP" dirty="0">
              <a:solidFill>
                <a:schemeClr val="tx1">
                  <a:alpha val="20000"/>
                </a:schemeClr>
              </a:solidFill>
            </a:endParaRPr>
          </a:p>
          <a:p>
            <a:r>
              <a:rPr lang="ja-JP" altLang="en-US" dirty="0">
                <a:solidFill>
                  <a:schemeClr val="tx1">
                    <a:alpha val="20000"/>
                  </a:schemeClr>
                </a:solidFill>
              </a:rPr>
              <a:t>・トイレが汚い</a:t>
            </a:r>
            <a:endParaRPr lang="en-US" altLang="ja-JP" dirty="0">
              <a:solidFill>
                <a:schemeClr val="tx1">
                  <a:alpha val="20000"/>
                </a:schemeClr>
              </a:solidFill>
            </a:endParaRPr>
          </a:p>
          <a:p>
            <a:r>
              <a:rPr lang="ja-JP" altLang="en-US" dirty="0">
                <a:solidFill>
                  <a:schemeClr val="tx1">
                    <a:alpha val="20000"/>
                  </a:schemeClr>
                </a:solidFill>
              </a:rPr>
              <a:t>・清掃中で入れなかった</a:t>
            </a:r>
            <a:endParaRPr lang="en-US" altLang="ja-JP" dirty="0">
              <a:solidFill>
                <a:schemeClr val="tx1">
                  <a:alpha val="20000"/>
                </a:schemeClr>
              </a:solidFill>
            </a:endParaRPr>
          </a:p>
          <a:p>
            <a:r>
              <a:rPr lang="ja-JP" altLang="en-US" dirty="0">
                <a:solidFill>
                  <a:schemeClr val="tx1">
                    <a:alpha val="20000"/>
                  </a:schemeClr>
                </a:solidFill>
              </a:rPr>
              <a:t>・清掃中でも入れるようにしてほしい</a:t>
            </a:r>
            <a:endParaRPr kumimoji="1" lang="ja-JP" altLang="en-US" dirty="0">
              <a:solidFill>
                <a:schemeClr val="tx1">
                  <a:alpha val="20000"/>
                </a:schemeClr>
              </a:solidFill>
            </a:endParaRPr>
          </a:p>
          <a:p>
            <a:r>
              <a:rPr lang="ja-JP" altLang="en-US" dirty="0">
                <a:solidFill>
                  <a:schemeClr val="tx1">
                    <a:lumMod val="95000"/>
                    <a:lumOff val="5000"/>
                  </a:schemeClr>
                </a:solidFill>
              </a:rPr>
              <a:t>・</a:t>
            </a:r>
            <a:r>
              <a:rPr lang="ja-JP" altLang="en-US" b="1" u="sng" dirty="0">
                <a:solidFill>
                  <a:schemeClr val="tx1">
                    <a:lumMod val="95000"/>
                    <a:lumOff val="5000"/>
                  </a:schemeClr>
                </a:solidFill>
              </a:rPr>
              <a:t>子供の遊び場が少ない</a:t>
            </a:r>
            <a:endParaRPr lang="en-US" altLang="ja-JP" b="1" u="sng" dirty="0">
              <a:solidFill>
                <a:schemeClr val="tx1">
                  <a:lumMod val="95000"/>
                  <a:lumOff val="5000"/>
                </a:schemeClr>
              </a:solidFill>
            </a:endParaRPr>
          </a:p>
          <a:p>
            <a:r>
              <a:rPr lang="ja-JP" altLang="en-US" dirty="0">
                <a:solidFill>
                  <a:schemeClr val="tx1">
                    <a:alpha val="20000"/>
                  </a:schemeClr>
                </a:solidFill>
              </a:rPr>
              <a:t>・外テーブルが不足している </a:t>
            </a:r>
            <a:endParaRPr lang="en-US" altLang="ja-JP" dirty="0">
              <a:solidFill>
                <a:schemeClr val="tx1">
                  <a:alpha val="20000"/>
                </a:schemeClr>
              </a:solidFill>
            </a:endParaRPr>
          </a:p>
          <a:p>
            <a:r>
              <a:rPr lang="ja-JP" altLang="en-US" dirty="0">
                <a:solidFill>
                  <a:schemeClr val="tx1">
                    <a:alpha val="20000"/>
                  </a:schemeClr>
                </a:solidFill>
              </a:rPr>
              <a:t>・夜の騒音トラブル</a:t>
            </a:r>
            <a:endParaRPr lang="en-US" altLang="ja-JP" dirty="0">
              <a:solidFill>
                <a:schemeClr val="tx1">
                  <a:alpha val="20000"/>
                </a:schemeClr>
              </a:solidFill>
            </a:endParaRPr>
          </a:p>
        </p:txBody>
      </p:sp>
      <p:sp>
        <p:nvSpPr>
          <p:cNvPr id="9" name="四角形: 角を丸くする 8">
            <a:extLst>
              <a:ext uri="{FF2B5EF4-FFF2-40B4-BE49-F238E27FC236}">
                <a16:creationId xmlns:a16="http://schemas.microsoft.com/office/drawing/2014/main" id="{A5132C96-2832-2407-FDFF-07167F68DD81}"/>
              </a:ext>
            </a:extLst>
          </p:cNvPr>
          <p:cNvSpPr/>
          <p:nvPr/>
        </p:nvSpPr>
        <p:spPr>
          <a:xfrm>
            <a:off x="8807245" y="4821759"/>
            <a:ext cx="2497393" cy="1361768"/>
          </a:xfrm>
          <a:prstGeom prst="roundRect">
            <a:avLst/>
          </a:prstGeom>
          <a:solidFill>
            <a:schemeClr val="accent4">
              <a:lumMod val="40000"/>
              <a:lumOff val="60000"/>
            </a:schemeClr>
          </a:solidFill>
          <a:ln>
            <a:solidFill>
              <a:srgbClr val="0063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63A7"/>
                </a:solidFill>
              </a:rPr>
              <a:t>本来の目的と違う</a:t>
            </a:r>
          </a:p>
        </p:txBody>
      </p:sp>
      <p:sp>
        <p:nvSpPr>
          <p:cNvPr id="10" name="四角形: 角を丸くする 9">
            <a:extLst>
              <a:ext uri="{FF2B5EF4-FFF2-40B4-BE49-F238E27FC236}">
                <a16:creationId xmlns:a16="http://schemas.microsoft.com/office/drawing/2014/main" id="{613FC637-5C94-2BD3-9A08-560FEAE8EDAE}"/>
              </a:ext>
            </a:extLst>
          </p:cNvPr>
          <p:cNvSpPr/>
          <p:nvPr/>
        </p:nvSpPr>
        <p:spPr>
          <a:xfrm>
            <a:off x="8807246" y="2911318"/>
            <a:ext cx="2497393" cy="1361768"/>
          </a:xfrm>
          <a:prstGeom prst="roundRect">
            <a:avLst/>
          </a:prstGeom>
          <a:solidFill>
            <a:schemeClr val="accent2">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FF0000"/>
                </a:solidFill>
              </a:rPr>
              <a:t>隣接する施設の影響</a:t>
            </a:r>
          </a:p>
        </p:txBody>
      </p:sp>
    </p:spTree>
    <p:extLst>
      <p:ext uri="{BB962C8B-B14F-4D97-AF65-F5344CB8AC3E}">
        <p14:creationId xmlns:p14="http://schemas.microsoft.com/office/powerpoint/2010/main" val="41250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53CF-E45E-4291-2A01-69714DC32315}"/>
            </a:ext>
          </a:extLst>
        </p:cNvPr>
        <p:cNvGrpSpPr/>
        <p:nvPr/>
      </p:nvGrpSpPr>
      <p:grpSpPr>
        <a:xfrm>
          <a:off x="0" y="0"/>
          <a:ext cx="0" cy="0"/>
          <a:chOff x="0" y="0"/>
          <a:chExt cx="0" cy="0"/>
        </a:xfrm>
      </p:grpSpPr>
      <p:pic>
        <p:nvPicPr>
          <p:cNvPr id="5" name="図 4" descr="レゴ, おもちゃ, テーブル, コンピュータ が含まれている画像&#10;&#10;AI 生成コンテンツは誤りを含む可能性があります。">
            <a:extLst>
              <a:ext uri="{FF2B5EF4-FFF2-40B4-BE49-F238E27FC236}">
                <a16:creationId xmlns:a16="http://schemas.microsoft.com/office/drawing/2014/main" id="{A3DBE97D-422F-2E8E-0CFF-93CAE8A93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145" y="3144573"/>
            <a:ext cx="2776762" cy="3429000"/>
          </a:xfrm>
          <a:prstGeom prst="rect">
            <a:avLst/>
          </a:prstGeom>
        </p:spPr>
      </p:pic>
      <p:sp>
        <p:nvSpPr>
          <p:cNvPr id="14" name="吹き出し: 折線 13">
            <a:extLst>
              <a:ext uri="{FF2B5EF4-FFF2-40B4-BE49-F238E27FC236}">
                <a16:creationId xmlns:a16="http://schemas.microsoft.com/office/drawing/2014/main" id="{792895FD-D60C-7AB0-FFE3-09D0ED018B3B}"/>
              </a:ext>
            </a:extLst>
          </p:cNvPr>
          <p:cNvSpPr/>
          <p:nvPr/>
        </p:nvSpPr>
        <p:spPr>
          <a:xfrm flipV="1">
            <a:off x="8175286" y="3642836"/>
            <a:ext cx="3697608" cy="2104509"/>
          </a:xfrm>
          <a:prstGeom prst="borderCallout2">
            <a:avLst>
              <a:gd name="adj1" fmla="val 19632"/>
              <a:gd name="adj2" fmla="val -3072"/>
              <a:gd name="adj3" fmla="val 18750"/>
              <a:gd name="adj4" fmla="val -16667"/>
              <a:gd name="adj5" fmla="val 79569"/>
              <a:gd name="adj6" fmla="val -36953"/>
            </a:avLst>
          </a:prstGeom>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DB11492-7338-6D43-3DBF-EABEF74D3619}"/>
              </a:ext>
            </a:extLst>
          </p:cNvPr>
          <p:cNvSpPr>
            <a:spLocks noGrp="1"/>
          </p:cNvSpPr>
          <p:nvPr>
            <p:ph type="title"/>
          </p:nvPr>
        </p:nvSpPr>
        <p:spPr>
          <a:xfrm>
            <a:off x="279236" y="284427"/>
            <a:ext cx="11790844" cy="1120564"/>
          </a:xfrm>
        </p:spPr>
        <p:txBody>
          <a:bodyPr>
            <a:normAutofit/>
          </a:bodyPr>
          <a:lstStyle/>
          <a:p>
            <a:pPr algn="ctr"/>
            <a:r>
              <a:rPr lang="ja-JP" altLang="en-US" sz="2800">
                <a:solidFill>
                  <a:srgbClr val="00B050"/>
                </a:solidFill>
                <a:latin typeface="+mn-ea"/>
                <a:ea typeface="+mn-ea"/>
              </a:rPr>
              <a:t>子供たちに風船とシャボン玉を提供するロボット</a:t>
            </a:r>
            <a:endParaRPr kumimoji="1" lang="ja-JP" altLang="en-US" sz="2800">
              <a:solidFill>
                <a:srgbClr val="00B050"/>
              </a:solidFill>
              <a:latin typeface="+mn-ea"/>
              <a:ea typeface="+mn-ea"/>
            </a:endParaRPr>
          </a:p>
        </p:txBody>
      </p:sp>
      <p:sp>
        <p:nvSpPr>
          <p:cNvPr id="7" name="四角形: 角を丸くする 6">
            <a:extLst>
              <a:ext uri="{FF2B5EF4-FFF2-40B4-BE49-F238E27FC236}">
                <a16:creationId xmlns:a16="http://schemas.microsoft.com/office/drawing/2014/main" id="{CBB4B403-FFE3-D8E1-CF11-09C6A60204A1}"/>
              </a:ext>
            </a:extLst>
          </p:cNvPr>
          <p:cNvSpPr/>
          <p:nvPr/>
        </p:nvSpPr>
        <p:spPr>
          <a:xfrm>
            <a:off x="1191760" y="1416695"/>
            <a:ext cx="3325867" cy="1932491"/>
          </a:xfrm>
          <a:prstGeom prst="roundRect">
            <a:avLst/>
          </a:prstGeom>
          <a:solidFill>
            <a:schemeClr val="accent4">
              <a:lumMod val="40000"/>
              <a:lumOff val="60000"/>
            </a:schemeClr>
          </a:solidFill>
          <a:ln>
            <a:solidFill>
              <a:srgbClr val="0063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63A7"/>
                </a:solidFill>
              </a:rPr>
              <a:t>本来の目的と違う</a:t>
            </a:r>
          </a:p>
        </p:txBody>
      </p:sp>
      <p:sp>
        <p:nvSpPr>
          <p:cNvPr id="8" name="四角形: 角を丸くする 7">
            <a:extLst>
              <a:ext uri="{FF2B5EF4-FFF2-40B4-BE49-F238E27FC236}">
                <a16:creationId xmlns:a16="http://schemas.microsoft.com/office/drawing/2014/main" id="{89814924-0828-4B87-BCEE-04CEAABF4591}"/>
              </a:ext>
            </a:extLst>
          </p:cNvPr>
          <p:cNvSpPr/>
          <p:nvPr/>
        </p:nvSpPr>
        <p:spPr>
          <a:xfrm>
            <a:off x="7523827" y="1422945"/>
            <a:ext cx="3325867" cy="1932490"/>
          </a:xfrm>
          <a:prstGeom prst="roundRect">
            <a:avLst/>
          </a:prstGeom>
          <a:solidFill>
            <a:schemeClr val="accent2">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FF0000"/>
                </a:solidFill>
              </a:rPr>
              <a:t>隣接する施設の影響</a:t>
            </a:r>
          </a:p>
        </p:txBody>
      </p:sp>
      <p:sp>
        <p:nvSpPr>
          <p:cNvPr id="10" name="四角形: 角を丸くする 9">
            <a:extLst>
              <a:ext uri="{FF2B5EF4-FFF2-40B4-BE49-F238E27FC236}">
                <a16:creationId xmlns:a16="http://schemas.microsoft.com/office/drawing/2014/main" id="{681E33E1-9870-054F-D3C0-5611874EEC23}"/>
              </a:ext>
            </a:extLst>
          </p:cNvPr>
          <p:cNvSpPr/>
          <p:nvPr/>
        </p:nvSpPr>
        <p:spPr>
          <a:xfrm>
            <a:off x="1342306" y="1328051"/>
            <a:ext cx="3325867" cy="193249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t>体験時間およそ</a:t>
            </a:r>
            <a:r>
              <a:rPr kumimoji="1" lang="en-US" altLang="ja-JP" sz="2400"/>
              <a:t>1</a:t>
            </a:r>
            <a:r>
              <a:rPr kumimoji="1" lang="ja-JP" altLang="en-US" sz="2400"/>
              <a:t>分</a:t>
            </a:r>
            <a:endParaRPr kumimoji="1" lang="en-US" altLang="ja-JP" sz="2400"/>
          </a:p>
          <a:p>
            <a:pPr algn="ctr"/>
            <a:r>
              <a:rPr kumimoji="1" lang="ja-JP" altLang="en-US" sz="4400"/>
              <a:t>「短時間」</a:t>
            </a:r>
            <a:endParaRPr kumimoji="1" lang="en-US" altLang="ja-JP" sz="4400"/>
          </a:p>
        </p:txBody>
      </p:sp>
      <p:sp>
        <p:nvSpPr>
          <p:cNvPr id="11" name="四角形: 角を丸くする 10">
            <a:extLst>
              <a:ext uri="{FF2B5EF4-FFF2-40B4-BE49-F238E27FC236}">
                <a16:creationId xmlns:a16="http://schemas.microsoft.com/office/drawing/2014/main" id="{A43FB6A3-BCD0-30E8-A5DB-EBA2CEA2591A}"/>
              </a:ext>
            </a:extLst>
          </p:cNvPr>
          <p:cNvSpPr/>
          <p:nvPr/>
        </p:nvSpPr>
        <p:spPr>
          <a:xfrm>
            <a:off x="7674373" y="1328051"/>
            <a:ext cx="3325867" cy="193249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t>ボタンを押すだけ</a:t>
            </a:r>
            <a:endParaRPr kumimoji="1" lang="en-US" altLang="ja-JP" sz="2400"/>
          </a:p>
          <a:p>
            <a:pPr lvl="0" algn="ctr"/>
            <a:r>
              <a:rPr kumimoji="1" lang="ja-JP" altLang="en-US" sz="4400">
                <a:solidFill>
                  <a:srgbClr val="FFFFFF"/>
                </a:solidFill>
              </a:rPr>
              <a:t>「手軽」</a:t>
            </a:r>
            <a:endParaRPr kumimoji="1" lang="en-US" altLang="ja-JP" sz="4400">
              <a:solidFill>
                <a:srgbClr val="FFFFFF"/>
              </a:solidFill>
            </a:endParaRPr>
          </a:p>
        </p:txBody>
      </p:sp>
      <p:pic>
        <p:nvPicPr>
          <p:cNvPr id="15" name="図 14" descr="黒い背景に白い文字がある&#10;&#10;AI 生成コンテンツは誤りを含む可能性があります。">
            <a:extLst>
              <a:ext uri="{FF2B5EF4-FFF2-40B4-BE49-F238E27FC236}">
                <a16:creationId xmlns:a16="http://schemas.microsoft.com/office/drawing/2014/main" id="{E6E6D0D9-2891-32FE-A04A-4A2B389A6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687" y="0"/>
            <a:ext cx="3986626" cy="3986626"/>
          </a:xfrm>
          <a:prstGeom prst="rect">
            <a:avLst/>
          </a:prstGeom>
        </p:spPr>
      </p:pic>
      <p:pic>
        <p:nvPicPr>
          <p:cNvPr id="12" name="図 11" descr="屋内, テーブル, 座る, 小さい が含まれている画像&#10;&#10;AI 生成コンテンツは誤りを含む可能性があります。">
            <a:extLst>
              <a:ext uri="{FF2B5EF4-FFF2-40B4-BE49-F238E27FC236}">
                <a16:creationId xmlns:a16="http://schemas.microsoft.com/office/drawing/2014/main" id="{8BABA39D-EBEF-222E-8F23-4E945B222080}"/>
              </a:ext>
            </a:extLst>
          </p:cNvPr>
          <p:cNvPicPr>
            <a:picLocks noChangeAspect="1"/>
          </p:cNvPicPr>
          <p:nvPr/>
        </p:nvPicPr>
        <p:blipFill>
          <a:blip r:embed="rId5"/>
          <a:srcRect l="7883" t="975" r="-3261" b="-975"/>
          <a:stretch>
            <a:fillRect/>
          </a:stretch>
        </p:blipFill>
        <p:spPr>
          <a:xfrm>
            <a:off x="8271837" y="3737730"/>
            <a:ext cx="3622490" cy="1951085"/>
          </a:xfrm>
          <a:prstGeom prst="rect">
            <a:avLst/>
          </a:prstGeom>
        </p:spPr>
      </p:pic>
      <p:sp>
        <p:nvSpPr>
          <p:cNvPr id="19" name="吹き出し: 折線 18">
            <a:extLst>
              <a:ext uri="{FF2B5EF4-FFF2-40B4-BE49-F238E27FC236}">
                <a16:creationId xmlns:a16="http://schemas.microsoft.com/office/drawing/2014/main" id="{E7ADF6F7-E26D-1AC5-D9F8-F4DC22CD45B0}"/>
              </a:ext>
            </a:extLst>
          </p:cNvPr>
          <p:cNvSpPr/>
          <p:nvPr/>
        </p:nvSpPr>
        <p:spPr>
          <a:xfrm flipH="1" flipV="1">
            <a:off x="305766" y="3642836"/>
            <a:ext cx="3796921" cy="2158197"/>
          </a:xfrm>
          <a:prstGeom prst="borderCallout2">
            <a:avLst>
              <a:gd name="adj1" fmla="val 19632"/>
              <a:gd name="adj2" fmla="val -3072"/>
              <a:gd name="adj3" fmla="val 18750"/>
              <a:gd name="adj4" fmla="val -16667"/>
              <a:gd name="adj5" fmla="val 71200"/>
              <a:gd name="adj6" fmla="val -46745"/>
            </a:avLst>
          </a:prstGeom>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descr="屋内, コンピュータ, レゴ, 机 が含まれている画像&#10;&#10;AI 生成コンテンツは誤りを含む可能性があります。">
            <a:extLst>
              <a:ext uri="{FF2B5EF4-FFF2-40B4-BE49-F238E27FC236}">
                <a16:creationId xmlns:a16="http://schemas.microsoft.com/office/drawing/2014/main" id="{6FA12421-36BB-49DF-B268-6230CFB2B5E7}"/>
              </a:ext>
            </a:extLst>
          </p:cNvPr>
          <p:cNvPicPr>
            <a:picLocks noChangeAspect="1"/>
          </p:cNvPicPr>
          <p:nvPr/>
        </p:nvPicPr>
        <p:blipFill>
          <a:blip r:embed="rId6"/>
          <a:stretch>
            <a:fillRect/>
          </a:stretch>
        </p:blipFill>
        <p:spPr>
          <a:xfrm>
            <a:off x="434659" y="3762119"/>
            <a:ext cx="3562847" cy="1932491"/>
          </a:xfrm>
          <a:prstGeom prst="rect">
            <a:avLst/>
          </a:prstGeom>
        </p:spPr>
      </p:pic>
      <p:sp>
        <p:nvSpPr>
          <p:cNvPr id="6" name="タイトル 1">
            <a:extLst>
              <a:ext uri="{FF2B5EF4-FFF2-40B4-BE49-F238E27FC236}">
                <a16:creationId xmlns:a16="http://schemas.microsoft.com/office/drawing/2014/main" id="{EA15E647-2FD2-B520-576A-BF37489BB0B9}"/>
              </a:ext>
            </a:extLst>
          </p:cNvPr>
          <p:cNvSpPr txBox="1">
            <a:spLocks/>
          </p:cNvSpPr>
          <p:nvPr/>
        </p:nvSpPr>
        <p:spPr>
          <a:xfrm>
            <a:off x="4016715" y="5737436"/>
            <a:ext cx="8525551" cy="1120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2800">
              <a:solidFill>
                <a:srgbClr val="FF0000"/>
              </a:solidFill>
              <a:latin typeface="+mn-ea"/>
              <a:ea typeface="+mn-ea"/>
            </a:endParaRPr>
          </a:p>
        </p:txBody>
      </p:sp>
    </p:spTree>
    <p:extLst>
      <p:ext uri="{BB962C8B-B14F-4D97-AF65-F5344CB8AC3E}">
        <p14:creationId xmlns:p14="http://schemas.microsoft.com/office/powerpoint/2010/main" val="155077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P spid="10" grpId="0" animBg="1"/>
      <p:bldP spid="11"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91F0FB-81B6-4A01-A397-0259DB68C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B3D9C3-F05F-4727-BB6C-5AC9E5BE85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5740400" cy="6377939"/>
          </a:xfrm>
          <a:prstGeom prst="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16" name="Rectangle 15">
            <a:extLst>
              <a:ext uri="{FF2B5EF4-FFF2-40B4-BE49-F238E27FC236}">
                <a16:creationId xmlns:a16="http://schemas.microsoft.com/office/drawing/2014/main" id="{5D823A5A-FC38-4A11-8A65-F4A3A4DBF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569" y="243840"/>
            <a:ext cx="5740400" cy="6377939"/>
          </a:xfrm>
          <a:prstGeom prst="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pic>
        <p:nvPicPr>
          <p:cNvPr id="5" name="図 4" descr="挿絵 が含まれている画像&#10;&#10;AI 生成コンテンツは誤りを含む可能性があります。">
            <a:extLst>
              <a:ext uri="{FF2B5EF4-FFF2-40B4-BE49-F238E27FC236}">
                <a16:creationId xmlns:a16="http://schemas.microsoft.com/office/drawing/2014/main" id="{BF03761D-91BF-4BB6-7F0F-739C2297FF60}"/>
              </a:ext>
            </a:extLst>
          </p:cNvPr>
          <p:cNvPicPr>
            <a:picLocks noChangeAspect="1"/>
          </p:cNvPicPr>
          <p:nvPr/>
        </p:nvPicPr>
        <p:blipFill>
          <a:blip r:embed="rId3"/>
          <a:stretch>
            <a:fillRect/>
          </a:stretch>
        </p:blipFill>
        <p:spPr>
          <a:xfrm>
            <a:off x="874606" y="750195"/>
            <a:ext cx="4453467" cy="2427139"/>
          </a:xfrm>
          <a:prstGeom prst="rect">
            <a:avLst/>
          </a:prstGeom>
        </p:spPr>
      </p:pic>
      <p:sp>
        <p:nvSpPr>
          <p:cNvPr id="3" name="四角形: 角を丸くする 2">
            <a:extLst>
              <a:ext uri="{FF2B5EF4-FFF2-40B4-BE49-F238E27FC236}">
                <a16:creationId xmlns:a16="http://schemas.microsoft.com/office/drawing/2014/main" id="{7299CD2C-487C-BCD8-B174-0E1CFF9E4ED2}"/>
              </a:ext>
            </a:extLst>
          </p:cNvPr>
          <p:cNvSpPr/>
          <p:nvPr/>
        </p:nvSpPr>
        <p:spPr>
          <a:xfrm>
            <a:off x="1414621" y="4500882"/>
            <a:ext cx="3373435" cy="1288026"/>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600"/>
              <a:t>獲得型</a:t>
            </a:r>
          </a:p>
        </p:txBody>
      </p:sp>
      <p:sp>
        <p:nvSpPr>
          <p:cNvPr id="4" name="テキスト ボックス 3">
            <a:extLst>
              <a:ext uri="{FF2B5EF4-FFF2-40B4-BE49-F238E27FC236}">
                <a16:creationId xmlns:a16="http://schemas.microsoft.com/office/drawing/2014/main" id="{DF493E10-43EB-C98F-8694-5FAA4FC8C33F}"/>
              </a:ext>
            </a:extLst>
          </p:cNvPr>
          <p:cNvSpPr txBox="1"/>
          <p:nvPr/>
        </p:nvSpPr>
        <p:spPr>
          <a:xfrm>
            <a:off x="7125275" y="3264634"/>
            <a:ext cx="4221150" cy="646331"/>
          </a:xfrm>
          <a:prstGeom prst="rect">
            <a:avLst/>
          </a:prstGeom>
          <a:noFill/>
        </p:spPr>
        <p:txBody>
          <a:bodyPr wrap="square" rtlCol="0">
            <a:spAutoFit/>
          </a:bodyPr>
          <a:lstStyle/>
          <a:p>
            <a:pPr algn="ctr"/>
            <a:r>
              <a:rPr kumimoji="1" lang="ja-JP" altLang="en-US" sz="3600">
                <a:solidFill>
                  <a:schemeClr val="bg1">
                    <a:lumMod val="95000"/>
                  </a:schemeClr>
                </a:solidFill>
                <a:highlight>
                  <a:srgbClr val="000000"/>
                </a:highlight>
                <a:latin typeface="BIZ UDP明朝 Medium" panose="02020500000000000000" pitchFamily="18" charset="-128"/>
                <a:ea typeface="BIZ UDP明朝 Medium" panose="02020500000000000000" pitchFamily="18" charset="-128"/>
              </a:rPr>
              <a:t>アーケードゲーム機</a:t>
            </a:r>
          </a:p>
        </p:txBody>
      </p:sp>
      <p:sp>
        <p:nvSpPr>
          <p:cNvPr id="6" name="テキスト ボックス 5">
            <a:extLst>
              <a:ext uri="{FF2B5EF4-FFF2-40B4-BE49-F238E27FC236}">
                <a16:creationId xmlns:a16="http://schemas.microsoft.com/office/drawing/2014/main" id="{0C156B04-77CB-48FF-4FD0-A6074183EF08}"/>
              </a:ext>
            </a:extLst>
          </p:cNvPr>
          <p:cNvSpPr txBox="1"/>
          <p:nvPr/>
        </p:nvSpPr>
        <p:spPr>
          <a:xfrm>
            <a:off x="874606" y="3264633"/>
            <a:ext cx="4453467" cy="646331"/>
          </a:xfrm>
          <a:prstGeom prst="rect">
            <a:avLst/>
          </a:prstGeom>
          <a:noFill/>
        </p:spPr>
        <p:txBody>
          <a:bodyPr wrap="square" rtlCol="0">
            <a:spAutoFit/>
          </a:bodyPr>
          <a:lstStyle/>
          <a:p>
            <a:pPr algn="ctr"/>
            <a:r>
              <a:rPr kumimoji="1" lang="ja-JP" altLang="en-US" sz="3600">
                <a:solidFill>
                  <a:schemeClr val="bg1">
                    <a:lumMod val="95000"/>
                  </a:schemeClr>
                </a:solidFill>
                <a:highlight>
                  <a:srgbClr val="000000"/>
                </a:highlight>
                <a:latin typeface="BIZ UDP明朝 Medium" panose="02020500000000000000" pitchFamily="18" charset="-128"/>
                <a:ea typeface="BIZ UDP明朝 Medium" panose="02020500000000000000" pitchFamily="18" charset="-128"/>
              </a:rPr>
              <a:t>カプセルトイ自販機</a:t>
            </a:r>
          </a:p>
        </p:txBody>
      </p:sp>
      <p:sp>
        <p:nvSpPr>
          <p:cNvPr id="8" name="四角形: 角を丸くする 7">
            <a:extLst>
              <a:ext uri="{FF2B5EF4-FFF2-40B4-BE49-F238E27FC236}">
                <a16:creationId xmlns:a16="http://schemas.microsoft.com/office/drawing/2014/main" id="{B53A4D26-E7D3-19C4-29E8-6B83CA2DE6FA}"/>
              </a:ext>
            </a:extLst>
          </p:cNvPr>
          <p:cNvSpPr/>
          <p:nvPr/>
        </p:nvSpPr>
        <p:spPr>
          <a:xfrm>
            <a:off x="7549132" y="4500882"/>
            <a:ext cx="3373435" cy="1288026"/>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600"/>
              <a:t>体験型</a:t>
            </a:r>
          </a:p>
        </p:txBody>
      </p:sp>
      <p:pic>
        <p:nvPicPr>
          <p:cNvPr id="7" name="コンテンツ プレースホルダー 6" descr="テキスト&#10;&#10;AI 生成コンテンツは誤りを含む可能性があります。">
            <a:extLst>
              <a:ext uri="{FF2B5EF4-FFF2-40B4-BE49-F238E27FC236}">
                <a16:creationId xmlns:a16="http://schemas.microsoft.com/office/drawing/2014/main" id="{B4EA9624-701F-482E-2937-9491A71D4978}"/>
              </a:ext>
            </a:extLst>
          </p:cNvPr>
          <p:cNvPicPr>
            <a:picLocks noChangeAspect="1"/>
          </p:cNvPicPr>
          <p:nvPr/>
        </p:nvPicPr>
        <p:blipFill>
          <a:blip r:embed="rId4"/>
          <a:stretch>
            <a:fillRect/>
          </a:stretch>
        </p:blipFill>
        <p:spPr>
          <a:xfrm>
            <a:off x="7009117" y="750195"/>
            <a:ext cx="4453466" cy="2427139"/>
          </a:xfrm>
          <a:prstGeom prst="rect">
            <a:avLst/>
          </a:prstGeom>
        </p:spPr>
      </p:pic>
      <p:sp>
        <p:nvSpPr>
          <p:cNvPr id="9" name="正方形/長方形 8">
            <a:extLst>
              <a:ext uri="{FF2B5EF4-FFF2-40B4-BE49-F238E27FC236}">
                <a16:creationId xmlns:a16="http://schemas.microsoft.com/office/drawing/2014/main" id="{61CAF606-1332-9816-1212-74EC5F2F45AB}"/>
              </a:ext>
            </a:extLst>
          </p:cNvPr>
          <p:cNvSpPr/>
          <p:nvPr/>
        </p:nvSpPr>
        <p:spPr>
          <a:xfrm>
            <a:off x="3748846" y="387016"/>
            <a:ext cx="4719484" cy="5077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89029D7-C194-A46E-57E0-892B2C756010}"/>
              </a:ext>
            </a:extLst>
          </p:cNvPr>
          <p:cNvSpPr txBox="1"/>
          <p:nvPr/>
        </p:nvSpPr>
        <p:spPr>
          <a:xfrm>
            <a:off x="3714780" y="335888"/>
            <a:ext cx="4719484" cy="584775"/>
          </a:xfrm>
          <a:prstGeom prst="rect">
            <a:avLst/>
          </a:prstGeom>
          <a:noFill/>
        </p:spPr>
        <p:txBody>
          <a:bodyPr wrap="square" rtlCol="0">
            <a:spAutoFit/>
          </a:bodyPr>
          <a:lstStyle/>
          <a:p>
            <a:pPr algn="ctr"/>
            <a:r>
              <a:rPr kumimoji="1" lang="ja-JP" altLang="en-US" sz="3200" u="sng"/>
              <a:t>既存の解決策との比較</a:t>
            </a:r>
          </a:p>
        </p:txBody>
      </p:sp>
    </p:spTree>
    <p:extLst>
      <p:ext uri="{BB962C8B-B14F-4D97-AF65-F5344CB8AC3E}">
        <p14:creationId xmlns:p14="http://schemas.microsoft.com/office/powerpoint/2010/main" val="38006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theme/theme1.xml><?xml version="1.0" encoding="utf-8"?>
<a:theme xmlns:a="http://schemas.openxmlformats.org/drawingml/2006/main" name="基礎">
  <a:themeElements>
    <a:clrScheme name="基礎">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基礎">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基礎</Template>
  <TotalTime>111</TotalTime>
  <Words>570</Words>
  <Application>Microsoft Office PowerPoint</Application>
  <PresentationFormat>ワイド画面</PresentationFormat>
  <Paragraphs>128</Paragraphs>
  <Slides>18</Slides>
  <Notes>13</Notes>
  <HiddenSlides>2</HiddenSlides>
  <MMClips>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18</vt:i4>
      </vt:variant>
    </vt:vector>
  </HeadingPairs>
  <TitlesOfParts>
    <vt:vector size="22" baseType="lpstr">
      <vt:lpstr>BIZ UDP明朝 Medium</vt:lpstr>
      <vt:lpstr>游ゴシック</vt:lpstr>
      <vt:lpstr>Corbel</vt:lpstr>
      <vt:lpstr>基礎</vt:lpstr>
      <vt:lpstr>PowerPoint プレゼンテーション</vt:lpstr>
      <vt:lpstr>PowerPoint プレゼンテーション</vt:lpstr>
      <vt:lpstr>PowerPoint プレゼンテーション</vt:lpstr>
      <vt:lpstr>　</vt:lpstr>
      <vt:lpstr>　</vt:lpstr>
      <vt:lpstr>道の駅「伊豆ゲートウェイ函南」</vt:lpstr>
      <vt:lpstr>道の駅「伊豆ゲートウェイ函南」</vt:lpstr>
      <vt:lpstr>子供たちに風船とシャボン玉を提供するロボット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様々な現場に適応するために</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内野 日々輝_沼津学生</dc:creator>
  <cp:lastModifiedBy>内野 日々輝_沼津学生</cp:lastModifiedBy>
  <cp:revision>1</cp:revision>
  <dcterms:created xsi:type="dcterms:W3CDTF">2026-01-26T05:53:30Z</dcterms:created>
  <dcterms:modified xsi:type="dcterms:W3CDTF">2026-02-13T05:08:46Z</dcterms:modified>
</cp:coreProperties>
</file>