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2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3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4.xml" ContentType="application/vnd.openxmlformats-officedocument.presentationml.tag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tags/tag10.xml" ContentType="application/vnd.openxmlformats-officedocument.presentationml.tags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tags/tag11.xml" ContentType="application/vnd.openxmlformats-officedocument.presentationml.tags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tags/tag12.xml" ContentType="application/vnd.openxmlformats-officedocument.presentationml.tags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tags/tag13.xml" ContentType="application/vnd.openxmlformats-officedocument.presentationml.tags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tags/tag14.xml" ContentType="application/vnd.openxmlformats-officedocument.presentationml.tags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tags/tag15.xml" ContentType="application/vnd.openxmlformats-officedocument.presentationml.tags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tags/tag16.xml" ContentType="application/vnd.openxmlformats-officedocument.presentationml.tags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tags/tag17.xml" ContentType="application/vnd.openxmlformats-officedocument.presentationml.tags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3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tags/tag18.xml" ContentType="application/vnd.openxmlformats-officedocument.presentationml.tags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tags/tag19.xml" ContentType="application/vnd.openxmlformats-officedocument.presentationml.tags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tags/tag20.xml" ContentType="application/vnd.openxmlformats-officedocument.presentationml.tags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tags/tag21.xml" ContentType="application/vnd.openxmlformats-officedocument.presentationml.tags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notesMasterIdLst>
    <p:notesMasterId r:id="rId72"/>
  </p:notesMasterIdLst>
  <p:sldIdLst>
    <p:sldId id="258" r:id="rId2"/>
    <p:sldId id="257" r:id="rId3"/>
    <p:sldId id="361" r:id="rId4"/>
    <p:sldId id="259" r:id="rId5"/>
    <p:sldId id="260" r:id="rId6"/>
    <p:sldId id="339" r:id="rId7"/>
    <p:sldId id="303" r:id="rId8"/>
    <p:sldId id="282" r:id="rId9"/>
    <p:sldId id="359" r:id="rId10"/>
    <p:sldId id="360" r:id="rId11"/>
    <p:sldId id="271" r:id="rId12"/>
    <p:sldId id="272" r:id="rId13"/>
    <p:sldId id="273" r:id="rId14"/>
    <p:sldId id="353" r:id="rId15"/>
    <p:sldId id="363" r:id="rId16"/>
    <p:sldId id="274" r:id="rId17"/>
    <p:sldId id="284" r:id="rId18"/>
    <p:sldId id="355" r:id="rId19"/>
    <p:sldId id="275" r:id="rId20"/>
    <p:sldId id="276" r:id="rId21"/>
    <p:sldId id="357" r:id="rId22"/>
    <p:sldId id="358" r:id="rId23"/>
    <p:sldId id="376" r:id="rId24"/>
    <p:sldId id="277" r:id="rId25"/>
    <p:sldId id="270" r:id="rId26"/>
    <p:sldId id="288" r:id="rId27"/>
    <p:sldId id="375" r:id="rId28"/>
    <p:sldId id="289" r:id="rId29"/>
    <p:sldId id="291" r:id="rId30"/>
    <p:sldId id="292" r:id="rId31"/>
    <p:sldId id="294" r:id="rId32"/>
    <p:sldId id="364" r:id="rId33"/>
    <p:sldId id="296" r:id="rId34"/>
    <p:sldId id="305" r:id="rId35"/>
    <p:sldId id="365" r:id="rId36"/>
    <p:sldId id="285" r:id="rId37"/>
    <p:sldId id="304" r:id="rId38"/>
    <p:sldId id="366" r:id="rId39"/>
    <p:sldId id="299" r:id="rId40"/>
    <p:sldId id="367" r:id="rId41"/>
    <p:sldId id="306" r:id="rId42"/>
    <p:sldId id="368" r:id="rId43"/>
    <p:sldId id="307" r:id="rId44"/>
    <p:sldId id="346" r:id="rId45"/>
    <p:sldId id="310" r:id="rId46"/>
    <p:sldId id="313" r:id="rId47"/>
    <p:sldId id="369" r:id="rId48"/>
    <p:sldId id="308" r:id="rId49"/>
    <p:sldId id="347" r:id="rId50"/>
    <p:sldId id="314" r:id="rId51"/>
    <p:sldId id="311" r:id="rId52"/>
    <p:sldId id="316" r:id="rId53"/>
    <p:sldId id="317" r:id="rId54"/>
    <p:sldId id="370" r:id="rId55"/>
    <p:sldId id="322" r:id="rId56"/>
    <p:sldId id="371" r:id="rId57"/>
    <p:sldId id="321" r:id="rId58"/>
    <p:sldId id="356" r:id="rId59"/>
    <p:sldId id="327" r:id="rId60"/>
    <p:sldId id="348" r:id="rId61"/>
    <p:sldId id="312" r:id="rId62"/>
    <p:sldId id="372" r:id="rId63"/>
    <p:sldId id="342" r:id="rId64"/>
    <p:sldId id="362" r:id="rId65"/>
    <p:sldId id="343" r:id="rId66"/>
    <p:sldId id="287" r:id="rId67"/>
    <p:sldId id="336" r:id="rId68"/>
    <p:sldId id="374" r:id="rId69"/>
    <p:sldId id="337" r:id="rId70"/>
    <p:sldId id="266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B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264161-8255-4490-B5F5-BD53FE2B91EA}" v="1923" dt="2026-01-09T08:05:52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内野 日々輝_沼津学生" userId="883d960e-08cf-4a7d-8b44-b52abbaa40f4" providerId="ADAL" clId="{9DF57695-78E7-46B5-A6EE-4F3F6887E103}"/>
    <pc:docChg chg="undo redo custSel addSld delSld modSld sldOrd modShowInfo">
      <pc:chgData name="内野 日々輝_沼津学生" userId="883d960e-08cf-4a7d-8b44-b52abbaa40f4" providerId="ADAL" clId="{9DF57695-78E7-46B5-A6EE-4F3F6887E103}" dt="2026-01-09T23:55:26.317" v="12493" actId="47"/>
      <pc:docMkLst>
        <pc:docMk/>
      </pc:docMkLst>
      <pc:sldChg chg="addSp delSp modSp mod modTransition delAnim modAnim">
        <pc:chgData name="内野 日々輝_沼津学生" userId="883d960e-08cf-4a7d-8b44-b52abbaa40f4" providerId="ADAL" clId="{9DF57695-78E7-46B5-A6EE-4F3F6887E103}" dt="2026-01-09T23:53:37.661" v="12483" actId="34307"/>
        <pc:sldMkLst>
          <pc:docMk/>
          <pc:sldMk cId="1687086325" sldId="257"/>
        </pc:sldMkLst>
        <pc:spChg chg="mod">
          <ac:chgData name="内野 日々輝_沼津学生" userId="883d960e-08cf-4a7d-8b44-b52abbaa40f4" providerId="ADAL" clId="{9DF57695-78E7-46B5-A6EE-4F3F6887E103}" dt="2026-01-06T03:35:37.860" v="9533" actId="20577"/>
          <ac:spMkLst>
            <pc:docMk/>
            <pc:sldMk cId="1687086325" sldId="257"/>
            <ac:spMk id="2" creationId="{BD2D4A4F-700A-7EA9-D8E5-EA56E357D4F8}"/>
          </ac:spMkLst>
        </pc:spChg>
        <pc:spChg chg="add del mod">
          <ac:chgData name="内野 日々輝_沼津学生" userId="883d960e-08cf-4a7d-8b44-b52abbaa40f4" providerId="ADAL" clId="{9DF57695-78E7-46B5-A6EE-4F3F6887E103}" dt="2026-01-08T23:54:25.915" v="12176"/>
          <ac:spMkLst>
            <pc:docMk/>
            <pc:sldMk cId="1687086325" sldId="257"/>
            <ac:spMk id="5" creationId="{F3B5CC39-8C78-D226-B621-934A199EDE3E}"/>
          </ac:spMkLst>
        </pc:spChg>
        <pc:picChg chg="add del mod">
          <ac:chgData name="内野 日々輝_沼津学生" userId="883d960e-08cf-4a7d-8b44-b52abbaa40f4" providerId="ADAL" clId="{9DF57695-78E7-46B5-A6EE-4F3F6887E103}" dt="2026-01-09T23:53:37.661" v="12483" actId="34307"/>
          <ac:picMkLst>
            <pc:docMk/>
            <pc:sldMk cId="1687086325" sldId="257"/>
            <ac:picMk id="3" creationId="{B668CDC6-FF68-86F8-50DB-AB25DC3CC94A}"/>
          </ac:picMkLst>
        </pc:picChg>
        <pc:picChg chg="add del mod">
          <ac:chgData name="内野 日々輝_沼津学生" userId="883d960e-08cf-4a7d-8b44-b52abbaa40f4" providerId="ADAL" clId="{9DF57695-78E7-46B5-A6EE-4F3F6887E103}" dt="2026-01-08T23:54:21.273" v="12175" actId="478"/>
          <ac:picMkLst>
            <pc:docMk/>
            <pc:sldMk cId="1687086325" sldId="257"/>
            <ac:picMk id="4" creationId="{0018940F-BF17-1B7C-377C-90CF649C37EA}"/>
          </ac:picMkLst>
        </pc:picChg>
        <pc:picChg chg="add mod">
          <ac:chgData name="内野 日々輝_沼津学生" userId="883d960e-08cf-4a7d-8b44-b52abbaa40f4" providerId="ADAL" clId="{9DF57695-78E7-46B5-A6EE-4F3F6887E103}" dt="2026-01-08T23:54:48.754" v="12184" actId="1076"/>
          <ac:picMkLst>
            <pc:docMk/>
            <pc:sldMk cId="1687086325" sldId="257"/>
            <ac:picMk id="6" creationId="{AE8BC4C5-76A4-534E-7A74-84E2DC88A73C}"/>
          </ac:picMkLst>
        </pc:picChg>
      </pc:sldChg>
      <pc:sldChg chg="addSp delSp modSp mod or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2381060254" sldId="258"/>
        </pc:sldMkLst>
        <pc:picChg chg="mod">
          <ac:chgData name="内野 日々輝_沼津学生" userId="883d960e-08cf-4a7d-8b44-b52abbaa40f4" providerId="ADAL" clId="{9DF57695-78E7-46B5-A6EE-4F3F6887E103}" dt="2025-12-30T05:26:18.964" v="4" actId="1076"/>
          <ac:picMkLst>
            <pc:docMk/>
            <pc:sldMk cId="2381060254" sldId="258"/>
            <ac:picMk id="5" creationId="{39B9D060-FF65-C1CD-67FE-DB413855A1F5}"/>
          </ac:picMkLst>
        </pc:picChg>
      </pc:sldChg>
      <pc:sldChg chg="addSp delSp modSp mod modTransition modAnim setClrOvrMap">
        <pc:chgData name="内野 日々輝_沼津学生" userId="883d960e-08cf-4a7d-8b44-b52abbaa40f4" providerId="ADAL" clId="{9DF57695-78E7-46B5-A6EE-4F3F6887E103}" dt="2026-01-08T07:22:29.725" v="11870" actId="1076"/>
        <pc:sldMkLst>
          <pc:docMk/>
          <pc:sldMk cId="505137724" sldId="259"/>
        </pc:sldMkLst>
        <pc:spChg chg="mod">
          <ac:chgData name="内野 日々輝_沼津学生" userId="883d960e-08cf-4a7d-8b44-b52abbaa40f4" providerId="ADAL" clId="{9DF57695-78E7-46B5-A6EE-4F3F6887E103}" dt="2026-01-08T07:22:29.725" v="11870" actId="1076"/>
          <ac:spMkLst>
            <pc:docMk/>
            <pc:sldMk cId="505137724" sldId="259"/>
            <ac:spMk id="2" creationId="{8E857C4F-9506-379F-F021-B71F87A5DF08}"/>
          </ac:spMkLst>
        </pc:spChg>
        <pc:spChg chg="mod">
          <ac:chgData name="内野 日々輝_沼津学生" userId="883d960e-08cf-4a7d-8b44-b52abbaa40f4" providerId="ADAL" clId="{9DF57695-78E7-46B5-A6EE-4F3F6887E103}" dt="2026-01-03T03:25:37.478" v="2858" actId="26606"/>
          <ac:spMkLst>
            <pc:docMk/>
            <pc:sldMk cId="505137724" sldId="259"/>
            <ac:spMk id="5" creationId="{C56130B6-68BB-A3EA-2784-12000F3536A3}"/>
          </ac:spMkLst>
        </pc:spChg>
        <pc:spChg chg="add del">
          <ac:chgData name="内野 日々輝_沼津学生" userId="883d960e-08cf-4a7d-8b44-b52abbaa40f4" providerId="ADAL" clId="{9DF57695-78E7-46B5-A6EE-4F3F6887E103}" dt="2026-01-03T03:25:37.478" v="2858" actId="26606"/>
          <ac:spMkLst>
            <pc:docMk/>
            <pc:sldMk cId="505137724" sldId="259"/>
            <ac:spMk id="10" creationId="{00C4F1C3-3ADD-491F-8C66-57912A242177}"/>
          </ac:spMkLst>
        </pc:spChg>
        <pc:spChg chg="add del">
          <ac:chgData name="内野 日々輝_沼津学生" userId="883d960e-08cf-4a7d-8b44-b52abbaa40f4" providerId="ADAL" clId="{9DF57695-78E7-46B5-A6EE-4F3F6887E103}" dt="2026-01-03T03:25:37.478" v="2858" actId="26606"/>
          <ac:spMkLst>
            <pc:docMk/>
            <pc:sldMk cId="505137724" sldId="259"/>
            <ac:spMk id="12" creationId="{0B323FE0-DFB0-4368-A3C2-FC1402A98C03}"/>
          </ac:spMkLst>
        </pc:spChg>
        <pc:spChg chg="add del">
          <ac:chgData name="内野 日々輝_沼津学生" userId="883d960e-08cf-4a7d-8b44-b52abbaa40f4" providerId="ADAL" clId="{9DF57695-78E7-46B5-A6EE-4F3F6887E103}" dt="2026-01-03T03:25:37.478" v="2858" actId="26606"/>
          <ac:spMkLst>
            <pc:docMk/>
            <pc:sldMk cId="505137724" sldId="259"/>
            <ac:spMk id="16" creationId="{B0513689-D00A-4D15-B8A3-AA50EC4B2BB9}"/>
          </ac:spMkLst>
        </pc:spChg>
      </pc:sldChg>
      <pc:sldChg chg="addSp delSp modSp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2044356895" sldId="260"/>
        </pc:sldMkLst>
        <pc:spChg chg="mod">
          <ac:chgData name="内野 日々輝_沼津学生" userId="883d960e-08cf-4a7d-8b44-b52abbaa40f4" providerId="ADAL" clId="{9DF57695-78E7-46B5-A6EE-4F3F6887E103}" dt="2026-01-06T00:01:00.144" v="9503" actId="14100"/>
          <ac:spMkLst>
            <pc:docMk/>
            <pc:sldMk cId="2044356895" sldId="260"/>
            <ac:spMk id="2" creationId="{1C15A802-295C-A5E1-684E-48D6DBE658D6}"/>
          </ac:spMkLst>
        </pc:spChg>
        <pc:spChg chg="add mod">
          <ac:chgData name="内野 日々輝_沼津学生" userId="883d960e-08cf-4a7d-8b44-b52abbaa40f4" providerId="ADAL" clId="{9DF57695-78E7-46B5-A6EE-4F3F6887E103}" dt="2026-01-08T02:35:46.415" v="11652" actId="20577"/>
          <ac:spMkLst>
            <pc:docMk/>
            <pc:sldMk cId="2044356895" sldId="260"/>
            <ac:spMk id="6" creationId="{7AE714C5-9FE4-B575-7C43-08E60D2FAF4B}"/>
          </ac:spMkLst>
        </pc:spChg>
        <pc:spChg chg="add mod">
          <ac:chgData name="内野 日々輝_沼津学生" userId="883d960e-08cf-4a7d-8b44-b52abbaa40f4" providerId="ADAL" clId="{9DF57695-78E7-46B5-A6EE-4F3F6887E103}" dt="2026-01-06T00:01:00.144" v="9503" actId="14100"/>
          <ac:spMkLst>
            <pc:docMk/>
            <pc:sldMk cId="2044356895" sldId="260"/>
            <ac:spMk id="7" creationId="{A7DD32B6-14C6-D0C7-5A47-4CB95A285C6D}"/>
          </ac:spMkLst>
        </pc:spChg>
        <pc:spChg chg="add mod ord">
          <ac:chgData name="内野 日々輝_沼津学生" userId="883d960e-08cf-4a7d-8b44-b52abbaa40f4" providerId="ADAL" clId="{9DF57695-78E7-46B5-A6EE-4F3F6887E103}" dt="2026-01-06T00:00:43.086" v="9499" actId="14100"/>
          <ac:spMkLst>
            <pc:docMk/>
            <pc:sldMk cId="2044356895" sldId="260"/>
            <ac:spMk id="8" creationId="{0F3EF315-F8D3-7115-7A8F-0AFA030FE78B}"/>
          </ac:spMkLst>
        </pc:spChg>
        <pc:spChg chg="add mod">
          <ac:chgData name="内野 日々輝_沼津学生" userId="883d960e-08cf-4a7d-8b44-b52abbaa40f4" providerId="ADAL" clId="{9DF57695-78E7-46B5-A6EE-4F3F6887E103}" dt="2026-01-06T00:01:08.887" v="9504" actId="14100"/>
          <ac:spMkLst>
            <pc:docMk/>
            <pc:sldMk cId="2044356895" sldId="260"/>
            <ac:spMk id="9" creationId="{057E3CDC-A3B3-A9DA-AC80-C826825E19D4}"/>
          </ac:spMkLst>
        </pc:spChg>
        <pc:picChg chg="add mod">
          <ac:chgData name="内野 日々輝_沼津学生" userId="883d960e-08cf-4a7d-8b44-b52abbaa40f4" providerId="ADAL" clId="{9DF57695-78E7-46B5-A6EE-4F3F6887E103}" dt="2026-01-06T00:01:00.144" v="9503" actId="14100"/>
          <ac:picMkLst>
            <pc:docMk/>
            <pc:sldMk cId="2044356895" sldId="260"/>
            <ac:picMk id="4" creationId="{CE61263E-22D0-FD80-285E-E3939F00F58B}"/>
          </ac:picMkLst>
        </pc:picChg>
      </pc:sldChg>
      <pc:sldChg chg="addSp modSp add del mod modTransition setBg modAnim">
        <pc:chgData name="内野 日々輝_沼津学生" userId="883d960e-08cf-4a7d-8b44-b52abbaa40f4" providerId="ADAL" clId="{9DF57695-78E7-46B5-A6EE-4F3F6887E103}" dt="2026-01-09T08:00:43.035" v="12452" actId="1076"/>
        <pc:sldMkLst>
          <pc:docMk/>
          <pc:sldMk cId="2677875216" sldId="266"/>
        </pc:sldMkLst>
        <pc:spChg chg="mod">
          <ac:chgData name="内野 日々輝_沼津学生" userId="883d960e-08cf-4a7d-8b44-b52abbaa40f4" providerId="ADAL" clId="{9DF57695-78E7-46B5-A6EE-4F3F6887E103}" dt="2026-01-09T08:00:26.729" v="12448" actId="207"/>
          <ac:spMkLst>
            <pc:docMk/>
            <pc:sldMk cId="2677875216" sldId="266"/>
            <ac:spMk id="2" creationId="{2683F14F-7828-A399-C83E-629EA21379FD}"/>
          </ac:spMkLst>
        </pc:spChg>
        <pc:spChg chg="mod">
          <ac:chgData name="内野 日々輝_沼津学生" userId="883d960e-08cf-4a7d-8b44-b52abbaa40f4" providerId="ADAL" clId="{9DF57695-78E7-46B5-A6EE-4F3F6887E103}" dt="2026-01-09T08:00:43.035" v="12452" actId="1076"/>
          <ac:spMkLst>
            <pc:docMk/>
            <pc:sldMk cId="2677875216" sldId="266"/>
            <ac:spMk id="3" creationId="{FDF69829-8788-0F67-4F27-E15721CAEA5C}"/>
          </ac:spMkLst>
        </pc:spChg>
        <pc:spChg chg="add">
          <ac:chgData name="内野 日々輝_沼津学生" userId="883d960e-08cf-4a7d-8b44-b52abbaa40f4" providerId="ADAL" clId="{9DF57695-78E7-46B5-A6EE-4F3F6887E103}" dt="2025-12-30T05:27:18.961" v="10" actId="26606"/>
          <ac:spMkLst>
            <pc:docMk/>
            <pc:sldMk cId="2677875216" sldId="266"/>
            <ac:spMk id="9" creationId="{24AF37F0-1E8F-443E-AA28-4BC6348204B4}"/>
          </ac:spMkLst>
        </pc:spChg>
        <pc:spChg chg="add">
          <ac:chgData name="内野 日々輝_沼津学生" userId="883d960e-08cf-4a7d-8b44-b52abbaa40f4" providerId="ADAL" clId="{9DF57695-78E7-46B5-A6EE-4F3F6887E103}" dt="2025-12-30T05:27:18.961" v="10" actId="26606"/>
          <ac:spMkLst>
            <pc:docMk/>
            <pc:sldMk cId="2677875216" sldId="266"/>
            <ac:spMk id="11" creationId="{3DBE9D54-6250-40F2-A23A-F9CEBF5F9196}"/>
          </ac:spMkLst>
        </pc:spChg>
        <pc:picChg chg="add mod">
          <ac:chgData name="内野 日々輝_沼津学生" userId="883d960e-08cf-4a7d-8b44-b52abbaa40f4" providerId="ADAL" clId="{9DF57695-78E7-46B5-A6EE-4F3F6887E103}" dt="2025-12-30T05:27:25.398" v="12" actId="1076"/>
          <ac:picMkLst>
            <pc:docMk/>
            <pc:sldMk cId="2677875216" sldId="266"/>
            <ac:picMk id="4" creationId="{1E20B8BE-B521-1964-4139-AE7EBEE8D757}"/>
          </ac:picMkLst>
        </pc:picChg>
        <pc:cxnChg chg="add">
          <ac:chgData name="内野 日々輝_沼津学生" userId="883d960e-08cf-4a7d-8b44-b52abbaa40f4" providerId="ADAL" clId="{9DF57695-78E7-46B5-A6EE-4F3F6887E103}" dt="2025-12-30T05:27:18.961" v="10" actId="26606"/>
          <ac:cxnSpMkLst>
            <pc:docMk/>
            <pc:sldMk cId="2677875216" sldId="266"/>
            <ac:cxnSpMk id="13" creationId="{E46E6328-0D82-4747-8B39-60373321BB39}"/>
          </ac:cxnSpMkLst>
        </pc:cxnChg>
      </pc:sldChg>
      <pc:sldChg chg="addSp delSp modSp add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186060921" sldId="270"/>
        </pc:sldMkLst>
        <pc:spChg chg="mod">
          <ac:chgData name="内野 日々輝_沼津学生" userId="883d960e-08cf-4a7d-8b44-b52abbaa40f4" providerId="ADAL" clId="{9DF57695-78E7-46B5-A6EE-4F3F6887E103}" dt="2026-01-02T03:47:14.416" v="1369" actId="20577"/>
          <ac:spMkLst>
            <pc:docMk/>
            <pc:sldMk cId="186060921" sldId="270"/>
            <ac:spMk id="2" creationId="{9391CF14-EF55-C702-76BE-E1E9854BFA22}"/>
          </ac:spMkLst>
        </pc:spChg>
        <pc:spChg chg="mod">
          <ac:chgData name="内野 日々輝_沼津学生" userId="883d960e-08cf-4a7d-8b44-b52abbaa40f4" providerId="ADAL" clId="{9DF57695-78E7-46B5-A6EE-4F3F6887E103}" dt="2026-01-02T13:31:43.641" v="1390" actId="115"/>
          <ac:spMkLst>
            <pc:docMk/>
            <pc:sldMk cId="186060921" sldId="270"/>
            <ac:spMk id="3" creationId="{9A18DB4C-595E-D8F9-FFED-CEE92BB68A69}"/>
          </ac:spMkLst>
        </pc:spChg>
      </pc:sldChg>
      <pc:sldChg chg="addSp delSp modSp add mod modTransition modAnim modShow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628545812" sldId="271"/>
        </pc:sldMkLst>
        <pc:spChg chg="mod">
          <ac:chgData name="内野 日々輝_沼津学生" userId="883d960e-08cf-4a7d-8b44-b52abbaa40f4" providerId="ADAL" clId="{9DF57695-78E7-46B5-A6EE-4F3F6887E103}" dt="2025-12-30T05:47:32.701" v="388" actId="20577"/>
          <ac:spMkLst>
            <pc:docMk/>
            <pc:sldMk cId="628545812" sldId="271"/>
            <ac:spMk id="2" creationId="{B0F93E47-3AB7-341F-BB31-4B576BFCF2EF}"/>
          </ac:spMkLst>
        </pc:spChg>
        <pc:spChg chg="add mod">
          <ac:chgData name="内野 日々輝_沼津学生" userId="883d960e-08cf-4a7d-8b44-b52abbaa40f4" providerId="ADAL" clId="{9DF57695-78E7-46B5-A6EE-4F3F6887E103}" dt="2025-12-30T06:22:39.784" v="992" actId="1076"/>
          <ac:spMkLst>
            <pc:docMk/>
            <pc:sldMk cId="628545812" sldId="271"/>
            <ac:spMk id="6" creationId="{F4902994-2242-E2AA-57CB-03EDDD8F00A5}"/>
          </ac:spMkLst>
        </pc:spChg>
        <pc:graphicFrameChg chg="add mod modGraphic">
          <ac:chgData name="内野 日々輝_沼津学生" userId="883d960e-08cf-4a7d-8b44-b52abbaa40f4" providerId="ADAL" clId="{9DF57695-78E7-46B5-A6EE-4F3F6887E103}" dt="2026-01-07T03:49:41.086" v="11592" actId="14100"/>
          <ac:graphicFrameMkLst>
            <pc:docMk/>
            <pc:sldMk cId="628545812" sldId="271"/>
            <ac:graphicFrameMk id="5" creationId="{ABEF3149-5054-D356-B652-E6E331CF63E3}"/>
          </ac:graphicFrameMkLst>
        </pc:graphicFrameChg>
      </pc:sldChg>
      <pc:sldChg chg="addSp delSp modSp add mod modTransition modAnim modShow">
        <pc:chgData name="内野 日々輝_沼津学生" userId="883d960e-08cf-4a7d-8b44-b52abbaa40f4" providerId="ADAL" clId="{9DF57695-78E7-46B5-A6EE-4F3F6887E103}" dt="2026-01-08T06:38:46.559" v="11698" actId="1076"/>
        <pc:sldMkLst>
          <pc:docMk/>
          <pc:sldMk cId="3260600665" sldId="272"/>
        </pc:sldMkLst>
        <pc:spChg chg="add mod">
          <ac:chgData name="内野 日々輝_沼津学生" userId="883d960e-08cf-4a7d-8b44-b52abbaa40f4" providerId="ADAL" clId="{9DF57695-78E7-46B5-A6EE-4F3F6887E103}" dt="2026-01-08T06:38:46.559" v="11698" actId="1076"/>
          <ac:spMkLst>
            <pc:docMk/>
            <pc:sldMk cId="3260600665" sldId="272"/>
            <ac:spMk id="3" creationId="{D8676F2C-AFB1-68A1-D106-86B83485F5D5}"/>
          </ac:spMkLst>
        </pc:spChg>
        <pc:graphicFrameChg chg="mod">
          <ac:chgData name="内野 日々輝_沼津学生" userId="883d960e-08cf-4a7d-8b44-b52abbaa40f4" providerId="ADAL" clId="{9DF57695-78E7-46B5-A6EE-4F3F6887E103}" dt="2025-12-30T05:44:14.829" v="339" actId="1076"/>
          <ac:graphicFrameMkLst>
            <pc:docMk/>
            <pc:sldMk cId="3260600665" sldId="272"/>
            <ac:graphicFrameMk id="5" creationId="{8DE77C13-9D54-9C24-5CD5-2C3A04A33798}"/>
          </ac:graphicFrameMkLst>
        </pc:graphicFrameChg>
      </pc:sldChg>
      <pc:sldChg chg="addSp delSp modSp add mod modTransition modAnim">
        <pc:chgData name="内野 日々輝_沼津学生" userId="883d960e-08cf-4a7d-8b44-b52abbaa40f4" providerId="ADAL" clId="{9DF57695-78E7-46B5-A6EE-4F3F6887E103}" dt="2026-01-08T06:39:10.086" v="11707" actId="14100"/>
        <pc:sldMkLst>
          <pc:docMk/>
          <pc:sldMk cId="2265729549" sldId="273"/>
        </pc:sldMkLst>
        <pc:spChg chg="mod">
          <ac:chgData name="内野 日々輝_沼津学生" userId="883d960e-08cf-4a7d-8b44-b52abbaa40f4" providerId="ADAL" clId="{9DF57695-78E7-46B5-A6EE-4F3F6887E103}" dt="2025-12-30T05:48:50.601" v="395" actId="1076"/>
          <ac:spMkLst>
            <pc:docMk/>
            <pc:sldMk cId="2265729549" sldId="273"/>
            <ac:spMk id="2" creationId="{32B7E19A-9281-3CD9-0225-1E738D24F67F}"/>
          </ac:spMkLst>
        </pc:spChg>
        <pc:spChg chg="del mod">
          <ac:chgData name="内野 日々輝_沼津学生" userId="883d960e-08cf-4a7d-8b44-b52abbaa40f4" providerId="ADAL" clId="{9DF57695-78E7-46B5-A6EE-4F3F6887E103}" dt="2026-01-08T06:38:36.454" v="11697"/>
          <ac:spMkLst>
            <pc:docMk/>
            <pc:sldMk cId="2265729549" sldId="273"/>
            <ac:spMk id="3" creationId="{13DD4B5F-D79D-4903-63C8-A048B1577B64}"/>
          </ac:spMkLst>
        </pc:spChg>
        <pc:spChg chg="add mod">
          <ac:chgData name="内野 日々輝_沼津学生" userId="883d960e-08cf-4a7d-8b44-b52abbaa40f4" providerId="ADAL" clId="{9DF57695-78E7-46B5-A6EE-4F3F6887E103}" dt="2025-12-30T05:44:38.909" v="341"/>
          <ac:spMkLst>
            <pc:docMk/>
            <pc:sldMk cId="2265729549" sldId="273"/>
            <ac:spMk id="7" creationId="{F677BEB3-BAC5-C07E-BEC0-03C2A1B16EBE}"/>
          </ac:spMkLst>
        </pc:spChg>
        <pc:spChg chg="add mod">
          <ac:chgData name="内野 日々輝_沼津学生" userId="883d960e-08cf-4a7d-8b44-b52abbaa40f4" providerId="ADAL" clId="{9DF57695-78E7-46B5-A6EE-4F3F6887E103}" dt="2025-12-30T05:44:59.247" v="362" actId="20577"/>
          <ac:spMkLst>
            <pc:docMk/>
            <pc:sldMk cId="2265729549" sldId="273"/>
            <ac:spMk id="8" creationId="{4BCAA06A-4E76-DE53-0F7D-E91928319D7E}"/>
          </ac:spMkLst>
        </pc:spChg>
        <pc:spChg chg="add mod">
          <ac:chgData name="内野 日々輝_沼津学生" userId="883d960e-08cf-4a7d-8b44-b52abbaa40f4" providerId="ADAL" clId="{9DF57695-78E7-46B5-A6EE-4F3F6887E103}" dt="2025-12-30T05:49:14.431" v="400" actId="1076"/>
          <ac:spMkLst>
            <pc:docMk/>
            <pc:sldMk cId="2265729549" sldId="273"/>
            <ac:spMk id="9" creationId="{B6547A85-5F20-AE8A-A5EF-77B898E45FD2}"/>
          </ac:spMkLst>
        </pc:spChg>
        <pc:spChg chg="add mod">
          <ac:chgData name="内野 日々輝_沼津学生" userId="883d960e-08cf-4a7d-8b44-b52abbaa40f4" providerId="ADAL" clId="{9DF57695-78E7-46B5-A6EE-4F3F6887E103}" dt="2026-01-08T06:39:10.086" v="11707" actId="14100"/>
          <ac:spMkLst>
            <pc:docMk/>
            <pc:sldMk cId="2265729549" sldId="273"/>
            <ac:spMk id="10" creationId="{A38D4F8B-62CA-C3F1-FDBE-0EC6652D3581}"/>
          </ac:spMkLst>
        </pc:spChg>
        <pc:spChg chg="add mod">
          <ac:chgData name="内野 日々輝_沼津学生" userId="883d960e-08cf-4a7d-8b44-b52abbaa40f4" providerId="ADAL" clId="{9DF57695-78E7-46B5-A6EE-4F3F6887E103}" dt="2026-01-08T06:38:50.271" v="11699" actId="1076"/>
          <ac:spMkLst>
            <pc:docMk/>
            <pc:sldMk cId="2265729549" sldId="273"/>
            <ac:spMk id="11" creationId="{36C7E777-BD28-7BAA-9C12-5C066081DCC8}"/>
          </ac:spMkLst>
        </pc:spChg>
        <pc:grpChg chg="add mod">
          <ac:chgData name="内野 日々輝_沼津学生" userId="883d960e-08cf-4a7d-8b44-b52abbaa40f4" providerId="ADAL" clId="{9DF57695-78E7-46B5-A6EE-4F3F6887E103}" dt="2025-12-30T05:48:59.994" v="397" actId="14100"/>
          <ac:grpSpMkLst>
            <pc:docMk/>
            <pc:sldMk cId="2265729549" sldId="273"/>
            <ac:grpSpMk id="6" creationId="{D7308C88-0AEA-897E-C19D-085E7958CB19}"/>
          </ac:grpSpMkLst>
        </pc:grpChg>
        <pc:graphicFrameChg chg="mod">
          <ac:chgData name="内野 日々輝_沼津学生" userId="883d960e-08cf-4a7d-8b44-b52abbaa40f4" providerId="ADAL" clId="{9DF57695-78E7-46B5-A6EE-4F3F6887E103}" dt="2025-12-30T05:49:14.843" v="401" actId="14100"/>
          <ac:graphicFrameMkLst>
            <pc:docMk/>
            <pc:sldMk cId="2265729549" sldId="273"/>
            <ac:graphicFrameMk id="5" creationId="{EE746597-CA8E-B207-09CC-CBEDB2983E6D}"/>
          </ac:graphicFrameMkLst>
        </pc:graphicFrameChg>
      </pc:sldChg>
      <pc:sldChg chg="addSp delSp modSp add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501986981" sldId="274"/>
        </pc:sldMkLst>
        <pc:spChg chg="add mod">
          <ac:chgData name="内野 日々輝_沼津学生" userId="883d960e-08cf-4a7d-8b44-b52abbaa40f4" providerId="ADAL" clId="{9DF57695-78E7-46B5-A6EE-4F3F6887E103}" dt="2026-01-06T07:55:47.793" v="9686" actId="255"/>
          <ac:spMkLst>
            <pc:docMk/>
            <pc:sldMk cId="501986981" sldId="274"/>
            <ac:spMk id="11" creationId="{BB51A342-EB43-C51F-BA30-555C9401E619}"/>
          </ac:spMkLst>
        </pc:spChg>
      </pc:sldChg>
      <pc:sldChg chg="addSp delSp modSp add mod or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1900407470" sldId="275"/>
        </pc:sldMkLst>
      </pc:sldChg>
      <pc:sldChg chg="addSp delSp modSp add mod ord modTransition modAnim">
        <pc:chgData name="内野 日々輝_沼津学生" userId="883d960e-08cf-4a7d-8b44-b52abbaa40f4" providerId="ADAL" clId="{9DF57695-78E7-46B5-A6EE-4F3F6887E103}" dt="2026-01-09T02:56:56.333" v="12418" actId="14100"/>
        <pc:sldMkLst>
          <pc:docMk/>
          <pc:sldMk cId="832011402" sldId="276"/>
        </pc:sldMkLst>
        <pc:spChg chg="add del mod">
          <ac:chgData name="内野 日々輝_沼津学生" userId="883d960e-08cf-4a7d-8b44-b52abbaa40f4" providerId="ADAL" clId="{9DF57695-78E7-46B5-A6EE-4F3F6887E103}" dt="2026-01-09T02:56:56.333" v="12418" actId="14100"/>
          <ac:spMkLst>
            <pc:docMk/>
            <pc:sldMk cId="832011402" sldId="276"/>
            <ac:spMk id="3" creationId="{7F24447E-6384-A03B-F321-8C48538C6813}"/>
          </ac:spMkLst>
        </pc:spChg>
        <pc:graphicFrameChg chg="mod">
          <ac:chgData name="内野 日々輝_沼津学生" userId="883d960e-08cf-4a7d-8b44-b52abbaa40f4" providerId="ADAL" clId="{9DF57695-78E7-46B5-A6EE-4F3F6887E103}" dt="2025-12-30T05:53:35.285" v="570" actId="1076"/>
          <ac:graphicFrameMkLst>
            <pc:docMk/>
            <pc:sldMk cId="832011402" sldId="276"/>
            <ac:graphicFrameMk id="5" creationId="{11C87B46-11E3-D4FA-FFF8-21ABE7ADFDB9}"/>
          </ac:graphicFrameMkLst>
        </pc:graphicFrameChg>
      </pc:sldChg>
      <pc:sldChg chg="addSp delSp modSp add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3697031587" sldId="277"/>
        </pc:sldMkLst>
        <pc:spChg chg="mod">
          <ac:chgData name="内野 日々輝_沼津学生" userId="883d960e-08cf-4a7d-8b44-b52abbaa40f4" providerId="ADAL" clId="{9DF57695-78E7-46B5-A6EE-4F3F6887E103}" dt="2025-12-30T05:57:04.859" v="589" actId="1076"/>
          <ac:spMkLst>
            <pc:docMk/>
            <pc:sldMk cId="3697031587" sldId="277"/>
            <ac:spMk id="3" creationId="{83AC6135-DB59-A87E-EA74-EB340AF05B56}"/>
          </ac:spMkLst>
        </pc:spChg>
        <pc:graphicFrameChg chg="mod">
          <ac:chgData name="内野 日々輝_沼津学生" userId="883d960e-08cf-4a7d-8b44-b52abbaa40f4" providerId="ADAL" clId="{9DF57695-78E7-46B5-A6EE-4F3F6887E103}" dt="2026-01-06T03:46:34.148" v="9575" actId="478"/>
          <ac:graphicFrameMkLst>
            <pc:docMk/>
            <pc:sldMk cId="3697031587" sldId="277"/>
            <ac:graphicFrameMk id="5" creationId="{28E21260-1915-B0A4-B115-97205FBB60B2}"/>
          </ac:graphicFrameMkLst>
        </pc:graphicFrameChg>
      </pc:sldChg>
      <pc:sldChg chg="addSp delSp modSp add del mod modTransition setBg modAnim">
        <pc:chgData name="内野 日々輝_沼津学生" userId="883d960e-08cf-4a7d-8b44-b52abbaa40f4" providerId="ADAL" clId="{9DF57695-78E7-46B5-A6EE-4F3F6887E103}" dt="2026-01-08T07:01:33.874" v="11721" actId="47"/>
        <pc:sldMkLst>
          <pc:docMk/>
          <pc:sldMk cId="1101946869" sldId="279"/>
        </pc:sldMkLst>
      </pc:sldChg>
      <pc:sldChg chg="addSp delSp modSp new mod ord modTransition setBg addAnim modAnim setClrOvrMap">
        <pc:chgData name="内野 日々輝_沼津学生" userId="883d960e-08cf-4a7d-8b44-b52abbaa40f4" providerId="ADAL" clId="{9DF57695-78E7-46B5-A6EE-4F3F6887E103}" dt="2026-01-08T06:36:56.261" v="11661" actId="1076"/>
        <pc:sldMkLst>
          <pc:docMk/>
          <pc:sldMk cId="167056111" sldId="282"/>
        </pc:sldMkLst>
        <pc:spChg chg="mod">
          <ac:chgData name="内野 日々輝_沼津学生" userId="883d960e-08cf-4a7d-8b44-b52abbaa40f4" providerId="ADAL" clId="{9DF57695-78E7-46B5-A6EE-4F3F6887E103}" dt="2026-01-08T06:36:56.261" v="11661" actId="1076"/>
          <ac:spMkLst>
            <pc:docMk/>
            <pc:sldMk cId="167056111" sldId="282"/>
            <ac:spMk id="2" creationId="{04C2B9FF-F0CE-74D3-67B7-6C55CD36359C}"/>
          </ac:spMkLst>
        </pc:spChg>
        <pc:spChg chg="mod">
          <ac:chgData name="内野 日々輝_沼津学生" userId="883d960e-08cf-4a7d-8b44-b52abbaa40f4" providerId="ADAL" clId="{9DF57695-78E7-46B5-A6EE-4F3F6887E103}" dt="2025-12-30T06:21:44.790" v="902" actId="20577"/>
          <ac:spMkLst>
            <pc:docMk/>
            <pc:sldMk cId="167056111" sldId="282"/>
            <ac:spMk id="3" creationId="{D52CE922-7330-22AD-EBBA-A27D58660400}"/>
          </ac:spMkLst>
        </pc:spChg>
        <pc:spChg chg="add">
          <ac:chgData name="内野 日々輝_沼津学生" userId="883d960e-08cf-4a7d-8b44-b52abbaa40f4" providerId="ADAL" clId="{9DF57695-78E7-46B5-A6EE-4F3F6887E103}" dt="2025-12-30T06:21:38.411" v="899" actId="26606"/>
          <ac:spMkLst>
            <pc:docMk/>
            <pc:sldMk cId="167056111" sldId="282"/>
            <ac:spMk id="12" creationId="{B0513689-D00A-4D15-B8A3-AA50EC4B2BB9}"/>
          </ac:spMkLst>
        </pc:spChg>
      </pc:sldChg>
      <pc:sldChg chg="addSp delSp modSp add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3918545434" sldId="284"/>
        </pc:sldMkLst>
        <pc:spChg chg="add mod">
          <ac:chgData name="内野 日々輝_沼津学生" userId="883d960e-08cf-4a7d-8b44-b52abbaa40f4" providerId="ADAL" clId="{9DF57695-78E7-46B5-A6EE-4F3F6887E103}" dt="2025-12-30T08:49:19.250" v="1104" actId="20577"/>
          <ac:spMkLst>
            <pc:docMk/>
            <pc:sldMk cId="3918545434" sldId="284"/>
            <ac:spMk id="17" creationId="{D7C48479-EDD6-7705-0DE1-65C42B1CA17E}"/>
          </ac:spMkLst>
        </pc:spChg>
        <pc:spChg chg="add mod">
          <ac:chgData name="内野 日々輝_沼津学生" userId="883d960e-08cf-4a7d-8b44-b52abbaa40f4" providerId="ADAL" clId="{9DF57695-78E7-46B5-A6EE-4F3F6887E103}" dt="2025-12-30T08:49:12.557" v="1102" actId="1076"/>
          <ac:spMkLst>
            <pc:docMk/>
            <pc:sldMk cId="3918545434" sldId="284"/>
            <ac:spMk id="18" creationId="{606BE125-3B6D-9F96-BFD5-678E20AEF02C}"/>
          </ac:spMkLst>
        </pc:spChg>
        <pc:picChg chg="add mod">
          <ac:chgData name="内野 日々輝_沼津学生" userId="883d960e-08cf-4a7d-8b44-b52abbaa40f4" providerId="ADAL" clId="{9DF57695-78E7-46B5-A6EE-4F3F6887E103}" dt="2025-12-30T08:50:44.521" v="1123" actId="1076"/>
          <ac:picMkLst>
            <pc:docMk/>
            <pc:sldMk cId="3918545434" sldId="284"/>
            <ac:picMk id="12" creationId="{6A2200AD-8282-1FB5-F3FD-FC8E862E08EC}"/>
          </ac:picMkLst>
        </pc:picChg>
        <pc:picChg chg="add mod">
          <ac:chgData name="内野 日々輝_沼津学生" userId="883d960e-08cf-4a7d-8b44-b52abbaa40f4" providerId="ADAL" clId="{9DF57695-78E7-46B5-A6EE-4F3F6887E103}" dt="2025-12-30T08:49:27.736" v="1106" actId="1076"/>
          <ac:picMkLst>
            <pc:docMk/>
            <pc:sldMk cId="3918545434" sldId="284"/>
            <ac:picMk id="14" creationId="{6D6B2448-4156-B6CC-FE72-546B9155EF09}"/>
          </ac:picMkLst>
        </pc:picChg>
      </pc:sldChg>
      <pc:sldChg chg="addSp delSp modSp add mod modTransition setBg modAnim">
        <pc:chgData name="内野 日々輝_沼津学生" userId="883d960e-08cf-4a7d-8b44-b52abbaa40f4" providerId="ADAL" clId="{9DF57695-78E7-46B5-A6EE-4F3F6887E103}" dt="2026-01-08T07:02:14.208" v="11732" actId="26606"/>
        <pc:sldMkLst>
          <pc:docMk/>
          <pc:sldMk cId="4131270627" sldId="285"/>
        </pc:sldMkLst>
        <pc:spChg chg="mod">
          <ac:chgData name="内野 日々輝_沼津学生" userId="883d960e-08cf-4a7d-8b44-b52abbaa40f4" providerId="ADAL" clId="{9DF57695-78E7-46B5-A6EE-4F3F6887E103}" dt="2026-01-08T07:02:14.208" v="11732" actId="26606"/>
          <ac:spMkLst>
            <pc:docMk/>
            <pc:sldMk cId="4131270627" sldId="285"/>
            <ac:spMk id="2" creationId="{8F9499A7-2D66-DF53-BFAA-3A427BD4AD7A}"/>
          </ac:spMkLst>
        </pc:spChg>
        <pc:spChg chg="add del mod">
          <ac:chgData name="内野 日々輝_沼津学生" userId="883d960e-08cf-4a7d-8b44-b52abbaa40f4" providerId="ADAL" clId="{9DF57695-78E7-46B5-A6EE-4F3F6887E103}" dt="2026-01-08T07:02:01.423" v="11728" actId="931"/>
          <ac:spMkLst>
            <pc:docMk/>
            <pc:sldMk cId="4131270627" sldId="285"/>
            <ac:spMk id="6" creationId="{04D14E7A-6DEB-09D1-F414-7FFB733AB9F3}"/>
          </ac:spMkLst>
        </pc:spChg>
        <pc:spChg chg="add del">
          <ac:chgData name="内野 日々輝_沼津学生" userId="883d960e-08cf-4a7d-8b44-b52abbaa40f4" providerId="ADAL" clId="{9DF57695-78E7-46B5-A6EE-4F3F6887E103}" dt="2026-01-08T07:02:14.208" v="11732" actId="26606"/>
          <ac:spMkLst>
            <pc:docMk/>
            <pc:sldMk cId="4131270627" sldId="285"/>
            <ac:spMk id="12" creationId="{79CBD3C9-4E66-426D-948E-7CF4778107E8}"/>
          </ac:spMkLst>
        </pc:spChg>
        <pc:spChg chg="add del">
          <ac:chgData name="内野 日々輝_沼津学生" userId="883d960e-08cf-4a7d-8b44-b52abbaa40f4" providerId="ADAL" clId="{9DF57695-78E7-46B5-A6EE-4F3F6887E103}" dt="2026-01-08T07:02:14.208" v="11732" actId="26606"/>
          <ac:spMkLst>
            <pc:docMk/>
            <pc:sldMk cId="4131270627" sldId="285"/>
            <ac:spMk id="14" creationId="{DDB95FCF-AD96-482F-9FB8-CD95725E6EFF}"/>
          </ac:spMkLst>
        </pc:spChg>
        <pc:spChg chg="add del">
          <ac:chgData name="内野 日々輝_沼津学生" userId="883d960e-08cf-4a7d-8b44-b52abbaa40f4" providerId="ADAL" clId="{9DF57695-78E7-46B5-A6EE-4F3F6887E103}" dt="2026-01-08T07:02:14.208" v="11732" actId="26606"/>
          <ac:spMkLst>
            <pc:docMk/>
            <pc:sldMk cId="4131270627" sldId="285"/>
            <ac:spMk id="18" creationId="{2ED84DD6-8A68-4994-8094-8DDBE89BF353}"/>
          </ac:spMkLst>
        </pc:spChg>
        <pc:spChg chg="add del">
          <ac:chgData name="内野 日々輝_沼津学生" userId="883d960e-08cf-4a7d-8b44-b52abbaa40f4" providerId="ADAL" clId="{9DF57695-78E7-46B5-A6EE-4F3F6887E103}" dt="2026-01-08T07:02:14.208" v="11732" actId="26606"/>
          <ac:spMkLst>
            <pc:docMk/>
            <pc:sldMk cId="4131270627" sldId="285"/>
            <ac:spMk id="20" creationId="{176049D7-366E-4AC9-B689-460CC28F8E70}"/>
          </ac:spMkLst>
        </pc:spChg>
        <pc:spChg chg="add del">
          <ac:chgData name="内野 日々輝_沼津学生" userId="883d960e-08cf-4a7d-8b44-b52abbaa40f4" providerId="ADAL" clId="{9DF57695-78E7-46B5-A6EE-4F3F6887E103}" dt="2026-01-08T07:02:14.208" v="11732" actId="26606"/>
          <ac:spMkLst>
            <pc:docMk/>
            <pc:sldMk cId="4131270627" sldId="285"/>
            <ac:spMk id="24" creationId="{4AD45A04-4150-4943-BB06-EEEDDD73BFCE}"/>
          </ac:spMkLst>
        </pc:spChg>
        <pc:spChg chg="add">
          <ac:chgData name="内野 日々輝_沼津学生" userId="883d960e-08cf-4a7d-8b44-b52abbaa40f4" providerId="ADAL" clId="{9DF57695-78E7-46B5-A6EE-4F3F6887E103}" dt="2026-01-08T07:02:14.208" v="11732" actId="26606"/>
          <ac:spMkLst>
            <pc:docMk/>
            <pc:sldMk cId="4131270627" sldId="285"/>
            <ac:spMk id="31" creationId="{DDB95FCF-AD96-482F-9FB8-CD95725E6EFF}"/>
          </ac:spMkLst>
        </pc:spChg>
        <pc:spChg chg="add">
          <ac:chgData name="内野 日々輝_沼津学生" userId="883d960e-08cf-4a7d-8b44-b52abbaa40f4" providerId="ADAL" clId="{9DF57695-78E7-46B5-A6EE-4F3F6887E103}" dt="2026-01-08T07:02:14.208" v="11732" actId="26606"/>
          <ac:spMkLst>
            <pc:docMk/>
            <pc:sldMk cId="4131270627" sldId="285"/>
            <ac:spMk id="35" creationId="{2ED84DD6-8A68-4994-8094-8DDBE89BF353}"/>
          </ac:spMkLst>
        </pc:spChg>
        <pc:spChg chg="add">
          <ac:chgData name="内野 日々輝_沼津学生" userId="883d960e-08cf-4a7d-8b44-b52abbaa40f4" providerId="ADAL" clId="{9DF57695-78E7-46B5-A6EE-4F3F6887E103}" dt="2026-01-08T07:02:14.208" v="11732" actId="26606"/>
          <ac:spMkLst>
            <pc:docMk/>
            <pc:sldMk cId="4131270627" sldId="285"/>
            <ac:spMk id="37" creationId="{176049D7-366E-4AC9-B689-460CC28F8E70}"/>
          </ac:spMkLst>
        </pc:spChg>
        <pc:spChg chg="add">
          <ac:chgData name="内野 日々輝_沼津学生" userId="883d960e-08cf-4a7d-8b44-b52abbaa40f4" providerId="ADAL" clId="{9DF57695-78E7-46B5-A6EE-4F3F6887E103}" dt="2026-01-08T07:02:14.208" v="11732" actId="26606"/>
          <ac:spMkLst>
            <pc:docMk/>
            <pc:sldMk cId="4131270627" sldId="285"/>
            <ac:spMk id="41" creationId="{4AD45A04-4150-4943-BB06-EEEDDD73BFCE}"/>
          </ac:spMkLst>
        </pc:spChg>
        <pc:picChg chg="add del mod">
          <ac:chgData name="内野 日々輝_沼津学生" userId="883d960e-08cf-4a7d-8b44-b52abbaa40f4" providerId="ADAL" clId="{9DF57695-78E7-46B5-A6EE-4F3F6887E103}" dt="2026-01-08T07:01:56.466" v="11727" actId="478"/>
          <ac:picMkLst>
            <pc:docMk/>
            <pc:sldMk cId="4131270627" sldId="285"/>
            <ac:picMk id="4" creationId="{A7C83D0A-ACA4-45F0-FD7F-F72AC2E1F67C}"/>
          </ac:picMkLst>
        </pc:picChg>
        <pc:picChg chg="add del mod">
          <ac:chgData name="内野 日々輝_沼津学生" userId="883d960e-08cf-4a7d-8b44-b52abbaa40f4" providerId="ADAL" clId="{9DF57695-78E7-46B5-A6EE-4F3F6887E103}" dt="2026-01-08T07:01:53.595" v="11725" actId="478"/>
          <ac:picMkLst>
            <pc:docMk/>
            <pc:sldMk cId="4131270627" sldId="285"/>
            <ac:picMk id="7" creationId="{062000A7-6FCA-5E01-B26F-4541AD1628A9}"/>
          </ac:picMkLst>
        </pc:picChg>
        <pc:picChg chg="add mod">
          <ac:chgData name="内野 日々輝_沼津学生" userId="883d960e-08cf-4a7d-8b44-b52abbaa40f4" providerId="ADAL" clId="{9DF57695-78E7-46B5-A6EE-4F3F6887E103}" dt="2026-01-08T07:02:03.474" v="11731" actId="1076"/>
          <ac:picMkLst>
            <pc:docMk/>
            <pc:sldMk cId="4131270627" sldId="285"/>
            <ac:picMk id="9" creationId="{8A80C4F0-53DD-5259-58BD-20BA5F545A0A}"/>
          </ac:picMkLst>
        </pc:picChg>
      </pc:sldChg>
      <pc:sldChg chg="addSp delSp modSp add mod modTransition modAnim">
        <pc:chgData name="内野 日々輝_沼津学生" userId="883d960e-08cf-4a7d-8b44-b52abbaa40f4" providerId="ADAL" clId="{9DF57695-78E7-46B5-A6EE-4F3F6887E103}" dt="2026-01-09T07:58:15.136" v="12430" actId="207"/>
        <pc:sldMkLst>
          <pc:docMk/>
          <pc:sldMk cId="732570423" sldId="287"/>
        </pc:sldMkLst>
        <pc:spChg chg="mod">
          <ac:chgData name="内野 日々輝_沼津学生" userId="883d960e-08cf-4a7d-8b44-b52abbaa40f4" providerId="ADAL" clId="{9DF57695-78E7-46B5-A6EE-4F3F6887E103}" dt="2026-01-09T07:58:15.136" v="12430" actId="207"/>
          <ac:spMkLst>
            <pc:docMk/>
            <pc:sldMk cId="732570423" sldId="287"/>
            <ac:spMk id="3" creationId="{49AAA599-C039-A3BC-2ABF-F207E58B3C17}"/>
          </ac:spMkLst>
        </pc:spChg>
        <pc:picChg chg="add mod">
          <ac:chgData name="内野 日々輝_沼津学生" userId="883d960e-08cf-4a7d-8b44-b52abbaa40f4" providerId="ADAL" clId="{9DF57695-78E7-46B5-A6EE-4F3F6887E103}" dt="2026-01-05T08:57:06.451" v="9075" actId="1076"/>
          <ac:picMkLst>
            <pc:docMk/>
            <pc:sldMk cId="732570423" sldId="287"/>
            <ac:picMk id="8" creationId="{BDC60BA1-E6C6-BDC5-9BCD-90A94A78CBFD}"/>
          </ac:picMkLst>
        </pc:picChg>
      </pc:sldChg>
      <pc:sldChg chg="addSp delSp modSp add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3270854288" sldId="288"/>
        </pc:sldMkLst>
        <pc:spChg chg="add mod">
          <ac:chgData name="内野 日々輝_沼津学生" userId="883d960e-08cf-4a7d-8b44-b52abbaa40f4" providerId="ADAL" clId="{9DF57695-78E7-46B5-A6EE-4F3F6887E103}" dt="2026-01-05T12:51:43.106" v="9154" actId="20577"/>
          <ac:spMkLst>
            <pc:docMk/>
            <pc:sldMk cId="3270854288" sldId="288"/>
            <ac:spMk id="5" creationId="{67360DC4-40F4-167E-08CE-A548F6EB5FD1}"/>
          </ac:spMkLst>
        </pc:spChg>
        <pc:spChg chg="add mod">
          <ac:chgData name="内野 日々輝_沼津学生" userId="883d960e-08cf-4a7d-8b44-b52abbaa40f4" providerId="ADAL" clId="{9DF57695-78E7-46B5-A6EE-4F3F6887E103}" dt="2026-01-05T12:51:55.974" v="9159" actId="1076"/>
          <ac:spMkLst>
            <pc:docMk/>
            <pc:sldMk cId="3270854288" sldId="288"/>
            <ac:spMk id="12" creationId="{A02D29CA-116D-8C07-30FA-A0E82D1B2B84}"/>
          </ac:spMkLst>
        </pc:spChg>
      </pc:sldChg>
      <pc:sldChg chg="addSp delSp modSp add mod modTransition delAnim modAnim">
        <pc:chgData name="内野 日々輝_沼津学生" userId="883d960e-08cf-4a7d-8b44-b52abbaa40f4" providerId="ADAL" clId="{9DF57695-78E7-46B5-A6EE-4F3F6887E103}" dt="2026-01-09T02:56:33.367" v="12415" actId="208"/>
        <pc:sldMkLst>
          <pc:docMk/>
          <pc:sldMk cId="3052647724" sldId="289"/>
        </pc:sldMkLst>
        <pc:spChg chg="mod">
          <ac:chgData name="内野 日々輝_沼津学生" userId="883d960e-08cf-4a7d-8b44-b52abbaa40f4" providerId="ADAL" clId="{9DF57695-78E7-46B5-A6EE-4F3F6887E103}" dt="2026-01-09T01:14:30.190" v="12405" actId="1076"/>
          <ac:spMkLst>
            <pc:docMk/>
            <pc:sldMk cId="3052647724" sldId="289"/>
            <ac:spMk id="2" creationId="{435B095E-7837-CEA5-BF5E-2869196D67B0}"/>
          </ac:spMkLst>
        </pc:spChg>
        <pc:spChg chg="mod">
          <ac:chgData name="内野 日々輝_沼津学生" userId="883d960e-08cf-4a7d-8b44-b52abbaa40f4" providerId="ADAL" clId="{9DF57695-78E7-46B5-A6EE-4F3F6887E103}" dt="2026-01-09T01:13:04.236" v="12396" actId="20577"/>
          <ac:spMkLst>
            <pc:docMk/>
            <pc:sldMk cId="3052647724" sldId="289"/>
            <ac:spMk id="3" creationId="{2FD3F494-49FD-0A9D-DC26-37D2509BEDDE}"/>
          </ac:spMkLst>
        </pc:spChg>
        <pc:spChg chg="add del mod">
          <ac:chgData name="内野 日々輝_沼津学生" userId="883d960e-08cf-4a7d-8b44-b52abbaa40f4" providerId="ADAL" clId="{9DF57695-78E7-46B5-A6EE-4F3F6887E103}" dt="2026-01-09T01:13:04.788" v="12398"/>
          <ac:spMkLst>
            <pc:docMk/>
            <pc:sldMk cId="3052647724" sldId="289"/>
            <ac:spMk id="4" creationId="{0EC8C89B-3C75-0344-1895-29743067514E}"/>
          </ac:spMkLst>
        </pc:spChg>
        <pc:spChg chg="mod">
          <ac:chgData name="内野 日々輝_沼津学生" userId="883d960e-08cf-4a7d-8b44-b52abbaa40f4" providerId="ADAL" clId="{9DF57695-78E7-46B5-A6EE-4F3F6887E103}" dt="2026-01-09T01:14:39.089" v="12409" actId="1076"/>
          <ac:spMkLst>
            <pc:docMk/>
            <pc:sldMk cId="3052647724" sldId="289"/>
            <ac:spMk id="5" creationId="{844A266A-EE54-344C-73AA-6FE1CED74ACB}"/>
          </ac:spMkLst>
        </pc:spChg>
        <pc:spChg chg="add mod">
          <ac:chgData name="内野 日々輝_沼津学生" userId="883d960e-08cf-4a7d-8b44-b52abbaa40f4" providerId="ADAL" clId="{9DF57695-78E7-46B5-A6EE-4F3F6887E103}" dt="2026-01-02T13:51:54.956" v="2019" actId="1076"/>
          <ac:spMkLst>
            <pc:docMk/>
            <pc:sldMk cId="3052647724" sldId="289"/>
            <ac:spMk id="6" creationId="{AF83C396-48B9-D502-2379-97B2415924FE}"/>
          </ac:spMkLst>
        </pc:spChg>
        <pc:spChg chg="add mod">
          <ac:chgData name="内野 日々輝_沼津学生" userId="883d960e-08cf-4a7d-8b44-b52abbaa40f4" providerId="ADAL" clId="{9DF57695-78E7-46B5-A6EE-4F3F6887E103}" dt="2026-01-09T02:56:33.367" v="12415" actId="208"/>
          <ac:spMkLst>
            <pc:docMk/>
            <pc:sldMk cId="3052647724" sldId="289"/>
            <ac:spMk id="8" creationId="{EAA35358-AB5E-3BEE-E535-D1D4C1C16960}"/>
          </ac:spMkLst>
        </pc:spChg>
        <pc:spChg chg="add mod">
          <ac:chgData name="内野 日々輝_沼津学生" userId="883d960e-08cf-4a7d-8b44-b52abbaa40f4" providerId="ADAL" clId="{9DF57695-78E7-46B5-A6EE-4F3F6887E103}" dt="2026-01-09T01:14:51.858" v="12412" actId="1076"/>
          <ac:spMkLst>
            <pc:docMk/>
            <pc:sldMk cId="3052647724" sldId="289"/>
            <ac:spMk id="9" creationId="{685EBEE6-614B-19C1-F1A8-0CB63970B4DB}"/>
          </ac:spMkLst>
        </pc:spChg>
        <pc:picChg chg="add mod">
          <ac:chgData name="内野 日々輝_沼津学生" userId="883d960e-08cf-4a7d-8b44-b52abbaa40f4" providerId="ADAL" clId="{9DF57695-78E7-46B5-A6EE-4F3F6887E103}" dt="2026-01-09T01:13:07.694" v="12399" actId="1076"/>
          <ac:picMkLst>
            <pc:docMk/>
            <pc:sldMk cId="3052647724" sldId="289"/>
            <ac:picMk id="7" creationId="{8AE23E19-072D-1C00-68FA-32BC2FB41B4A}"/>
          </ac:picMkLst>
        </pc:picChg>
      </pc:sldChg>
      <pc:sldChg chg="addSp delSp modSp add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1684264419" sldId="291"/>
        </pc:sldMkLst>
        <pc:spChg chg="mod">
          <ac:chgData name="内野 日々輝_沼津学生" userId="883d960e-08cf-4a7d-8b44-b52abbaa40f4" providerId="ADAL" clId="{9DF57695-78E7-46B5-A6EE-4F3F6887E103}" dt="2026-01-02T14:05:46.517" v="2434" actId="20577"/>
          <ac:spMkLst>
            <pc:docMk/>
            <pc:sldMk cId="1684264419" sldId="291"/>
            <ac:spMk id="2" creationId="{D3D8204E-A9C9-AEAD-C12D-85E1F6BD3F85}"/>
          </ac:spMkLst>
        </pc:spChg>
        <pc:spChg chg="mod">
          <ac:chgData name="内野 日々輝_沼津学生" userId="883d960e-08cf-4a7d-8b44-b52abbaa40f4" providerId="ADAL" clId="{9DF57695-78E7-46B5-A6EE-4F3F6887E103}" dt="2026-01-02T14:06:12.902" v="2439" actId="1076"/>
          <ac:spMkLst>
            <pc:docMk/>
            <pc:sldMk cId="1684264419" sldId="291"/>
            <ac:spMk id="3" creationId="{5B1701F8-C92E-499E-FFC9-2212D27C9F8B}"/>
          </ac:spMkLst>
        </pc:spChg>
        <pc:spChg chg="mod">
          <ac:chgData name="内野 日々輝_沼津学生" userId="883d960e-08cf-4a7d-8b44-b52abbaa40f4" providerId="ADAL" clId="{9DF57695-78E7-46B5-A6EE-4F3F6887E103}" dt="2026-01-02T14:06:09.034" v="2438" actId="1076"/>
          <ac:spMkLst>
            <pc:docMk/>
            <pc:sldMk cId="1684264419" sldId="291"/>
            <ac:spMk id="4" creationId="{FEA87B77-9106-8217-4236-4A3EA39C5A60}"/>
          </ac:spMkLst>
        </pc:spChg>
        <pc:spChg chg="add mod ord">
          <ac:chgData name="内野 日々輝_沼津学生" userId="883d960e-08cf-4a7d-8b44-b52abbaa40f4" providerId="ADAL" clId="{9DF57695-78E7-46B5-A6EE-4F3F6887E103}" dt="2026-01-02T14:06:23.776" v="2441" actId="1076"/>
          <ac:spMkLst>
            <pc:docMk/>
            <pc:sldMk cId="1684264419" sldId="291"/>
            <ac:spMk id="7" creationId="{6B99558D-7C7C-417C-EF60-83B2B8AD8CDA}"/>
          </ac:spMkLst>
        </pc:spChg>
        <pc:spChg chg="add mod">
          <ac:chgData name="内野 日々輝_沼津学生" userId="883d960e-08cf-4a7d-8b44-b52abbaa40f4" providerId="ADAL" clId="{9DF57695-78E7-46B5-A6EE-4F3F6887E103}" dt="2026-01-05T13:59:43.945" v="9188" actId="115"/>
          <ac:spMkLst>
            <pc:docMk/>
            <pc:sldMk cId="1684264419" sldId="291"/>
            <ac:spMk id="8" creationId="{CEF6EE00-E77E-57EA-D4E5-ECBA77B696DA}"/>
          </ac:spMkLst>
        </pc:spChg>
      </pc:sldChg>
      <pc:sldChg chg="addSp delSp modSp add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3224269812" sldId="292"/>
        </pc:sldMkLst>
        <pc:spChg chg="mod">
          <ac:chgData name="内野 日々輝_沼津学生" userId="883d960e-08cf-4a7d-8b44-b52abbaa40f4" providerId="ADAL" clId="{9DF57695-78E7-46B5-A6EE-4F3F6887E103}" dt="2026-01-02T14:05:15.608" v="2417" actId="20577"/>
          <ac:spMkLst>
            <pc:docMk/>
            <pc:sldMk cId="3224269812" sldId="292"/>
            <ac:spMk id="2" creationId="{551204B3-6BE7-07DA-BCC4-056B2AC6953C}"/>
          </ac:spMkLst>
        </pc:spChg>
        <pc:spChg chg="mod">
          <ac:chgData name="内野 日々輝_沼津学生" userId="883d960e-08cf-4a7d-8b44-b52abbaa40f4" providerId="ADAL" clId="{9DF57695-78E7-46B5-A6EE-4F3F6887E103}" dt="2026-01-02T14:05:20.410" v="2418" actId="1076"/>
          <ac:spMkLst>
            <pc:docMk/>
            <pc:sldMk cId="3224269812" sldId="292"/>
            <ac:spMk id="5" creationId="{FF212D36-5399-588C-EB37-A8D511C5C51F}"/>
          </ac:spMkLst>
        </pc:spChg>
        <pc:spChg chg="mod">
          <ac:chgData name="内野 日々輝_沼津学生" userId="883d960e-08cf-4a7d-8b44-b52abbaa40f4" providerId="ADAL" clId="{9DF57695-78E7-46B5-A6EE-4F3F6887E103}" dt="2026-01-02T14:05:23.844" v="2419" actId="1076"/>
          <ac:spMkLst>
            <pc:docMk/>
            <pc:sldMk cId="3224269812" sldId="292"/>
            <ac:spMk id="6" creationId="{A4152E40-020C-2393-8602-DC7A20E12C63}"/>
          </ac:spMkLst>
        </pc:spChg>
        <pc:spChg chg="add mod">
          <ac:chgData name="内野 日々輝_沼津学生" userId="883d960e-08cf-4a7d-8b44-b52abbaa40f4" providerId="ADAL" clId="{9DF57695-78E7-46B5-A6EE-4F3F6887E103}" dt="2026-01-02T13:57:22.494" v="2268" actId="20577"/>
          <ac:spMkLst>
            <pc:docMk/>
            <pc:sldMk cId="3224269812" sldId="292"/>
            <ac:spMk id="8" creationId="{0C3084A7-45E6-B6C0-7461-0588F8A7E8AC}"/>
          </ac:spMkLst>
        </pc:spChg>
        <pc:spChg chg="add mod">
          <ac:chgData name="内野 日々輝_沼津学生" userId="883d960e-08cf-4a7d-8b44-b52abbaa40f4" providerId="ADAL" clId="{9DF57695-78E7-46B5-A6EE-4F3F6887E103}" dt="2026-01-02T14:05:28.487" v="2420" actId="1076"/>
          <ac:spMkLst>
            <pc:docMk/>
            <pc:sldMk cId="3224269812" sldId="292"/>
            <ac:spMk id="9" creationId="{2B8EE1B9-2CE3-D567-1679-77B3132A00CB}"/>
          </ac:spMkLst>
        </pc:spChg>
        <pc:spChg chg="add mod">
          <ac:chgData name="内野 日々輝_沼津学生" userId="883d960e-08cf-4a7d-8b44-b52abbaa40f4" providerId="ADAL" clId="{9DF57695-78E7-46B5-A6EE-4F3F6887E103}" dt="2026-01-05T13:59:47.562" v="9189" actId="115"/>
          <ac:spMkLst>
            <pc:docMk/>
            <pc:sldMk cId="3224269812" sldId="292"/>
            <ac:spMk id="12" creationId="{47D6E438-8674-AF5E-1B70-71564BB4E730}"/>
          </ac:spMkLst>
        </pc:spChg>
      </pc:sldChg>
      <pc:sldChg chg="addSp modSp new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3118448797" sldId="294"/>
        </pc:sldMkLst>
        <pc:spChg chg="mod">
          <ac:chgData name="内野 日々輝_沼津学生" userId="883d960e-08cf-4a7d-8b44-b52abbaa40f4" providerId="ADAL" clId="{9DF57695-78E7-46B5-A6EE-4F3F6887E103}" dt="2026-01-06T09:56:12.127" v="11198" actId="207"/>
          <ac:spMkLst>
            <pc:docMk/>
            <pc:sldMk cId="3118448797" sldId="294"/>
            <ac:spMk id="2" creationId="{C0272CA6-A3CA-DD52-7224-A84AF2A5FA0A}"/>
          </ac:spMkLst>
        </pc:spChg>
        <pc:spChg chg="mod">
          <ac:chgData name="内野 日々輝_沼津学生" userId="883d960e-08cf-4a7d-8b44-b52abbaa40f4" providerId="ADAL" clId="{9DF57695-78E7-46B5-A6EE-4F3F6887E103}" dt="2026-01-02T14:08:32.029" v="2454" actId="20577"/>
          <ac:spMkLst>
            <pc:docMk/>
            <pc:sldMk cId="3118448797" sldId="294"/>
            <ac:spMk id="3" creationId="{F070E998-B5BE-C85E-83D5-8A9C639283FC}"/>
          </ac:spMkLst>
        </pc:spChg>
      </pc:sldChg>
      <pc:sldChg chg="addSp delSp modSp add mod modTransition modAnim">
        <pc:chgData name="内野 日々輝_沼津学生" userId="883d960e-08cf-4a7d-8b44-b52abbaa40f4" providerId="ADAL" clId="{9DF57695-78E7-46B5-A6EE-4F3F6887E103}" dt="2026-01-09T08:02:37.557" v="12460" actId="207"/>
        <pc:sldMkLst>
          <pc:docMk/>
          <pc:sldMk cId="1201999620" sldId="296"/>
        </pc:sldMkLst>
        <pc:spChg chg="mod">
          <ac:chgData name="内野 日々輝_沼津学生" userId="883d960e-08cf-4a7d-8b44-b52abbaa40f4" providerId="ADAL" clId="{9DF57695-78E7-46B5-A6EE-4F3F6887E103}" dt="2026-01-03T05:57:22.818" v="3061" actId="1076"/>
          <ac:spMkLst>
            <pc:docMk/>
            <pc:sldMk cId="1201999620" sldId="296"/>
            <ac:spMk id="2" creationId="{8F8A6995-202D-8475-B027-91117076D056}"/>
          </ac:spMkLst>
        </pc:spChg>
        <pc:spChg chg="add mod">
          <ac:chgData name="内野 日々輝_沼津学生" userId="883d960e-08cf-4a7d-8b44-b52abbaa40f4" providerId="ADAL" clId="{9DF57695-78E7-46B5-A6EE-4F3F6887E103}" dt="2026-01-09T08:02:37.557" v="12460" actId="207"/>
          <ac:spMkLst>
            <pc:docMk/>
            <pc:sldMk cId="1201999620" sldId="296"/>
            <ac:spMk id="3" creationId="{9F765FCF-5618-3379-7250-878D6A83A78E}"/>
          </ac:spMkLst>
        </pc:spChg>
        <pc:spChg chg="add mod">
          <ac:chgData name="内野 日々輝_沼津学生" userId="883d960e-08cf-4a7d-8b44-b52abbaa40f4" providerId="ADAL" clId="{9DF57695-78E7-46B5-A6EE-4F3F6887E103}" dt="2026-01-02T14:27:22.836" v="2570" actId="1076"/>
          <ac:spMkLst>
            <pc:docMk/>
            <pc:sldMk cId="1201999620" sldId="296"/>
            <ac:spMk id="5" creationId="{31B0E509-AF67-3826-5C54-7147CADA9D49}"/>
          </ac:spMkLst>
        </pc:spChg>
        <pc:spChg chg="add mod">
          <ac:chgData name="内野 日々輝_沼津学生" userId="883d960e-08cf-4a7d-8b44-b52abbaa40f4" providerId="ADAL" clId="{9DF57695-78E7-46B5-A6EE-4F3F6887E103}" dt="2026-01-09T08:02:33.885" v="12459" actId="207"/>
          <ac:spMkLst>
            <pc:docMk/>
            <pc:sldMk cId="1201999620" sldId="296"/>
            <ac:spMk id="6" creationId="{80ED6B75-7C75-6D35-306B-3EE0E2EB4CC7}"/>
          </ac:spMkLst>
        </pc:spChg>
        <pc:picChg chg="add mod ord">
          <ac:chgData name="内野 日々輝_沼津学生" userId="883d960e-08cf-4a7d-8b44-b52abbaa40f4" providerId="ADAL" clId="{9DF57695-78E7-46B5-A6EE-4F3F6887E103}" dt="2026-01-03T05:57:25.689" v="3062" actId="1076"/>
          <ac:picMkLst>
            <pc:docMk/>
            <pc:sldMk cId="1201999620" sldId="296"/>
            <ac:picMk id="13" creationId="{155F56F9-082C-E3CB-CA2B-A75C2C6FCD06}"/>
          </ac:picMkLst>
        </pc:picChg>
        <pc:picChg chg="add mod ord">
          <ac:chgData name="内野 日々輝_沼津学生" userId="883d960e-08cf-4a7d-8b44-b52abbaa40f4" providerId="ADAL" clId="{9DF57695-78E7-46B5-A6EE-4F3F6887E103}" dt="2026-01-03T05:57:32.008" v="3063" actId="1076"/>
          <ac:picMkLst>
            <pc:docMk/>
            <pc:sldMk cId="1201999620" sldId="296"/>
            <ac:picMk id="15" creationId="{55C4E33B-6B71-3F40-4F7E-AA01CF619246}"/>
          </ac:picMkLst>
        </pc:picChg>
      </pc:sldChg>
      <pc:sldChg chg="addSp delSp modSp add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1193456993" sldId="299"/>
        </pc:sldMkLst>
        <pc:spChg chg="add mod">
          <ac:chgData name="内野 日々輝_沼津学生" userId="883d960e-08cf-4a7d-8b44-b52abbaa40f4" providerId="ADAL" clId="{9DF57695-78E7-46B5-A6EE-4F3F6887E103}" dt="2026-01-03T07:08:36.568" v="3306" actId="20577"/>
          <ac:spMkLst>
            <pc:docMk/>
            <pc:sldMk cId="1193456993" sldId="299"/>
            <ac:spMk id="8" creationId="{32A505DF-502E-982E-C53D-2F9AC1F39592}"/>
          </ac:spMkLst>
        </pc:spChg>
        <pc:spChg chg="add mod ord">
          <ac:chgData name="内野 日々輝_沼津学生" userId="883d960e-08cf-4a7d-8b44-b52abbaa40f4" providerId="ADAL" clId="{9DF57695-78E7-46B5-A6EE-4F3F6887E103}" dt="2026-01-03T08:16:53.992" v="3503" actId="1076"/>
          <ac:spMkLst>
            <pc:docMk/>
            <pc:sldMk cId="1193456993" sldId="299"/>
            <ac:spMk id="13" creationId="{B5D43FFB-298E-DC35-11FE-7736528D15DD}"/>
          </ac:spMkLst>
        </pc:spChg>
        <pc:spChg chg="add mod">
          <ac:chgData name="内野 日々輝_沼津学生" userId="883d960e-08cf-4a7d-8b44-b52abbaa40f4" providerId="ADAL" clId="{9DF57695-78E7-46B5-A6EE-4F3F6887E103}" dt="2026-01-03T08:11:03.683" v="3479" actId="14100"/>
          <ac:spMkLst>
            <pc:docMk/>
            <pc:sldMk cId="1193456993" sldId="299"/>
            <ac:spMk id="14" creationId="{7128A804-D298-0EED-581F-10C9B3773B69}"/>
          </ac:spMkLst>
        </pc:spChg>
        <pc:graphicFrameChg chg="add mod modGraphic">
          <ac:chgData name="内野 日々輝_沼津学生" userId="883d960e-08cf-4a7d-8b44-b52abbaa40f4" providerId="ADAL" clId="{9DF57695-78E7-46B5-A6EE-4F3F6887E103}" dt="2026-01-03T07:14:41.989" v="3368" actId="1076"/>
          <ac:graphicFrameMkLst>
            <pc:docMk/>
            <pc:sldMk cId="1193456993" sldId="299"/>
            <ac:graphicFrameMk id="6" creationId="{FDAE6A92-76C3-A46F-87FE-DF7E1379F2E8}"/>
          </ac:graphicFrameMkLst>
        </pc:graphicFrameChg>
        <pc:picChg chg="add mod">
          <ac:chgData name="内野 日々輝_沼津学生" userId="883d960e-08cf-4a7d-8b44-b52abbaa40f4" providerId="ADAL" clId="{9DF57695-78E7-46B5-A6EE-4F3F6887E103}" dt="2026-01-03T08:08:44.300" v="3414" actId="1076"/>
          <ac:picMkLst>
            <pc:docMk/>
            <pc:sldMk cId="1193456993" sldId="299"/>
            <ac:picMk id="12" creationId="{19145F3C-8200-8D87-22BD-AC0C53C12ED3}"/>
          </ac:picMkLst>
        </pc:picChg>
        <pc:picChg chg="add mod modCrop">
          <ac:chgData name="内野 日々輝_沼津学生" userId="883d960e-08cf-4a7d-8b44-b52abbaa40f4" providerId="ADAL" clId="{9DF57695-78E7-46B5-A6EE-4F3F6887E103}" dt="2026-01-03T08:16:57.187" v="3504" actId="1076"/>
          <ac:picMkLst>
            <pc:docMk/>
            <pc:sldMk cId="1193456993" sldId="299"/>
            <ac:picMk id="16" creationId="{438F36A4-1071-3C41-A337-21ED46043871}"/>
          </ac:picMkLst>
        </pc:picChg>
      </pc:sldChg>
      <pc:sldChg chg="addSp delSp modSp add mod modTransition modAnim">
        <pc:chgData name="内野 日々輝_沼津学生" userId="883d960e-08cf-4a7d-8b44-b52abbaa40f4" providerId="ADAL" clId="{9DF57695-78E7-46B5-A6EE-4F3F6887E103}" dt="2026-01-08T07:25:56.460" v="12053" actId="1076"/>
        <pc:sldMkLst>
          <pc:docMk/>
          <pc:sldMk cId="3542340534" sldId="303"/>
        </pc:sldMkLst>
        <pc:spChg chg="mod">
          <ac:chgData name="内野 日々輝_沼津学生" userId="883d960e-08cf-4a7d-8b44-b52abbaa40f4" providerId="ADAL" clId="{9DF57695-78E7-46B5-A6EE-4F3F6887E103}" dt="2026-01-08T07:25:56.460" v="12053" actId="1076"/>
          <ac:spMkLst>
            <pc:docMk/>
            <pc:sldMk cId="3542340534" sldId="303"/>
            <ac:spMk id="7" creationId="{367DBF3A-0F92-9825-4A6A-F271D1B30CDC}"/>
          </ac:spMkLst>
        </pc:spChg>
        <pc:spChg chg="add mod">
          <ac:chgData name="内野 日々輝_沼津学生" userId="883d960e-08cf-4a7d-8b44-b52abbaa40f4" providerId="ADAL" clId="{9DF57695-78E7-46B5-A6EE-4F3F6887E103}" dt="2026-01-08T07:22:47.129" v="11871" actId="14100"/>
          <ac:spMkLst>
            <pc:docMk/>
            <pc:sldMk cId="3542340534" sldId="303"/>
            <ac:spMk id="11" creationId="{7DB33A8B-FCBB-1472-5613-4575B7D9477F}"/>
          </ac:spMkLst>
        </pc:spChg>
        <pc:picChg chg="add mod ord">
          <ac:chgData name="内野 日々輝_沼津学生" userId="883d960e-08cf-4a7d-8b44-b52abbaa40f4" providerId="ADAL" clId="{9DF57695-78E7-46B5-A6EE-4F3F6887E103}" dt="2026-01-03T06:00:46.933" v="3099" actId="167"/>
          <ac:picMkLst>
            <pc:docMk/>
            <pc:sldMk cId="3542340534" sldId="303"/>
            <ac:picMk id="12" creationId="{220A0E1E-B4FE-8B39-D081-294716D8B759}"/>
          </ac:picMkLst>
        </pc:picChg>
      </pc:sldChg>
      <pc:sldChg chg="addSp delSp modSp add mod modTransition setBg modAnim delDesignElem">
        <pc:chgData name="内野 日々輝_沼津学生" userId="883d960e-08cf-4a7d-8b44-b52abbaa40f4" providerId="ADAL" clId="{9DF57695-78E7-46B5-A6EE-4F3F6887E103}" dt="2026-01-08T07:03:16.126" v="11759" actId="1076"/>
        <pc:sldMkLst>
          <pc:docMk/>
          <pc:sldMk cId="586949446" sldId="304"/>
        </pc:sldMkLst>
        <pc:spChg chg="add del mod">
          <ac:chgData name="内野 日々輝_沼津学生" userId="883d960e-08cf-4a7d-8b44-b52abbaa40f4" providerId="ADAL" clId="{9DF57695-78E7-46B5-A6EE-4F3F6887E103}" dt="2026-01-08T07:02:45.350" v="11742" actId="478"/>
          <ac:spMkLst>
            <pc:docMk/>
            <pc:sldMk cId="586949446" sldId="304"/>
            <ac:spMk id="8" creationId="{7BA81C88-A8D0-511F-DFF0-4BA0A354E253}"/>
          </ac:spMkLst>
        </pc:spChg>
        <pc:spChg chg="add del mod">
          <ac:chgData name="内野 日々輝_沼津学生" userId="883d960e-08cf-4a7d-8b44-b52abbaa40f4" providerId="ADAL" clId="{9DF57695-78E7-46B5-A6EE-4F3F6887E103}" dt="2026-01-08T07:03:02.563" v="11752" actId="931"/>
          <ac:spMkLst>
            <pc:docMk/>
            <pc:sldMk cId="586949446" sldId="304"/>
            <ac:spMk id="10" creationId="{564EAED1-8A94-253F-351D-337B23B79F1F}"/>
          </ac:spMkLst>
        </pc:spChg>
        <pc:graphicFrameChg chg="add del mod modGraphic">
          <ac:chgData name="内野 日々輝_沼津学生" userId="883d960e-08cf-4a7d-8b44-b52abbaa40f4" providerId="ADAL" clId="{9DF57695-78E7-46B5-A6EE-4F3F6887E103}" dt="2026-01-08T07:03:16.126" v="11759" actId="1076"/>
          <ac:graphicFrameMkLst>
            <pc:docMk/>
            <pc:sldMk cId="586949446" sldId="304"/>
            <ac:graphicFrameMk id="3" creationId="{44262AED-FDE1-40AF-5E59-16308E3B8FE2}"/>
          </ac:graphicFrameMkLst>
        </pc:graphicFrameChg>
        <pc:picChg chg="add mod ord">
          <ac:chgData name="内野 日々輝_沼津学生" userId="883d960e-08cf-4a7d-8b44-b52abbaa40f4" providerId="ADAL" clId="{9DF57695-78E7-46B5-A6EE-4F3F6887E103}" dt="2026-01-08T07:02:47.223" v="11747" actId="931"/>
          <ac:picMkLst>
            <pc:docMk/>
            <pc:sldMk cId="586949446" sldId="304"/>
            <ac:picMk id="5" creationId="{7979D0CC-2A80-1FCE-E2EF-8D0B94C2036C}"/>
          </ac:picMkLst>
        </pc:picChg>
        <pc:picChg chg="add del mod">
          <ac:chgData name="内野 日々輝_沼津学生" userId="883d960e-08cf-4a7d-8b44-b52abbaa40f4" providerId="ADAL" clId="{9DF57695-78E7-46B5-A6EE-4F3F6887E103}" dt="2026-01-08T07:02:58.681" v="11751" actId="478"/>
          <ac:picMkLst>
            <pc:docMk/>
            <pc:sldMk cId="586949446" sldId="304"/>
            <ac:picMk id="7" creationId="{6ADD2855-A5E5-826C-584C-2262D3532771}"/>
          </ac:picMkLst>
        </pc:picChg>
        <pc:picChg chg="add mod ord">
          <ac:chgData name="内野 日々輝_沼津学生" userId="883d960e-08cf-4a7d-8b44-b52abbaa40f4" providerId="ADAL" clId="{9DF57695-78E7-46B5-A6EE-4F3F6887E103}" dt="2026-01-08T07:03:12.238" v="11758" actId="167"/>
          <ac:picMkLst>
            <pc:docMk/>
            <pc:sldMk cId="586949446" sldId="304"/>
            <ac:picMk id="12" creationId="{532890B7-3CEC-1F1F-7351-A17C96AB4E5A}"/>
          </ac:picMkLst>
        </pc:picChg>
      </pc:sldChg>
      <pc:sldChg chg="addSp delSp modSp add mod modTransition modAnim">
        <pc:chgData name="内野 日々輝_沼津学生" userId="883d960e-08cf-4a7d-8b44-b52abbaa40f4" providerId="ADAL" clId="{9DF57695-78E7-46B5-A6EE-4F3F6887E103}" dt="2026-01-09T08:02:56.992" v="12465" actId="20577"/>
        <pc:sldMkLst>
          <pc:docMk/>
          <pc:sldMk cId="4117706625" sldId="305"/>
        </pc:sldMkLst>
        <pc:spChg chg="add mod">
          <ac:chgData name="内野 日々輝_沼津学生" userId="883d960e-08cf-4a7d-8b44-b52abbaa40f4" providerId="ADAL" clId="{9DF57695-78E7-46B5-A6EE-4F3F6887E103}" dt="2026-01-09T08:02:56.992" v="12465" actId="20577"/>
          <ac:spMkLst>
            <pc:docMk/>
            <pc:sldMk cId="4117706625" sldId="305"/>
            <ac:spMk id="7" creationId="{0C7BE7E9-E4D4-7682-859F-58E7890D89D7}"/>
          </ac:spMkLst>
        </pc:spChg>
      </pc:sldChg>
      <pc:sldChg chg="addSp delSp modSp add mod modTransition modAnim">
        <pc:chgData name="内野 日々輝_沼津学生" userId="883d960e-08cf-4a7d-8b44-b52abbaa40f4" providerId="ADAL" clId="{9DF57695-78E7-46B5-A6EE-4F3F6887E103}" dt="2026-01-09T08:01:45.360" v="12458" actId="207"/>
        <pc:sldMkLst>
          <pc:docMk/>
          <pc:sldMk cId="100800001" sldId="306"/>
        </pc:sldMkLst>
        <pc:spChg chg="add del mod">
          <ac:chgData name="内野 日々輝_沼津学生" userId="883d960e-08cf-4a7d-8b44-b52abbaa40f4" providerId="ADAL" clId="{9DF57695-78E7-46B5-A6EE-4F3F6887E103}" dt="2026-01-04T05:04:07.152" v="7154" actId="1076"/>
          <ac:spMkLst>
            <pc:docMk/>
            <pc:sldMk cId="100800001" sldId="306"/>
            <ac:spMk id="7" creationId="{9C307EC3-5741-9DE4-1B99-1CB78F16D44F}"/>
          </ac:spMkLst>
        </pc:spChg>
        <pc:spChg chg="add mod">
          <ac:chgData name="内野 日々輝_沼津学生" userId="883d960e-08cf-4a7d-8b44-b52abbaa40f4" providerId="ADAL" clId="{9DF57695-78E7-46B5-A6EE-4F3F6887E103}" dt="2026-01-03T09:57:19.446" v="4733" actId="1076"/>
          <ac:spMkLst>
            <pc:docMk/>
            <pc:sldMk cId="100800001" sldId="306"/>
            <ac:spMk id="14" creationId="{BB64A40B-9D27-15AC-DB11-7459B7EFCF95}"/>
          </ac:spMkLst>
        </pc:spChg>
        <pc:spChg chg="add mod">
          <ac:chgData name="内野 日々輝_沼津学生" userId="883d960e-08cf-4a7d-8b44-b52abbaa40f4" providerId="ADAL" clId="{9DF57695-78E7-46B5-A6EE-4F3F6887E103}" dt="2026-01-03T09:57:19.446" v="4733" actId="1076"/>
          <ac:spMkLst>
            <pc:docMk/>
            <pc:sldMk cId="100800001" sldId="306"/>
            <ac:spMk id="15" creationId="{DCE98C39-D001-4238-3939-E43A435F7FD1}"/>
          </ac:spMkLst>
        </pc:spChg>
        <pc:spChg chg="add mod">
          <ac:chgData name="内野 日々輝_沼津学生" userId="883d960e-08cf-4a7d-8b44-b52abbaa40f4" providerId="ADAL" clId="{9DF57695-78E7-46B5-A6EE-4F3F6887E103}" dt="2026-01-03T09:57:27.553" v="4735" actId="688"/>
          <ac:spMkLst>
            <pc:docMk/>
            <pc:sldMk cId="100800001" sldId="306"/>
            <ac:spMk id="16" creationId="{F07AA533-0635-DCE7-4816-64256896B5BF}"/>
          </ac:spMkLst>
        </pc:spChg>
        <pc:spChg chg="add mod">
          <ac:chgData name="内野 日々輝_沼津学生" userId="883d960e-08cf-4a7d-8b44-b52abbaa40f4" providerId="ADAL" clId="{9DF57695-78E7-46B5-A6EE-4F3F6887E103}" dt="2026-01-09T08:01:42.592" v="12457" actId="207"/>
          <ac:spMkLst>
            <pc:docMk/>
            <pc:sldMk cId="100800001" sldId="306"/>
            <ac:spMk id="17" creationId="{19D20DAF-F58E-4C28-CEF5-E6F9D9CCA1B7}"/>
          </ac:spMkLst>
        </pc:spChg>
        <pc:spChg chg="add mod">
          <ac:chgData name="内野 日々輝_沼津学生" userId="883d960e-08cf-4a7d-8b44-b52abbaa40f4" providerId="ADAL" clId="{9DF57695-78E7-46B5-A6EE-4F3F6887E103}" dt="2026-01-09T08:01:45.360" v="12458" actId="207"/>
          <ac:spMkLst>
            <pc:docMk/>
            <pc:sldMk cId="100800001" sldId="306"/>
            <ac:spMk id="23" creationId="{277131F3-FCE1-2EB0-0DA1-B6568B0CAE29}"/>
          </ac:spMkLst>
        </pc:spChg>
        <pc:graphicFrameChg chg="mod modGraphic">
          <ac:chgData name="内野 日々輝_沼津学生" userId="883d960e-08cf-4a7d-8b44-b52abbaa40f4" providerId="ADAL" clId="{9DF57695-78E7-46B5-A6EE-4F3F6887E103}" dt="2026-01-03T08:06:46.791" v="3386" actId="20577"/>
          <ac:graphicFrameMkLst>
            <pc:docMk/>
            <pc:sldMk cId="100800001" sldId="306"/>
            <ac:graphicFrameMk id="6" creationId="{3938CBFA-44BB-0100-4E4B-89D0D1CB243B}"/>
          </ac:graphicFrameMkLst>
        </pc:graphicFrameChg>
        <pc:picChg chg="add mod">
          <ac:chgData name="内野 日々輝_沼津学生" userId="883d960e-08cf-4a7d-8b44-b52abbaa40f4" providerId="ADAL" clId="{9DF57695-78E7-46B5-A6EE-4F3F6887E103}" dt="2026-01-04T06:02:56.444" v="7448" actId="1076"/>
          <ac:picMkLst>
            <pc:docMk/>
            <pc:sldMk cId="100800001" sldId="306"/>
            <ac:picMk id="3" creationId="{7B938176-24E6-8947-8873-0C7221A23416}"/>
          </ac:picMkLst>
        </pc:picChg>
        <pc:picChg chg="mod">
          <ac:chgData name="内野 日々輝_沼津学生" userId="883d960e-08cf-4a7d-8b44-b52abbaa40f4" providerId="ADAL" clId="{9DF57695-78E7-46B5-A6EE-4F3F6887E103}" dt="2026-01-03T08:21:51.069" v="3573" actId="1076"/>
          <ac:picMkLst>
            <pc:docMk/>
            <pc:sldMk cId="100800001" sldId="306"/>
            <ac:picMk id="4" creationId="{C9911764-FE35-33AC-C963-1D46A2987698}"/>
          </ac:picMkLst>
        </pc:picChg>
        <pc:picChg chg="add mod">
          <ac:chgData name="内野 日々輝_沼津学生" userId="883d960e-08cf-4a7d-8b44-b52abbaa40f4" providerId="ADAL" clId="{9DF57695-78E7-46B5-A6EE-4F3F6887E103}" dt="2026-01-03T09:57:22.825" v="4734" actId="1076"/>
          <ac:picMkLst>
            <pc:docMk/>
            <pc:sldMk cId="100800001" sldId="306"/>
            <ac:picMk id="5" creationId="{04CFBBC0-7DEC-4267-B603-1F44A925B230}"/>
          </ac:picMkLst>
        </pc:picChg>
        <pc:cxnChg chg="add mod">
          <ac:chgData name="内野 日々輝_沼津学生" userId="883d960e-08cf-4a7d-8b44-b52abbaa40f4" providerId="ADAL" clId="{9DF57695-78E7-46B5-A6EE-4F3F6887E103}" dt="2026-01-07T01:24:46.620" v="11513" actId="14100"/>
          <ac:cxnSpMkLst>
            <pc:docMk/>
            <pc:sldMk cId="100800001" sldId="306"/>
            <ac:cxnSpMk id="10" creationId="{FE82C533-C33E-2B25-E040-33B647C5D837}"/>
          </ac:cxnSpMkLst>
        </pc:cxnChg>
        <pc:cxnChg chg="add mod">
          <ac:chgData name="内野 日々輝_沼津学生" userId="883d960e-08cf-4a7d-8b44-b52abbaa40f4" providerId="ADAL" clId="{9DF57695-78E7-46B5-A6EE-4F3F6887E103}" dt="2026-01-07T01:24:50.456" v="11514" actId="14100"/>
          <ac:cxnSpMkLst>
            <pc:docMk/>
            <pc:sldMk cId="100800001" sldId="306"/>
            <ac:cxnSpMk id="13" creationId="{9EC5CEEB-8545-FFF5-8F6A-83658EB1943C}"/>
          </ac:cxnSpMkLst>
        </pc:cxnChg>
      </pc:sldChg>
      <pc:sldChg chg="addSp modSp add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1538355862" sldId="307"/>
        </pc:sldMkLst>
        <pc:spChg chg="add mod">
          <ac:chgData name="内野 日々輝_沼津学生" userId="883d960e-08cf-4a7d-8b44-b52abbaa40f4" providerId="ADAL" clId="{9DF57695-78E7-46B5-A6EE-4F3F6887E103}" dt="2026-01-04T05:07:31.003" v="7177" actId="1076"/>
          <ac:spMkLst>
            <pc:docMk/>
            <pc:sldMk cId="1538355862" sldId="307"/>
            <ac:spMk id="2" creationId="{573AF389-C76C-156E-450A-7D3FA01BB130}"/>
          </ac:spMkLst>
        </pc:spChg>
        <pc:spChg chg="add mod">
          <ac:chgData name="内野 日々輝_沼津学生" userId="883d960e-08cf-4a7d-8b44-b52abbaa40f4" providerId="ADAL" clId="{9DF57695-78E7-46B5-A6EE-4F3F6887E103}" dt="2026-01-04T05:08:03.819" v="7184" actId="207"/>
          <ac:spMkLst>
            <pc:docMk/>
            <pc:sldMk cId="1538355862" sldId="307"/>
            <ac:spMk id="3" creationId="{6BBF6B1F-E3D2-EFD9-FCC4-20D2CB7015D6}"/>
          </ac:spMkLst>
        </pc:spChg>
        <pc:spChg chg="add mod">
          <ac:chgData name="内野 日々輝_沼津学生" userId="883d960e-08cf-4a7d-8b44-b52abbaa40f4" providerId="ADAL" clId="{9DF57695-78E7-46B5-A6EE-4F3F6887E103}" dt="2026-01-06T09:05:05.084" v="11079" actId="20577"/>
          <ac:spMkLst>
            <pc:docMk/>
            <pc:sldMk cId="1538355862" sldId="307"/>
            <ac:spMk id="5" creationId="{188FAB88-651A-F09E-38D4-AEA9B62220D8}"/>
          </ac:spMkLst>
        </pc:spChg>
        <pc:spChg chg="add mod">
          <ac:chgData name="内野 日々輝_沼津学生" userId="883d960e-08cf-4a7d-8b44-b52abbaa40f4" providerId="ADAL" clId="{9DF57695-78E7-46B5-A6EE-4F3F6887E103}" dt="2026-01-06T09:04:47.885" v="11077" actId="255"/>
          <ac:spMkLst>
            <pc:docMk/>
            <pc:sldMk cId="1538355862" sldId="307"/>
            <ac:spMk id="7" creationId="{4F5208F3-5A8E-C137-A930-7382A5103389}"/>
          </ac:spMkLst>
        </pc:spChg>
        <pc:spChg chg="add mod">
          <ac:chgData name="内野 日々輝_沼津学生" userId="883d960e-08cf-4a7d-8b44-b52abbaa40f4" providerId="ADAL" clId="{9DF57695-78E7-46B5-A6EE-4F3F6887E103}" dt="2026-01-04T05:07:35.377" v="7180" actId="1076"/>
          <ac:spMkLst>
            <pc:docMk/>
            <pc:sldMk cId="1538355862" sldId="307"/>
            <ac:spMk id="9" creationId="{5CAA8FDB-3678-23C5-6C52-70D4BA759609}"/>
          </ac:spMkLst>
        </pc:spChg>
        <pc:spChg chg="add mod">
          <ac:chgData name="内野 日々輝_沼津学生" userId="883d960e-08cf-4a7d-8b44-b52abbaa40f4" providerId="ADAL" clId="{9DF57695-78E7-46B5-A6EE-4F3F6887E103}" dt="2026-01-04T05:07:45.233" v="7183" actId="1076"/>
          <ac:spMkLst>
            <pc:docMk/>
            <pc:sldMk cId="1538355862" sldId="307"/>
            <ac:spMk id="10" creationId="{453A3686-8AE2-A736-F0DA-D69FE83BAA93}"/>
          </ac:spMkLst>
        </pc:spChg>
        <pc:spChg chg="add mod">
          <ac:chgData name="内野 日々輝_沼津学生" userId="883d960e-08cf-4a7d-8b44-b52abbaa40f4" providerId="ADAL" clId="{9DF57695-78E7-46B5-A6EE-4F3F6887E103}" dt="2026-01-04T05:10:26.114" v="7216" actId="1076"/>
          <ac:spMkLst>
            <pc:docMk/>
            <pc:sldMk cId="1538355862" sldId="307"/>
            <ac:spMk id="11" creationId="{26640327-3D8D-2A7C-C81B-94E9E04B07A9}"/>
          </ac:spMkLst>
        </pc:spChg>
        <pc:spChg chg="add mod">
          <ac:chgData name="内野 日々輝_沼津学生" userId="883d960e-08cf-4a7d-8b44-b52abbaa40f4" providerId="ADAL" clId="{9DF57695-78E7-46B5-A6EE-4F3F6887E103}" dt="2026-01-04T05:10:22.590" v="7215" actId="1076"/>
          <ac:spMkLst>
            <pc:docMk/>
            <pc:sldMk cId="1538355862" sldId="307"/>
            <ac:spMk id="12" creationId="{8EAF3B24-D728-8E64-8C0E-FA713411F5B5}"/>
          </ac:spMkLst>
        </pc:spChg>
        <pc:spChg chg="add mod">
          <ac:chgData name="内野 日々輝_沼津学生" userId="883d960e-08cf-4a7d-8b44-b52abbaa40f4" providerId="ADAL" clId="{9DF57695-78E7-46B5-A6EE-4F3F6887E103}" dt="2026-01-04T05:10:16.867" v="7214" actId="14100"/>
          <ac:spMkLst>
            <pc:docMk/>
            <pc:sldMk cId="1538355862" sldId="307"/>
            <ac:spMk id="13" creationId="{ADB15218-F481-5C7A-5550-2748C702C6E5}"/>
          </ac:spMkLst>
        </pc:spChg>
        <pc:graphicFrameChg chg="mod modGraphic">
          <ac:chgData name="内野 日々輝_沼津学生" userId="883d960e-08cf-4a7d-8b44-b52abbaa40f4" providerId="ADAL" clId="{9DF57695-78E7-46B5-A6EE-4F3F6887E103}" dt="2026-01-03T08:06:53.289" v="3397" actId="20577"/>
          <ac:graphicFrameMkLst>
            <pc:docMk/>
            <pc:sldMk cId="1538355862" sldId="307"/>
            <ac:graphicFrameMk id="6" creationId="{D24FEAA5-A6F5-1511-D378-DF64FD23BE57}"/>
          </ac:graphicFrameMkLst>
        </pc:graphicFrameChg>
      </pc:sldChg>
      <pc:sldChg chg="addSp delSp modSp add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2736051059" sldId="308"/>
        </pc:sldMkLst>
        <pc:spChg chg="add mod">
          <ac:chgData name="内野 日々輝_沼津学生" userId="883d960e-08cf-4a7d-8b44-b52abbaa40f4" providerId="ADAL" clId="{9DF57695-78E7-46B5-A6EE-4F3F6887E103}" dt="2026-01-07T01:21:47.678" v="11486" actId="115"/>
          <ac:spMkLst>
            <pc:docMk/>
            <pc:sldMk cId="2736051059" sldId="308"/>
            <ac:spMk id="2" creationId="{E83DB2A3-325B-7544-6C9B-D839ECD25833}"/>
          </ac:spMkLst>
        </pc:spChg>
        <pc:graphicFrameChg chg="mod modGraphic">
          <ac:chgData name="内野 日々輝_沼津学生" userId="883d960e-08cf-4a7d-8b44-b52abbaa40f4" providerId="ADAL" clId="{9DF57695-78E7-46B5-A6EE-4F3F6887E103}" dt="2026-01-03T08:07:03.349" v="3408" actId="20577"/>
          <ac:graphicFrameMkLst>
            <pc:docMk/>
            <pc:sldMk cId="2736051059" sldId="308"/>
            <ac:graphicFrameMk id="6" creationId="{2337B25C-777A-8073-8EE0-304097557891}"/>
          </ac:graphicFrameMkLst>
        </pc:graphicFrameChg>
        <pc:picChg chg="add mod">
          <ac:chgData name="内野 日々輝_沼津学生" userId="883d960e-08cf-4a7d-8b44-b52abbaa40f4" providerId="ADAL" clId="{9DF57695-78E7-46B5-A6EE-4F3F6887E103}" dt="2026-01-07T01:19:04.937" v="11429" actId="1076"/>
          <ac:picMkLst>
            <pc:docMk/>
            <pc:sldMk cId="2736051059" sldId="308"/>
            <ac:picMk id="9" creationId="{311EE1A7-66A4-7499-807B-6D68AB432C54}"/>
          </ac:picMkLst>
        </pc:picChg>
      </pc:sldChg>
      <pc:sldChg chg="addSp delSp modSp add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2842334875" sldId="310"/>
        </pc:sldMkLst>
        <pc:spChg chg="add mod">
          <ac:chgData name="内野 日々輝_沼津学生" userId="883d960e-08cf-4a7d-8b44-b52abbaa40f4" providerId="ADAL" clId="{9DF57695-78E7-46B5-A6EE-4F3F6887E103}" dt="2026-01-07T01:17:50.050" v="11413" actId="14100"/>
          <ac:spMkLst>
            <pc:docMk/>
            <pc:sldMk cId="2842334875" sldId="310"/>
            <ac:spMk id="2" creationId="{42F55D40-0016-66CA-23E1-732DAEE68515}"/>
          </ac:spMkLst>
        </pc:spChg>
        <pc:spChg chg="add mod">
          <ac:chgData name="内野 日々輝_沼津学生" userId="883d960e-08cf-4a7d-8b44-b52abbaa40f4" providerId="ADAL" clId="{9DF57695-78E7-46B5-A6EE-4F3F6887E103}" dt="2026-01-07T01:16:57.575" v="11404" actId="1076"/>
          <ac:spMkLst>
            <pc:docMk/>
            <pc:sldMk cId="2842334875" sldId="310"/>
            <ac:spMk id="3" creationId="{02E49508-B8C6-2C98-7E41-6A5448D5296D}"/>
          </ac:spMkLst>
        </pc:spChg>
        <pc:spChg chg="mod">
          <ac:chgData name="内野 日々輝_沼津学生" userId="883d960e-08cf-4a7d-8b44-b52abbaa40f4" providerId="ADAL" clId="{9DF57695-78E7-46B5-A6EE-4F3F6887E103}" dt="2026-01-03T08:44:17.652" v="4134" actId="1076"/>
          <ac:spMkLst>
            <pc:docMk/>
            <pc:sldMk cId="2842334875" sldId="310"/>
            <ac:spMk id="8" creationId="{39052489-A1DC-4DA1-7192-87913BF1A554}"/>
          </ac:spMkLst>
        </pc:spChg>
        <pc:spChg chg="add mod">
          <ac:chgData name="内野 日々輝_沼津学生" userId="883d960e-08cf-4a7d-8b44-b52abbaa40f4" providerId="ADAL" clId="{9DF57695-78E7-46B5-A6EE-4F3F6887E103}" dt="2026-01-07T01:11:15.727" v="11367" actId="1076"/>
          <ac:spMkLst>
            <pc:docMk/>
            <pc:sldMk cId="2842334875" sldId="310"/>
            <ac:spMk id="10" creationId="{DC134A3C-2610-6424-4D97-2E427209DA41}"/>
          </ac:spMkLst>
        </pc:spChg>
        <pc:spChg chg="add mod">
          <ac:chgData name="内野 日々輝_沼津学生" userId="883d960e-08cf-4a7d-8b44-b52abbaa40f4" providerId="ADAL" clId="{9DF57695-78E7-46B5-A6EE-4F3F6887E103}" dt="2026-01-06T09:05:32.806" v="11083" actId="1076"/>
          <ac:spMkLst>
            <pc:docMk/>
            <pc:sldMk cId="2842334875" sldId="310"/>
            <ac:spMk id="11" creationId="{6A36DD79-F7BB-A84E-4429-1C8D6C11CE2E}"/>
          </ac:spMkLst>
        </pc:spChg>
        <pc:spChg chg="add mod">
          <ac:chgData name="内野 日々輝_沼津学生" userId="883d960e-08cf-4a7d-8b44-b52abbaa40f4" providerId="ADAL" clId="{9DF57695-78E7-46B5-A6EE-4F3F6887E103}" dt="2026-01-06T09:05:53.164" v="11087" actId="255"/>
          <ac:spMkLst>
            <pc:docMk/>
            <pc:sldMk cId="2842334875" sldId="310"/>
            <ac:spMk id="13" creationId="{17F1E4FE-F431-A93A-6EBD-E2B3D3323BB9}"/>
          </ac:spMkLst>
        </pc:spChg>
        <pc:spChg chg="add mod">
          <ac:chgData name="内野 日々輝_沼津学生" userId="883d960e-08cf-4a7d-8b44-b52abbaa40f4" providerId="ADAL" clId="{9DF57695-78E7-46B5-A6EE-4F3F6887E103}" dt="2026-01-03T09:58:20.056" v="4755" actId="1076"/>
          <ac:spMkLst>
            <pc:docMk/>
            <pc:sldMk cId="2842334875" sldId="310"/>
            <ac:spMk id="16" creationId="{F6020062-9C80-DFA7-7C70-68A8EB1D30CB}"/>
          </ac:spMkLst>
        </pc:spChg>
        <pc:spChg chg="add mod">
          <ac:chgData name="内野 日々輝_沼津学生" userId="883d960e-08cf-4a7d-8b44-b52abbaa40f4" providerId="ADAL" clId="{9DF57695-78E7-46B5-A6EE-4F3F6887E103}" dt="2026-01-07T01:11:53.662" v="11378" actId="20577"/>
          <ac:spMkLst>
            <pc:docMk/>
            <pc:sldMk cId="2842334875" sldId="310"/>
            <ac:spMk id="17" creationId="{C1DBAFF8-1A86-8632-166D-1BECE0AB798B}"/>
          </ac:spMkLst>
        </pc:spChg>
        <pc:spChg chg="add mod">
          <ac:chgData name="内野 日々輝_沼津学生" userId="883d960e-08cf-4a7d-8b44-b52abbaa40f4" providerId="ADAL" clId="{9DF57695-78E7-46B5-A6EE-4F3F6887E103}" dt="2026-01-07T01:14:38.802" v="11398" actId="14100"/>
          <ac:spMkLst>
            <pc:docMk/>
            <pc:sldMk cId="2842334875" sldId="310"/>
            <ac:spMk id="18" creationId="{37F756BD-E747-DC07-5502-695D73C61645}"/>
          </ac:spMkLst>
        </pc:spChg>
        <pc:picChg chg="add mod">
          <ac:chgData name="内野 日々輝_沼津学生" userId="883d960e-08cf-4a7d-8b44-b52abbaa40f4" providerId="ADAL" clId="{9DF57695-78E7-46B5-A6EE-4F3F6887E103}" dt="2026-01-07T01:15:06.196" v="11403" actId="1076"/>
          <ac:picMkLst>
            <pc:docMk/>
            <pc:sldMk cId="2842334875" sldId="310"/>
            <ac:picMk id="15" creationId="{CC807AC8-0148-B1E3-6579-7A9BB750374E}"/>
          </ac:picMkLst>
        </pc:picChg>
      </pc:sldChg>
      <pc:sldChg chg="addSp delSp modSp add mod modTransition addAnim delAnim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2142645604" sldId="311"/>
        </pc:sldMkLst>
        <pc:spChg chg="add mod">
          <ac:chgData name="内野 日々輝_沼津学生" userId="883d960e-08cf-4a7d-8b44-b52abbaa40f4" providerId="ADAL" clId="{9DF57695-78E7-46B5-A6EE-4F3F6887E103}" dt="2026-01-06T03:56:22.704" v="9644" actId="1076"/>
          <ac:spMkLst>
            <pc:docMk/>
            <pc:sldMk cId="2142645604" sldId="311"/>
            <ac:spMk id="2" creationId="{F3FF37EB-13AF-E85E-86B8-C4D127B85A1D}"/>
          </ac:spMkLst>
        </pc:spChg>
        <pc:spChg chg="add mod">
          <ac:chgData name="内野 日々輝_沼津学生" userId="883d960e-08cf-4a7d-8b44-b52abbaa40f4" providerId="ADAL" clId="{9DF57695-78E7-46B5-A6EE-4F3F6887E103}" dt="2026-01-06T03:56:21.646" v="9642" actId="208"/>
          <ac:spMkLst>
            <pc:docMk/>
            <pc:sldMk cId="2142645604" sldId="311"/>
            <ac:spMk id="3" creationId="{CC164399-43A6-D0C7-A500-FCE61727D314}"/>
          </ac:spMkLst>
        </pc:spChg>
        <pc:spChg chg="add del mod">
          <ac:chgData name="内野 日々輝_沼津学生" userId="883d960e-08cf-4a7d-8b44-b52abbaa40f4" providerId="ADAL" clId="{9DF57695-78E7-46B5-A6EE-4F3F6887E103}" dt="2026-01-06T03:56:23.589" v="9646" actId="208"/>
          <ac:spMkLst>
            <pc:docMk/>
            <pc:sldMk cId="2142645604" sldId="311"/>
            <ac:spMk id="5" creationId="{10E6B4D0-2CE4-F40D-0D2F-C4DB79D6B52F}"/>
          </ac:spMkLst>
        </pc:spChg>
        <pc:spChg chg="add mod">
          <ac:chgData name="内野 日々輝_沼津学生" userId="883d960e-08cf-4a7d-8b44-b52abbaa40f4" providerId="ADAL" clId="{9DF57695-78E7-46B5-A6EE-4F3F6887E103}" dt="2026-01-06T03:56:23.099" v="9645" actId="208"/>
          <ac:spMkLst>
            <pc:docMk/>
            <pc:sldMk cId="2142645604" sldId="311"/>
            <ac:spMk id="9" creationId="{526BC9A3-3C58-08C3-9DAE-36634C196375}"/>
          </ac:spMkLst>
        </pc:spChg>
        <pc:spChg chg="mod">
          <ac:chgData name="内野 日々輝_沼津学生" userId="883d960e-08cf-4a7d-8b44-b52abbaa40f4" providerId="ADAL" clId="{9DF57695-78E7-46B5-A6EE-4F3F6887E103}" dt="2026-01-03T12:49:25.992" v="4973" actId="34135"/>
          <ac:spMkLst>
            <pc:docMk/>
            <pc:sldMk cId="2142645604" sldId="311"/>
            <ac:spMk id="10" creationId="{9A58BA7D-C7DD-F3C4-9026-F89FC329ABA3}"/>
          </ac:spMkLst>
        </pc:spChg>
        <pc:spChg chg="mod">
          <ac:chgData name="内野 日々輝_沼津学生" userId="883d960e-08cf-4a7d-8b44-b52abbaa40f4" providerId="ADAL" clId="{9DF57695-78E7-46B5-A6EE-4F3F6887E103}" dt="2026-01-03T08:47:45.471" v="4159" actId="20577"/>
          <ac:spMkLst>
            <pc:docMk/>
            <pc:sldMk cId="2142645604" sldId="311"/>
            <ac:spMk id="11" creationId="{71E31D65-B11A-71B5-0E48-E4A7D4F4F659}"/>
          </ac:spMkLst>
        </pc:spChg>
        <pc:spChg chg="mod">
          <ac:chgData name="内野 日々輝_沼津学生" userId="883d960e-08cf-4a7d-8b44-b52abbaa40f4" providerId="ADAL" clId="{9DF57695-78E7-46B5-A6EE-4F3F6887E103}" dt="2026-01-07T01:08:14.112" v="11308" actId="255"/>
          <ac:spMkLst>
            <pc:docMk/>
            <pc:sldMk cId="2142645604" sldId="311"/>
            <ac:spMk id="13" creationId="{22666BFB-6D78-91B7-1753-F80A2C020148}"/>
          </ac:spMkLst>
        </pc:spChg>
        <pc:spChg chg="add mod">
          <ac:chgData name="内野 日々輝_沼津学生" userId="883d960e-08cf-4a7d-8b44-b52abbaa40f4" providerId="ADAL" clId="{9DF57695-78E7-46B5-A6EE-4F3F6887E103}" dt="2026-01-03T13:00:36.650" v="5230" actId="1076"/>
          <ac:spMkLst>
            <pc:docMk/>
            <pc:sldMk cId="2142645604" sldId="311"/>
            <ac:spMk id="15" creationId="{5B99D9F3-926F-A1E5-9FA2-2DE8DBA598F3}"/>
          </ac:spMkLst>
        </pc:spChg>
        <pc:spChg chg="add mod">
          <ac:chgData name="内野 日々輝_沼津学生" userId="883d960e-08cf-4a7d-8b44-b52abbaa40f4" providerId="ADAL" clId="{9DF57695-78E7-46B5-A6EE-4F3F6887E103}" dt="2026-01-03T13:02:45.832" v="5244" actId="1076"/>
          <ac:spMkLst>
            <pc:docMk/>
            <pc:sldMk cId="2142645604" sldId="311"/>
            <ac:spMk id="20" creationId="{CB4A5B56-953D-F2CA-5417-0340ABD0BFA9}"/>
          </ac:spMkLst>
        </pc:spChg>
        <pc:spChg chg="add mod">
          <ac:chgData name="内野 日々輝_沼津学生" userId="883d960e-08cf-4a7d-8b44-b52abbaa40f4" providerId="ADAL" clId="{9DF57695-78E7-46B5-A6EE-4F3F6887E103}" dt="2026-01-03T13:02:45.832" v="5244" actId="1076"/>
          <ac:spMkLst>
            <pc:docMk/>
            <pc:sldMk cId="2142645604" sldId="311"/>
            <ac:spMk id="22" creationId="{3EE6535F-FDC0-A06C-3883-51843D62DEE5}"/>
          </ac:spMkLst>
        </pc:spChg>
        <pc:spChg chg="add mod">
          <ac:chgData name="内野 日々輝_沼津学生" userId="883d960e-08cf-4a7d-8b44-b52abbaa40f4" providerId="ADAL" clId="{9DF57695-78E7-46B5-A6EE-4F3F6887E103}" dt="2026-01-03T13:02:45.832" v="5244" actId="1076"/>
          <ac:spMkLst>
            <pc:docMk/>
            <pc:sldMk cId="2142645604" sldId="311"/>
            <ac:spMk id="23" creationId="{B3FA9CC8-0539-0838-18FC-C63C5FAE83A9}"/>
          </ac:spMkLst>
        </pc:spChg>
        <pc:spChg chg="add mod">
          <ac:chgData name="内野 日々輝_沼津学生" userId="883d960e-08cf-4a7d-8b44-b52abbaa40f4" providerId="ADAL" clId="{9DF57695-78E7-46B5-A6EE-4F3F6887E103}" dt="2026-01-03T13:02:51.846" v="5245" actId="1076"/>
          <ac:spMkLst>
            <pc:docMk/>
            <pc:sldMk cId="2142645604" sldId="311"/>
            <ac:spMk id="24" creationId="{094E3EFA-5763-CF91-8A7B-AD55F0D49CE1}"/>
          </ac:spMkLst>
        </pc:spChg>
        <pc:graphicFrameChg chg="mod modGraphic">
          <ac:chgData name="内野 日々輝_沼津学生" userId="883d960e-08cf-4a7d-8b44-b52abbaa40f4" providerId="ADAL" clId="{9DF57695-78E7-46B5-A6EE-4F3F6887E103}" dt="2026-01-03T08:48:08.757" v="4194" actId="20577"/>
          <ac:graphicFrameMkLst>
            <pc:docMk/>
            <pc:sldMk cId="2142645604" sldId="311"/>
            <ac:graphicFrameMk id="6" creationId="{307A0297-0944-5F12-6766-4A67AE739662}"/>
          </ac:graphicFrameMkLst>
        </pc:graphicFrameChg>
        <pc:picChg chg="mod">
          <ac:chgData name="内野 日々輝_沼津学生" userId="883d960e-08cf-4a7d-8b44-b52abbaa40f4" providerId="ADAL" clId="{9DF57695-78E7-46B5-A6EE-4F3F6887E103}" dt="2026-01-05T23:45:25.593" v="9415" actId="34135"/>
          <ac:picMkLst>
            <pc:docMk/>
            <pc:sldMk cId="2142645604" sldId="311"/>
            <ac:picMk id="4" creationId="{F53956E2-2BEE-11BA-2B76-271FFBC7B9F1}"/>
          </ac:picMkLst>
        </pc:picChg>
        <pc:picChg chg="add mod">
          <ac:chgData name="内野 日々輝_沼津学生" userId="883d960e-08cf-4a7d-8b44-b52abbaa40f4" providerId="ADAL" clId="{9DF57695-78E7-46B5-A6EE-4F3F6887E103}" dt="2026-01-05T23:20:49.059" v="9394" actId="34135"/>
          <ac:picMkLst>
            <pc:docMk/>
            <pc:sldMk cId="2142645604" sldId="311"/>
            <ac:picMk id="14" creationId="{57BB6B67-214E-48A8-DA5C-1D8B0A75168F}"/>
          </ac:picMkLst>
        </pc:picChg>
      </pc:sldChg>
      <pc:sldChg chg="addSp delSp modSp add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1504248998" sldId="312"/>
        </pc:sldMkLst>
        <pc:spChg chg="mod">
          <ac:chgData name="内野 日々輝_沼津学生" userId="883d960e-08cf-4a7d-8b44-b52abbaa40f4" providerId="ADAL" clId="{9DF57695-78E7-46B5-A6EE-4F3F6887E103}" dt="2026-01-03T13:43:00.935" v="6391" actId="20577"/>
          <ac:spMkLst>
            <pc:docMk/>
            <pc:sldMk cId="1504248998" sldId="312"/>
            <ac:spMk id="10" creationId="{48DD87CA-09CE-B143-50EF-09C3239FC89C}"/>
          </ac:spMkLst>
        </pc:spChg>
        <pc:spChg chg="mod">
          <ac:chgData name="内野 日々輝_沼津学生" userId="883d960e-08cf-4a7d-8b44-b52abbaa40f4" providerId="ADAL" clId="{9DF57695-78E7-46B5-A6EE-4F3F6887E103}" dt="2026-01-03T08:48:21.994" v="4208" actId="20577"/>
          <ac:spMkLst>
            <pc:docMk/>
            <pc:sldMk cId="1504248998" sldId="312"/>
            <ac:spMk id="11" creationId="{1C5A375C-C657-B6A3-8C0D-4CEDAD902186}"/>
          </ac:spMkLst>
        </pc:spChg>
        <pc:spChg chg="add mod">
          <ac:chgData name="内野 日々輝_沼津学生" userId="883d960e-08cf-4a7d-8b44-b52abbaa40f4" providerId="ADAL" clId="{9DF57695-78E7-46B5-A6EE-4F3F6887E103}" dt="2026-01-07T02:40:29.372" v="11582" actId="115"/>
          <ac:spMkLst>
            <pc:docMk/>
            <pc:sldMk cId="1504248998" sldId="312"/>
            <ac:spMk id="12" creationId="{67F268AE-D150-7619-F7F3-C1173F033EC8}"/>
          </ac:spMkLst>
        </pc:spChg>
        <pc:spChg chg="mod">
          <ac:chgData name="内野 日々輝_沼津学生" userId="883d960e-08cf-4a7d-8b44-b52abbaa40f4" providerId="ADAL" clId="{9DF57695-78E7-46B5-A6EE-4F3F6887E103}" dt="2026-01-03T08:48:44.831" v="4243" actId="20577"/>
          <ac:spMkLst>
            <pc:docMk/>
            <pc:sldMk cId="1504248998" sldId="312"/>
            <ac:spMk id="13" creationId="{4839BE83-225D-185A-F2D7-4236E23B382D}"/>
          </ac:spMkLst>
        </pc:spChg>
        <pc:graphicFrameChg chg="mod modGraphic">
          <ac:chgData name="内野 日々輝_沼津学生" userId="883d960e-08cf-4a7d-8b44-b52abbaa40f4" providerId="ADAL" clId="{9DF57695-78E7-46B5-A6EE-4F3F6887E103}" dt="2026-01-03T13:31:33.054" v="6050" actId="20577"/>
          <ac:graphicFrameMkLst>
            <pc:docMk/>
            <pc:sldMk cId="1504248998" sldId="312"/>
            <ac:graphicFrameMk id="6" creationId="{A59B4666-5BF8-DEA1-395D-BE400792B155}"/>
          </ac:graphicFrameMkLst>
        </pc:graphicFrameChg>
        <pc:picChg chg="add mod">
          <ac:chgData name="内野 日々輝_沼津学生" userId="883d960e-08cf-4a7d-8b44-b52abbaa40f4" providerId="ADAL" clId="{9DF57695-78E7-46B5-A6EE-4F3F6887E103}" dt="2026-01-03T13:37:40.072" v="6270" actId="1076"/>
          <ac:picMkLst>
            <pc:docMk/>
            <pc:sldMk cId="1504248998" sldId="312"/>
            <ac:picMk id="9" creationId="{B03DE42C-3AFC-BE02-DDD1-203DBA572B82}"/>
          </ac:picMkLst>
        </pc:picChg>
      </pc:sldChg>
      <pc:sldChg chg="addSp delSp modSp add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1180389101" sldId="313"/>
        </pc:sldMkLst>
        <pc:spChg chg="add mod">
          <ac:chgData name="内野 日々輝_沼津学生" userId="883d960e-08cf-4a7d-8b44-b52abbaa40f4" providerId="ADAL" clId="{9DF57695-78E7-46B5-A6EE-4F3F6887E103}" dt="2026-01-06T09:09:56.237" v="11190" actId="14100"/>
          <ac:spMkLst>
            <pc:docMk/>
            <pc:sldMk cId="1180389101" sldId="313"/>
            <ac:spMk id="5" creationId="{A0DDF611-F01D-66F2-DBB5-65F5DC1FD141}"/>
          </ac:spMkLst>
        </pc:spChg>
        <pc:spChg chg="add mod">
          <ac:chgData name="内野 日々輝_沼津学生" userId="883d960e-08cf-4a7d-8b44-b52abbaa40f4" providerId="ADAL" clId="{9DF57695-78E7-46B5-A6EE-4F3F6887E103}" dt="2026-01-06T09:09:44.026" v="11188" actId="255"/>
          <ac:spMkLst>
            <pc:docMk/>
            <pc:sldMk cId="1180389101" sldId="313"/>
            <ac:spMk id="7" creationId="{5ED989D7-FE10-BC6D-027D-E10E4DA4B837}"/>
          </ac:spMkLst>
        </pc:spChg>
        <pc:spChg chg="mod">
          <ac:chgData name="内野 日々輝_沼津学生" userId="883d960e-08cf-4a7d-8b44-b52abbaa40f4" providerId="ADAL" clId="{9DF57695-78E7-46B5-A6EE-4F3F6887E103}" dt="2026-01-07T01:12:55.645" v="11382" actId="20577"/>
          <ac:spMkLst>
            <pc:docMk/>
            <pc:sldMk cId="1180389101" sldId="313"/>
            <ac:spMk id="10" creationId="{D2C9D84B-5615-445B-484E-87271477805B}"/>
          </ac:spMkLst>
        </pc:spChg>
        <pc:spChg chg="mod">
          <ac:chgData name="内野 日々輝_沼津学生" userId="883d960e-08cf-4a7d-8b44-b52abbaa40f4" providerId="ADAL" clId="{9DF57695-78E7-46B5-A6EE-4F3F6887E103}" dt="2026-01-06T09:09:37.047" v="11187" actId="255"/>
          <ac:spMkLst>
            <pc:docMk/>
            <pc:sldMk cId="1180389101" sldId="313"/>
            <ac:spMk id="13" creationId="{349ED11E-D3A5-27B2-8DA8-FBE83DA442B7}"/>
          </ac:spMkLst>
        </pc:spChg>
        <pc:spChg chg="mod ord">
          <ac:chgData name="内野 日々輝_沼津学生" userId="883d960e-08cf-4a7d-8b44-b52abbaa40f4" providerId="ADAL" clId="{9DF57695-78E7-46B5-A6EE-4F3F6887E103}" dt="2026-01-03T10:01:02.959" v="4793" actId="1076"/>
          <ac:spMkLst>
            <pc:docMk/>
            <pc:sldMk cId="1180389101" sldId="313"/>
            <ac:spMk id="16" creationId="{962634FE-6CF2-EF49-A2DB-86D67BC4C0A3}"/>
          </ac:spMkLst>
        </pc:spChg>
        <pc:spChg chg="mod">
          <ac:chgData name="内野 日々輝_沼津学生" userId="883d960e-08cf-4a7d-8b44-b52abbaa40f4" providerId="ADAL" clId="{9DF57695-78E7-46B5-A6EE-4F3F6887E103}" dt="2026-01-07T01:13:07.321" v="11385" actId="1076"/>
          <ac:spMkLst>
            <pc:docMk/>
            <pc:sldMk cId="1180389101" sldId="313"/>
            <ac:spMk id="17" creationId="{F942614F-AFE0-879C-674B-CC91E109E2EF}"/>
          </ac:spMkLst>
        </pc:spChg>
        <pc:picChg chg="add mod ord">
          <ac:chgData name="内野 日々輝_沼津学生" userId="883d960e-08cf-4a7d-8b44-b52abbaa40f4" providerId="ADAL" clId="{9DF57695-78E7-46B5-A6EE-4F3F6887E103}" dt="2026-01-07T01:18:26.058" v="11423" actId="1076"/>
          <ac:picMkLst>
            <pc:docMk/>
            <pc:sldMk cId="1180389101" sldId="313"/>
            <ac:picMk id="3" creationId="{4D05F82D-5ED9-4481-68DB-755D3B405132}"/>
          </ac:picMkLst>
        </pc:picChg>
      </pc:sldChg>
      <pc:sldChg chg="addSp delSp modSp add mod or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1742467375" sldId="314"/>
        </pc:sldMkLst>
        <pc:spChg chg="add mod">
          <ac:chgData name="内野 日々輝_沼津学生" userId="883d960e-08cf-4a7d-8b44-b52abbaa40f4" providerId="ADAL" clId="{9DF57695-78E7-46B5-A6EE-4F3F6887E103}" dt="2026-01-04T05:15:35.473" v="7264" actId="1076"/>
          <ac:spMkLst>
            <pc:docMk/>
            <pc:sldMk cId="1742467375" sldId="314"/>
            <ac:spMk id="2" creationId="{85717F6B-AB34-CBCE-B375-78867022F573}"/>
          </ac:spMkLst>
        </pc:spChg>
        <pc:spChg chg="mod">
          <ac:chgData name="内野 日々輝_沼津学生" userId="883d960e-08cf-4a7d-8b44-b52abbaa40f4" providerId="ADAL" clId="{9DF57695-78E7-46B5-A6EE-4F3F6887E103}" dt="2026-01-07T01:27:26.692" v="11522" actId="1076"/>
          <ac:spMkLst>
            <pc:docMk/>
            <pc:sldMk cId="1742467375" sldId="314"/>
            <ac:spMk id="12" creationId="{3B2C4BF8-E2BA-9874-AE24-5BEB9B8EFD98}"/>
          </ac:spMkLst>
        </pc:spChg>
        <pc:spChg chg="mod">
          <ac:chgData name="内野 日々輝_沼津学生" userId="883d960e-08cf-4a7d-8b44-b52abbaa40f4" providerId="ADAL" clId="{9DF57695-78E7-46B5-A6EE-4F3F6887E103}" dt="2026-01-07T01:08:08.972" v="11307" actId="255"/>
          <ac:spMkLst>
            <pc:docMk/>
            <pc:sldMk cId="1742467375" sldId="314"/>
            <ac:spMk id="13" creationId="{1AF5087A-8D71-65F2-3757-2E8276C11AAC}"/>
          </ac:spMkLst>
        </pc:spChg>
        <pc:picChg chg="mod">
          <ac:chgData name="内野 日々輝_沼津学生" userId="883d960e-08cf-4a7d-8b44-b52abbaa40f4" providerId="ADAL" clId="{9DF57695-78E7-46B5-A6EE-4F3F6887E103}" dt="2026-01-03T13:03:28.938" v="5266" actId="1076"/>
          <ac:picMkLst>
            <pc:docMk/>
            <pc:sldMk cId="1742467375" sldId="314"/>
            <ac:picMk id="4" creationId="{EFC9DB43-117A-BE10-98F3-245F82F715C2}"/>
          </ac:picMkLst>
        </pc:picChg>
        <pc:picChg chg="add mod ord modCrop">
          <ac:chgData name="内野 日々輝_沼津学生" userId="883d960e-08cf-4a7d-8b44-b52abbaa40f4" providerId="ADAL" clId="{9DF57695-78E7-46B5-A6EE-4F3F6887E103}" dt="2026-01-04T05:15:28.440" v="7263" actId="14861"/>
          <ac:picMkLst>
            <pc:docMk/>
            <pc:sldMk cId="1742467375" sldId="314"/>
            <ac:picMk id="5" creationId="{F1355C96-9EAB-1857-4D19-AC4210AB6E93}"/>
          </ac:picMkLst>
        </pc:picChg>
        <pc:picChg chg="mod">
          <ac:chgData name="内野 日々輝_沼津学生" userId="883d960e-08cf-4a7d-8b44-b52abbaa40f4" providerId="ADAL" clId="{9DF57695-78E7-46B5-A6EE-4F3F6887E103}" dt="2026-01-03T13:08:18.318" v="5295" actId="1076"/>
          <ac:picMkLst>
            <pc:docMk/>
            <pc:sldMk cId="1742467375" sldId="314"/>
            <ac:picMk id="7" creationId="{B3D2F2B0-7B22-F145-E147-31BF98428377}"/>
          </ac:picMkLst>
        </pc:picChg>
      </pc:sldChg>
      <pc:sldChg chg="addSp delSp modSp add mod modTransition modAnim">
        <pc:chgData name="内野 日々輝_沼津学生" userId="883d960e-08cf-4a7d-8b44-b52abbaa40f4" providerId="ADAL" clId="{9DF57695-78E7-46B5-A6EE-4F3F6887E103}" dt="2026-01-09T07:56:50.333" v="12426" actId="207"/>
        <pc:sldMkLst>
          <pc:docMk/>
          <pc:sldMk cId="2533476925" sldId="316"/>
        </pc:sldMkLst>
        <pc:spChg chg="add mod">
          <ac:chgData name="内野 日々輝_沼津学生" userId="883d960e-08cf-4a7d-8b44-b52abbaa40f4" providerId="ADAL" clId="{9DF57695-78E7-46B5-A6EE-4F3F6887E103}" dt="2026-01-05T23:46:15.337" v="9420" actId="207"/>
          <ac:spMkLst>
            <pc:docMk/>
            <pc:sldMk cId="2533476925" sldId="316"/>
            <ac:spMk id="3" creationId="{887472B6-2DC6-7D98-E009-781BFC30FEA4}"/>
          </ac:spMkLst>
        </pc:spChg>
        <pc:spChg chg="add mod">
          <ac:chgData name="内野 日々輝_沼津学生" userId="883d960e-08cf-4a7d-8b44-b52abbaa40f4" providerId="ADAL" clId="{9DF57695-78E7-46B5-A6EE-4F3F6887E103}" dt="2026-01-05T23:48:31.841" v="9458" actId="1076"/>
          <ac:spMkLst>
            <pc:docMk/>
            <pc:sldMk cId="2533476925" sldId="316"/>
            <ac:spMk id="5" creationId="{86347A08-347B-E8A0-1D81-2F2C5396F54A}"/>
          </ac:spMkLst>
        </pc:spChg>
        <pc:spChg chg="add mod">
          <ac:chgData name="内野 日々輝_沼津学生" userId="883d960e-08cf-4a7d-8b44-b52abbaa40f4" providerId="ADAL" clId="{9DF57695-78E7-46B5-A6EE-4F3F6887E103}" dt="2026-01-05T23:48:28.831" v="9457" actId="1076"/>
          <ac:spMkLst>
            <pc:docMk/>
            <pc:sldMk cId="2533476925" sldId="316"/>
            <ac:spMk id="7" creationId="{E4F5146E-13ED-A0D8-3299-A459F1ABBF50}"/>
          </ac:spMkLst>
        </pc:spChg>
        <pc:spChg chg="add mod">
          <ac:chgData name="内野 日々輝_沼津学生" userId="883d960e-08cf-4a7d-8b44-b52abbaa40f4" providerId="ADAL" clId="{9DF57695-78E7-46B5-A6EE-4F3F6887E103}" dt="2026-01-05T23:48:00.349" v="9451" actId="1076"/>
          <ac:spMkLst>
            <pc:docMk/>
            <pc:sldMk cId="2533476925" sldId="316"/>
            <ac:spMk id="9" creationId="{E449BBDC-203C-A2DC-4940-92FE6BA76965}"/>
          </ac:spMkLst>
        </pc:spChg>
        <pc:spChg chg="add mod">
          <ac:chgData name="内野 日々輝_沼津学生" userId="883d960e-08cf-4a7d-8b44-b52abbaa40f4" providerId="ADAL" clId="{9DF57695-78E7-46B5-A6EE-4F3F6887E103}" dt="2026-01-09T07:56:14.258" v="12424" actId="1076"/>
          <ac:spMkLst>
            <pc:docMk/>
            <pc:sldMk cId="2533476925" sldId="316"/>
            <ac:spMk id="12" creationId="{6155C3AF-25DB-C582-A84B-273DAC33E770}"/>
          </ac:spMkLst>
        </pc:spChg>
        <pc:spChg chg="mod">
          <ac:chgData name="内野 日々輝_沼津学生" userId="883d960e-08cf-4a7d-8b44-b52abbaa40f4" providerId="ADAL" clId="{9DF57695-78E7-46B5-A6EE-4F3F6887E103}" dt="2026-01-07T01:08:20.093" v="11309" actId="255"/>
          <ac:spMkLst>
            <pc:docMk/>
            <pc:sldMk cId="2533476925" sldId="316"/>
            <ac:spMk id="13" creationId="{7DD51450-2449-F58F-A7DB-C63C06AD39B5}"/>
          </ac:spMkLst>
        </pc:spChg>
        <pc:spChg chg="add mod">
          <ac:chgData name="内野 日々輝_沼津学生" userId="883d960e-08cf-4a7d-8b44-b52abbaa40f4" providerId="ADAL" clId="{9DF57695-78E7-46B5-A6EE-4F3F6887E103}" dt="2026-01-06T06:50:17.832" v="9676" actId="1076"/>
          <ac:spMkLst>
            <pc:docMk/>
            <pc:sldMk cId="2533476925" sldId="316"/>
            <ac:spMk id="14" creationId="{F2437284-606C-5F1C-7AD8-5344511B56DD}"/>
          </ac:spMkLst>
        </pc:spChg>
        <pc:spChg chg="add mod">
          <ac:chgData name="内野 日々輝_沼津学生" userId="883d960e-08cf-4a7d-8b44-b52abbaa40f4" providerId="ADAL" clId="{9DF57695-78E7-46B5-A6EE-4F3F6887E103}" dt="2026-01-05T23:48:55.621" v="9459"/>
          <ac:spMkLst>
            <pc:docMk/>
            <pc:sldMk cId="2533476925" sldId="316"/>
            <ac:spMk id="16" creationId="{7D839685-C134-773F-312E-3B27B917E0AD}"/>
          </ac:spMkLst>
        </pc:spChg>
        <pc:spChg chg="add mod">
          <ac:chgData name="内野 日々輝_沼津学生" userId="883d960e-08cf-4a7d-8b44-b52abbaa40f4" providerId="ADAL" clId="{9DF57695-78E7-46B5-A6EE-4F3F6887E103}" dt="2026-01-06T06:50:21.402" v="9677" actId="1076"/>
          <ac:spMkLst>
            <pc:docMk/>
            <pc:sldMk cId="2533476925" sldId="316"/>
            <ac:spMk id="18" creationId="{B2B4F050-82B1-1DD0-3B35-CA863F0F9A1D}"/>
          </ac:spMkLst>
        </pc:spChg>
        <pc:spChg chg="mod">
          <ac:chgData name="内野 日々輝_沼津学生" userId="883d960e-08cf-4a7d-8b44-b52abbaa40f4" providerId="ADAL" clId="{9DF57695-78E7-46B5-A6EE-4F3F6887E103}" dt="2026-01-09T07:56:50.333" v="12426" actId="207"/>
          <ac:spMkLst>
            <pc:docMk/>
            <pc:sldMk cId="2533476925" sldId="316"/>
            <ac:spMk id="21" creationId="{C147F361-846D-594A-0297-FE9A05ACE1E9}"/>
          </ac:spMkLst>
        </pc:spChg>
        <pc:picChg chg="add mod">
          <ac:chgData name="内野 日々輝_沼津学生" userId="883d960e-08cf-4a7d-8b44-b52abbaa40f4" providerId="ADAL" clId="{9DF57695-78E7-46B5-A6EE-4F3F6887E103}" dt="2026-01-05T23:53:32.896" v="9477" actId="1076"/>
          <ac:picMkLst>
            <pc:docMk/>
            <pc:sldMk cId="2533476925" sldId="316"/>
            <ac:picMk id="2" creationId="{CB86FAE9-6AA1-78EC-A96C-09421BA0E67B}"/>
          </ac:picMkLst>
        </pc:picChg>
        <pc:picChg chg="mod">
          <ac:chgData name="内野 日々輝_沼津学生" userId="883d960e-08cf-4a7d-8b44-b52abbaa40f4" providerId="ADAL" clId="{9DF57695-78E7-46B5-A6EE-4F3F6887E103}" dt="2026-01-05T23:53:45.338" v="9483" actId="1076"/>
          <ac:picMkLst>
            <pc:docMk/>
            <pc:sldMk cId="2533476925" sldId="316"/>
            <ac:picMk id="4" creationId="{E49FF7F3-6E66-1762-04E5-F74204A567F0}"/>
          </ac:picMkLst>
        </pc:picChg>
      </pc:sldChg>
      <pc:sldChg chg="addSp delSp modSp add mod modTransition modAnim">
        <pc:chgData name="内野 日々輝_沼津学生" userId="883d960e-08cf-4a7d-8b44-b52abbaa40f4" providerId="ADAL" clId="{9DF57695-78E7-46B5-A6EE-4F3F6887E103}" dt="2026-01-09T07:57:05.075" v="12428" actId="207"/>
        <pc:sldMkLst>
          <pc:docMk/>
          <pc:sldMk cId="721639425" sldId="317"/>
        </pc:sldMkLst>
        <pc:spChg chg="add mod">
          <ac:chgData name="内野 日々輝_沼津学生" userId="883d960e-08cf-4a7d-8b44-b52abbaa40f4" providerId="ADAL" clId="{9DF57695-78E7-46B5-A6EE-4F3F6887E103}" dt="2026-01-05T23:47:38.983" v="9445" actId="207"/>
          <ac:spMkLst>
            <pc:docMk/>
            <pc:sldMk cId="721639425" sldId="317"/>
            <ac:spMk id="3" creationId="{5B1A3390-E5EF-3CD5-7FA9-C4B8CCE1C4C9}"/>
          </ac:spMkLst>
        </pc:spChg>
        <pc:spChg chg="mod">
          <ac:chgData name="内野 日々輝_沼津学生" userId="883d960e-08cf-4a7d-8b44-b52abbaa40f4" providerId="ADAL" clId="{9DF57695-78E7-46B5-A6EE-4F3F6887E103}" dt="2026-01-07T01:08:26.207" v="11310" actId="255"/>
          <ac:spMkLst>
            <pc:docMk/>
            <pc:sldMk cId="721639425" sldId="317"/>
            <ac:spMk id="13" creationId="{94495B59-3632-1A96-9FAD-5E53A2201583}"/>
          </ac:spMkLst>
        </pc:spChg>
        <pc:spChg chg="mod">
          <ac:chgData name="内野 日々輝_沼津学生" userId="883d960e-08cf-4a7d-8b44-b52abbaa40f4" providerId="ADAL" clId="{9DF57695-78E7-46B5-A6EE-4F3F6887E103}" dt="2026-01-06T06:51:08.464" v="9684" actId="1076"/>
          <ac:spMkLst>
            <pc:docMk/>
            <pc:sldMk cId="721639425" sldId="317"/>
            <ac:spMk id="19" creationId="{2D53F6F4-564A-85BD-7818-9E89E8B54F7B}"/>
          </ac:spMkLst>
        </pc:spChg>
        <pc:spChg chg="mod">
          <ac:chgData name="内野 日々輝_沼津学生" userId="883d960e-08cf-4a7d-8b44-b52abbaa40f4" providerId="ADAL" clId="{9DF57695-78E7-46B5-A6EE-4F3F6887E103}" dt="2026-01-09T07:57:02.196" v="12427" actId="207"/>
          <ac:spMkLst>
            <pc:docMk/>
            <pc:sldMk cId="721639425" sldId="317"/>
            <ac:spMk id="21" creationId="{88EBC49C-3C9E-6AEA-B32C-BB8E0F8D3DD7}"/>
          </ac:spMkLst>
        </pc:spChg>
        <pc:spChg chg="mod">
          <ac:chgData name="内野 日々輝_沼津学生" userId="883d960e-08cf-4a7d-8b44-b52abbaa40f4" providerId="ADAL" clId="{9DF57695-78E7-46B5-A6EE-4F3F6887E103}" dt="2026-01-06T06:51:12.158" v="9685" actId="1076"/>
          <ac:spMkLst>
            <pc:docMk/>
            <pc:sldMk cId="721639425" sldId="317"/>
            <ac:spMk id="26" creationId="{14856B96-1B18-D862-BEB8-C6691A2234BC}"/>
          </ac:spMkLst>
        </pc:spChg>
        <pc:spChg chg="mod">
          <ac:chgData name="内野 日々輝_沼津学生" userId="883d960e-08cf-4a7d-8b44-b52abbaa40f4" providerId="ADAL" clId="{9DF57695-78E7-46B5-A6EE-4F3F6887E103}" dt="2026-01-09T07:57:05.075" v="12428" actId="207"/>
          <ac:spMkLst>
            <pc:docMk/>
            <pc:sldMk cId="721639425" sldId="317"/>
            <ac:spMk id="27" creationId="{55B2578E-0B3F-F721-B9DB-48F2E788B927}"/>
          </ac:spMkLst>
        </pc:spChg>
        <pc:picChg chg="add mod">
          <ac:chgData name="内野 日々輝_沼津学生" userId="883d960e-08cf-4a7d-8b44-b52abbaa40f4" providerId="ADAL" clId="{9DF57695-78E7-46B5-A6EE-4F3F6887E103}" dt="2026-01-06T06:50:52.474" v="9679" actId="1076"/>
          <ac:picMkLst>
            <pc:docMk/>
            <pc:sldMk cId="721639425" sldId="317"/>
            <ac:picMk id="2" creationId="{08531102-337F-7904-21B2-871C3C221BCC}"/>
          </ac:picMkLst>
        </pc:picChg>
        <pc:picChg chg="mod">
          <ac:chgData name="内野 日々輝_沼津学生" userId="883d960e-08cf-4a7d-8b44-b52abbaa40f4" providerId="ADAL" clId="{9DF57695-78E7-46B5-A6EE-4F3F6887E103}" dt="2026-01-05T23:47:16.341" v="9433" actId="1076"/>
          <ac:picMkLst>
            <pc:docMk/>
            <pc:sldMk cId="721639425" sldId="317"/>
            <ac:picMk id="4" creationId="{BE2221AF-8D7B-2ACB-752F-686A13667652}"/>
          </ac:picMkLst>
        </pc:picChg>
      </pc:sldChg>
      <pc:sldChg chg="addSp modSp add del modTransition modAnim">
        <pc:chgData name="内野 日々輝_沼津学生" userId="883d960e-08cf-4a7d-8b44-b52abbaa40f4" providerId="ADAL" clId="{9DF57695-78E7-46B5-A6EE-4F3F6887E103}" dt="2026-01-08T07:04:37.603" v="11793" actId="47"/>
        <pc:sldMkLst>
          <pc:docMk/>
          <pc:sldMk cId="3762687123" sldId="318"/>
        </pc:sldMkLst>
      </pc:sldChg>
      <pc:sldChg chg="addSp modSp add del modTransition modAnim">
        <pc:chgData name="内野 日々輝_沼津学生" userId="883d960e-08cf-4a7d-8b44-b52abbaa40f4" providerId="ADAL" clId="{9DF57695-78E7-46B5-A6EE-4F3F6887E103}" dt="2026-01-08T07:05:21.332" v="11814" actId="47"/>
        <pc:sldMkLst>
          <pc:docMk/>
          <pc:sldMk cId="2175029068" sldId="319"/>
        </pc:sldMkLst>
      </pc:sldChg>
      <pc:sldChg chg="addSp delSp modSp add mod modTransition modAnim">
        <pc:chgData name="内野 日々輝_沼津学生" userId="883d960e-08cf-4a7d-8b44-b52abbaa40f4" providerId="ADAL" clId="{9DF57695-78E7-46B5-A6EE-4F3F6887E103}" dt="2026-01-08T07:05:39.587" v="11845" actId="20577"/>
        <pc:sldMkLst>
          <pc:docMk/>
          <pc:sldMk cId="2738899521" sldId="321"/>
        </pc:sldMkLst>
        <pc:spChg chg="add mod ord">
          <ac:chgData name="内野 日々輝_沼津学生" userId="883d960e-08cf-4a7d-8b44-b52abbaa40f4" providerId="ADAL" clId="{9DF57695-78E7-46B5-A6EE-4F3F6887E103}" dt="2026-01-06T08:32:38.705" v="10240" actId="1076"/>
          <ac:spMkLst>
            <pc:docMk/>
            <pc:sldMk cId="2738899521" sldId="321"/>
            <ac:spMk id="3" creationId="{63EE3882-876A-33E4-C2F0-7C6C59933D10}"/>
          </ac:spMkLst>
        </pc:spChg>
        <pc:spChg chg="mod">
          <ac:chgData name="内野 日々輝_沼津学生" userId="883d960e-08cf-4a7d-8b44-b52abbaa40f4" providerId="ADAL" clId="{9DF57695-78E7-46B5-A6EE-4F3F6887E103}" dt="2026-01-08T07:05:39.587" v="11845" actId="20577"/>
          <ac:spMkLst>
            <pc:docMk/>
            <pc:sldMk cId="2738899521" sldId="321"/>
            <ac:spMk id="5" creationId="{CAEF727F-CF56-58B5-6DAB-846F5A2467AB}"/>
          </ac:spMkLst>
        </pc:spChg>
        <pc:spChg chg="mod">
          <ac:chgData name="内野 日々輝_沼津学生" userId="883d960e-08cf-4a7d-8b44-b52abbaa40f4" providerId="ADAL" clId="{9DF57695-78E7-46B5-A6EE-4F3F6887E103}" dt="2026-01-03T13:17:10.082" v="5709" actId="1076"/>
          <ac:spMkLst>
            <pc:docMk/>
            <pc:sldMk cId="2738899521" sldId="321"/>
            <ac:spMk id="8" creationId="{C2AAA6A8-5EF4-CFAF-DB72-161A72749B97}"/>
          </ac:spMkLst>
        </pc:spChg>
        <pc:spChg chg="add mod">
          <ac:chgData name="内野 日々輝_沼津学生" userId="883d960e-08cf-4a7d-8b44-b52abbaa40f4" providerId="ADAL" clId="{9DF57695-78E7-46B5-A6EE-4F3F6887E103}" dt="2026-01-06T08:32:38.705" v="10240" actId="1076"/>
          <ac:spMkLst>
            <pc:docMk/>
            <pc:sldMk cId="2738899521" sldId="321"/>
            <ac:spMk id="9" creationId="{53DA5BC6-100C-7C65-8A74-9C8F0258CCF1}"/>
          </ac:spMkLst>
        </pc:spChg>
        <pc:spChg chg="add mod">
          <ac:chgData name="内野 日々輝_沼津学生" userId="883d960e-08cf-4a7d-8b44-b52abbaa40f4" providerId="ADAL" clId="{9DF57695-78E7-46B5-A6EE-4F3F6887E103}" dt="2026-01-06T08:32:38.705" v="10240" actId="1076"/>
          <ac:spMkLst>
            <pc:docMk/>
            <pc:sldMk cId="2738899521" sldId="321"/>
            <ac:spMk id="10" creationId="{3BB05845-52E2-5DAC-7B6F-03BD216E6F90}"/>
          </ac:spMkLst>
        </pc:spChg>
        <pc:picChg chg="add del mod">
          <ac:chgData name="内野 日々輝_沼津学生" userId="883d960e-08cf-4a7d-8b44-b52abbaa40f4" providerId="ADAL" clId="{9DF57695-78E7-46B5-A6EE-4F3F6887E103}" dt="2026-01-06T08:33:05.472" v="10249" actId="1076"/>
          <ac:picMkLst>
            <pc:docMk/>
            <pc:sldMk cId="2738899521" sldId="321"/>
            <ac:picMk id="2" creationId="{5A057834-CF32-98F7-E4F2-A3A481B10679}"/>
          </ac:picMkLst>
        </pc:picChg>
        <pc:picChg chg="add mod">
          <ac:chgData name="内野 日々輝_沼津学生" userId="883d960e-08cf-4a7d-8b44-b52abbaa40f4" providerId="ADAL" clId="{9DF57695-78E7-46B5-A6EE-4F3F6887E103}" dt="2026-01-06T08:32:43.359" v="10242" actId="1076"/>
          <ac:picMkLst>
            <pc:docMk/>
            <pc:sldMk cId="2738899521" sldId="321"/>
            <ac:picMk id="11" creationId="{EA813B93-9D22-C5ED-ADFC-23CDD364966B}"/>
          </ac:picMkLst>
        </pc:picChg>
        <pc:picChg chg="add mod">
          <ac:chgData name="内野 日々輝_沼津学生" userId="883d960e-08cf-4a7d-8b44-b52abbaa40f4" providerId="ADAL" clId="{9DF57695-78E7-46B5-A6EE-4F3F6887E103}" dt="2026-01-06T08:32:38.705" v="10240" actId="1076"/>
          <ac:picMkLst>
            <pc:docMk/>
            <pc:sldMk cId="2738899521" sldId="321"/>
            <ac:picMk id="15" creationId="{7BDE5E29-BA86-345F-A931-FE1229F9275E}"/>
          </ac:picMkLst>
        </pc:picChg>
      </pc:sldChg>
      <pc:sldChg chg="addSp delSp modSp add mod modTransition delAnim modAnim">
        <pc:chgData name="内野 日々輝_沼津学生" userId="883d960e-08cf-4a7d-8b44-b52abbaa40f4" providerId="ADAL" clId="{9DF57695-78E7-46B5-A6EE-4F3F6887E103}" dt="2026-01-08T07:06:51.468" v="11857" actId="1076"/>
        <pc:sldMkLst>
          <pc:docMk/>
          <pc:sldMk cId="2547963210" sldId="322"/>
        </pc:sldMkLst>
        <pc:spChg chg="add mod">
          <ac:chgData name="内野 日々輝_沼津学生" userId="883d960e-08cf-4a7d-8b44-b52abbaa40f4" providerId="ADAL" clId="{9DF57695-78E7-46B5-A6EE-4F3F6887E103}" dt="2026-01-08T07:06:45.146" v="11856" actId="1076"/>
          <ac:spMkLst>
            <pc:docMk/>
            <pc:sldMk cId="2547963210" sldId="322"/>
            <ac:spMk id="4" creationId="{9EA04CB5-4C40-716B-9A1B-7BD2301DC3E3}"/>
          </ac:spMkLst>
        </pc:spChg>
        <pc:spChg chg="add del mod">
          <ac:chgData name="内野 日々輝_沼津学生" userId="883d960e-08cf-4a7d-8b44-b52abbaa40f4" providerId="ADAL" clId="{9DF57695-78E7-46B5-A6EE-4F3F6887E103}" dt="2026-01-08T07:04:47.920" v="11795" actId="931"/>
          <ac:spMkLst>
            <pc:docMk/>
            <pc:sldMk cId="2547963210" sldId="322"/>
            <ac:spMk id="5" creationId="{E20E49C2-5B0D-5474-D7A7-8E9E9899B9F3}"/>
          </ac:spMkLst>
        </pc:spChg>
        <pc:picChg chg="del mod">
          <ac:chgData name="内野 日々輝_沼津学生" userId="883d960e-08cf-4a7d-8b44-b52abbaa40f4" providerId="ADAL" clId="{9DF57695-78E7-46B5-A6EE-4F3F6887E103}" dt="2026-01-08T07:04:44.218" v="11794" actId="21"/>
          <ac:picMkLst>
            <pc:docMk/>
            <pc:sldMk cId="2547963210" sldId="322"/>
            <ac:picMk id="7" creationId="{82992D64-38B5-D4AC-B4F1-AB24E916E632}"/>
          </ac:picMkLst>
        </pc:picChg>
        <pc:picChg chg="add mod">
          <ac:chgData name="内野 日々輝_沼津学生" userId="883d960e-08cf-4a7d-8b44-b52abbaa40f4" providerId="ADAL" clId="{9DF57695-78E7-46B5-A6EE-4F3F6887E103}" dt="2026-01-08T07:06:51.468" v="11857" actId="1076"/>
          <ac:picMkLst>
            <pc:docMk/>
            <pc:sldMk cId="2547963210" sldId="322"/>
            <ac:picMk id="8" creationId="{F067D79E-BF39-BD33-A247-87690DFEDB80}"/>
          </ac:picMkLst>
        </pc:picChg>
      </pc:sldChg>
      <pc:sldChg chg="addSp delSp modSp add mod modTransition modAnim">
        <pc:chgData name="内野 日々輝_沼津学生" userId="883d960e-08cf-4a7d-8b44-b52abbaa40f4" providerId="ADAL" clId="{9DF57695-78E7-46B5-A6EE-4F3F6887E103}" dt="2026-01-08T07:06:27.230" v="11854" actId="2085"/>
        <pc:sldMkLst>
          <pc:docMk/>
          <pc:sldMk cId="3612137085" sldId="327"/>
        </pc:sldMkLst>
        <pc:spChg chg="add mod">
          <ac:chgData name="内野 日々輝_沼津学生" userId="883d960e-08cf-4a7d-8b44-b52abbaa40f4" providerId="ADAL" clId="{9DF57695-78E7-46B5-A6EE-4F3F6887E103}" dt="2026-01-08T07:06:27.230" v="11854" actId="2085"/>
          <ac:spMkLst>
            <pc:docMk/>
            <pc:sldMk cId="3612137085" sldId="327"/>
            <ac:spMk id="3" creationId="{9F9E994F-5AEF-4274-3305-63CFB57246E7}"/>
          </ac:spMkLst>
        </pc:spChg>
      </pc:sldChg>
      <pc:sldChg chg="addSp modSp add del mod modTransition modAnim">
        <pc:chgData name="内野 日々輝_沼津学生" userId="883d960e-08cf-4a7d-8b44-b52abbaa40f4" providerId="ADAL" clId="{9DF57695-78E7-46B5-A6EE-4F3F6887E103}" dt="2026-01-08T07:03:34.562" v="11761" actId="47"/>
        <pc:sldMkLst>
          <pc:docMk/>
          <pc:sldMk cId="2848567098" sldId="332"/>
        </pc:sldMkLst>
      </pc:sldChg>
      <pc:sldChg chg="addSp modSp add del mod modTransition modAnim">
        <pc:chgData name="内野 日々輝_沼津学生" userId="883d960e-08cf-4a7d-8b44-b52abbaa40f4" providerId="ADAL" clId="{9DF57695-78E7-46B5-A6EE-4F3F6887E103}" dt="2026-01-08T07:03:53.648" v="11769" actId="47"/>
        <pc:sldMkLst>
          <pc:docMk/>
          <pc:sldMk cId="2109546866" sldId="333"/>
        </pc:sldMkLst>
      </pc:sldChg>
      <pc:sldChg chg="addSp modSp add del mod modTransition modAnim">
        <pc:chgData name="内野 日々輝_沼津学生" userId="883d960e-08cf-4a7d-8b44-b52abbaa40f4" providerId="ADAL" clId="{9DF57695-78E7-46B5-A6EE-4F3F6887E103}" dt="2026-01-08T07:04:13.976" v="11783" actId="47"/>
        <pc:sldMkLst>
          <pc:docMk/>
          <pc:sldMk cId="682787848" sldId="334"/>
        </pc:sldMkLst>
      </pc:sldChg>
      <pc:sldChg chg="addSp modSp add del mod modTransition modAnim">
        <pc:chgData name="内野 日々輝_沼津学生" userId="883d960e-08cf-4a7d-8b44-b52abbaa40f4" providerId="ADAL" clId="{9DF57695-78E7-46B5-A6EE-4F3F6887E103}" dt="2026-01-08T07:04:29.981" v="11791" actId="47"/>
        <pc:sldMkLst>
          <pc:docMk/>
          <pc:sldMk cId="1281895812" sldId="335"/>
        </pc:sldMkLst>
      </pc:sldChg>
      <pc:sldChg chg="addSp delSp modSp add mod modTransition modAnim modNotesTx">
        <pc:chgData name="内野 日々輝_沼津学生" userId="883d960e-08cf-4a7d-8b44-b52abbaa40f4" providerId="ADAL" clId="{9DF57695-78E7-46B5-A6EE-4F3F6887E103}" dt="2026-01-09T08:01:03.468" v="12454" actId="12100"/>
        <pc:sldMkLst>
          <pc:docMk/>
          <pc:sldMk cId="1255997747" sldId="336"/>
        </pc:sldMkLst>
        <pc:spChg chg="mod">
          <ac:chgData name="内野 日々輝_沼津学生" userId="883d960e-08cf-4a7d-8b44-b52abbaa40f4" providerId="ADAL" clId="{9DF57695-78E7-46B5-A6EE-4F3F6887E103}" dt="2026-01-09T07:58:30.979" v="12432" actId="207"/>
          <ac:spMkLst>
            <pc:docMk/>
            <pc:sldMk cId="1255997747" sldId="336"/>
            <ac:spMk id="3" creationId="{55C9898C-D6AC-D0D8-A029-C7DCC4448E22}"/>
          </ac:spMkLst>
        </pc:spChg>
        <pc:graphicFrameChg chg="add mod modGraphic">
          <ac:chgData name="内野 日々輝_沼津学生" userId="883d960e-08cf-4a7d-8b44-b52abbaa40f4" providerId="ADAL" clId="{9DF57695-78E7-46B5-A6EE-4F3F6887E103}" dt="2026-01-09T08:01:03.468" v="12454" actId="12100"/>
          <ac:graphicFrameMkLst>
            <pc:docMk/>
            <pc:sldMk cId="1255997747" sldId="336"/>
            <ac:graphicFrameMk id="5" creationId="{21B3C798-1BFB-0B63-E11C-9199701F7E36}"/>
          </ac:graphicFrameMkLst>
        </pc:graphicFrameChg>
      </pc:sldChg>
      <pc:sldChg chg="addSp delSp modSp new mod modTransition modAnim">
        <pc:chgData name="内野 日々輝_沼津学生" userId="883d960e-08cf-4a7d-8b44-b52abbaa40f4" providerId="ADAL" clId="{9DF57695-78E7-46B5-A6EE-4F3F6887E103}" dt="2026-01-09T08:05:00.221" v="12467" actId="1076"/>
        <pc:sldMkLst>
          <pc:docMk/>
          <pc:sldMk cId="4144169587" sldId="337"/>
        </pc:sldMkLst>
        <pc:spChg chg="mod">
          <ac:chgData name="内野 日々輝_沼津学生" userId="883d960e-08cf-4a7d-8b44-b52abbaa40f4" providerId="ADAL" clId="{9DF57695-78E7-46B5-A6EE-4F3F6887E103}" dt="2026-01-06T03:50:57.007" v="9622" actId="1076"/>
          <ac:spMkLst>
            <pc:docMk/>
            <pc:sldMk cId="4144169587" sldId="337"/>
            <ac:spMk id="2" creationId="{6B59F1B2-4ABF-555E-81D6-ED550DDC22C9}"/>
          </ac:spMkLst>
        </pc:spChg>
        <pc:spChg chg="add mod">
          <ac:chgData name="内野 日々輝_沼津学生" userId="883d960e-08cf-4a7d-8b44-b52abbaa40f4" providerId="ADAL" clId="{9DF57695-78E7-46B5-A6EE-4F3F6887E103}" dt="2026-01-09T08:05:00.221" v="12467" actId="1076"/>
          <ac:spMkLst>
            <pc:docMk/>
            <pc:sldMk cId="4144169587" sldId="337"/>
            <ac:spMk id="4" creationId="{9629A1AE-AE62-F2A2-3B47-5AC7A10E7F68}"/>
          </ac:spMkLst>
        </pc:spChg>
        <pc:spChg chg="add mod">
          <ac:chgData name="内野 日々輝_沼津学生" userId="883d960e-08cf-4a7d-8b44-b52abbaa40f4" providerId="ADAL" clId="{9DF57695-78E7-46B5-A6EE-4F3F6887E103}" dt="2026-01-04T06:23:34.309" v="7721" actId="115"/>
          <ac:spMkLst>
            <pc:docMk/>
            <pc:sldMk cId="4144169587" sldId="337"/>
            <ac:spMk id="6" creationId="{DA00B8D0-E3BD-4119-FC0D-B4DC4AA9E6CF}"/>
          </ac:spMkLst>
        </pc:spChg>
        <pc:spChg chg="add mod">
          <ac:chgData name="内野 日々輝_沼津学生" userId="883d960e-08cf-4a7d-8b44-b52abbaa40f4" providerId="ADAL" clId="{9DF57695-78E7-46B5-A6EE-4F3F6887E103}" dt="2026-01-04T06:23:39.326" v="7722" actId="115"/>
          <ac:spMkLst>
            <pc:docMk/>
            <pc:sldMk cId="4144169587" sldId="337"/>
            <ac:spMk id="7" creationId="{32C6BE91-9E1B-C23C-BE93-6744FA7A5474}"/>
          </ac:spMkLst>
        </pc:spChg>
        <pc:spChg chg="add mod">
          <ac:chgData name="内野 日々輝_沼津学生" userId="883d960e-08cf-4a7d-8b44-b52abbaa40f4" providerId="ADAL" clId="{9DF57695-78E7-46B5-A6EE-4F3F6887E103}" dt="2026-01-09T07:59:19.555" v="12437" actId="207"/>
          <ac:spMkLst>
            <pc:docMk/>
            <pc:sldMk cId="4144169587" sldId="337"/>
            <ac:spMk id="15" creationId="{8A1D0284-E4EB-F22F-4DC7-DD13126EE042}"/>
          </ac:spMkLst>
        </pc:spChg>
        <pc:spChg chg="add mod">
          <ac:chgData name="内野 日々輝_沼津学生" userId="883d960e-08cf-4a7d-8b44-b52abbaa40f4" providerId="ADAL" clId="{9DF57695-78E7-46B5-A6EE-4F3F6887E103}" dt="2026-01-09T07:59:24.839" v="12439" actId="207"/>
          <ac:spMkLst>
            <pc:docMk/>
            <pc:sldMk cId="4144169587" sldId="337"/>
            <ac:spMk id="17" creationId="{8CD0461C-539B-F3E0-444E-F301D62E8C98}"/>
          </ac:spMkLst>
        </pc:spChg>
        <pc:spChg chg="add mod ord">
          <ac:chgData name="内野 日々輝_沼津学生" userId="883d960e-08cf-4a7d-8b44-b52abbaa40f4" providerId="ADAL" clId="{9DF57695-78E7-46B5-A6EE-4F3F6887E103}" dt="2026-01-06T03:50:57.007" v="9622" actId="1076"/>
          <ac:spMkLst>
            <pc:docMk/>
            <pc:sldMk cId="4144169587" sldId="337"/>
            <ac:spMk id="19" creationId="{B74B35B6-95A2-2837-7112-CB088DD876C5}"/>
          </ac:spMkLst>
        </pc:spChg>
        <pc:spChg chg="add mod">
          <ac:chgData name="内野 日々輝_沼津学生" userId="883d960e-08cf-4a7d-8b44-b52abbaa40f4" providerId="ADAL" clId="{9DF57695-78E7-46B5-A6EE-4F3F6887E103}" dt="2026-01-09T07:59:17.113" v="12436" actId="207"/>
          <ac:spMkLst>
            <pc:docMk/>
            <pc:sldMk cId="4144169587" sldId="337"/>
            <ac:spMk id="21" creationId="{72389413-FB59-E3BD-40BA-2CA17A247E38}"/>
          </ac:spMkLst>
        </pc:spChg>
        <pc:picChg chg="add mod">
          <ac:chgData name="内野 日々輝_沼津学生" userId="883d960e-08cf-4a7d-8b44-b52abbaa40f4" providerId="ADAL" clId="{9DF57695-78E7-46B5-A6EE-4F3F6887E103}" dt="2026-01-07T01:05:38.235" v="11298" actId="34135"/>
          <ac:picMkLst>
            <pc:docMk/>
            <pc:sldMk cId="4144169587" sldId="337"/>
            <ac:picMk id="11" creationId="{4C2C6DD7-1362-C6BA-754F-5E750C434327}"/>
          </ac:picMkLst>
        </pc:picChg>
        <pc:picChg chg="add mod ord modCrop">
          <ac:chgData name="内野 日々輝_沼津学生" userId="883d960e-08cf-4a7d-8b44-b52abbaa40f4" providerId="ADAL" clId="{9DF57695-78E7-46B5-A6EE-4F3F6887E103}" dt="2026-01-04T06:26:03.967" v="7824" actId="29295"/>
          <ac:picMkLst>
            <pc:docMk/>
            <pc:sldMk cId="4144169587" sldId="337"/>
            <ac:picMk id="12" creationId="{043782FE-AF9C-96DD-2C5E-84E9F743F018}"/>
          </ac:picMkLst>
        </pc:picChg>
      </pc:sldChg>
      <pc:sldChg chg="addSp delSp modSp add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2868114131" sldId="339"/>
        </pc:sldMkLst>
      </pc:sldChg>
      <pc:sldChg chg="addSp modSp new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3578746949" sldId="342"/>
        </pc:sldMkLst>
        <pc:spChg chg="mod">
          <ac:chgData name="内野 日々輝_沼津学生" userId="883d960e-08cf-4a7d-8b44-b52abbaa40f4" providerId="ADAL" clId="{9DF57695-78E7-46B5-A6EE-4F3F6887E103}" dt="2026-01-04T05:55:55.947" v="7391" actId="20577"/>
          <ac:spMkLst>
            <pc:docMk/>
            <pc:sldMk cId="3578746949" sldId="342"/>
            <ac:spMk id="2" creationId="{0B355BA3-FDF4-0D6C-70FB-24E6257BA5B5}"/>
          </ac:spMkLst>
        </pc:spChg>
        <pc:spChg chg="mod">
          <ac:chgData name="内野 日々輝_沼津学生" userId="883d960e-08cf-4a7d-8b44-b52abbaa40f4" providerId="ADAL" clId="{9DF57695-78E7-46B5-A6EE-4F3F6887E103}" dt="2026-01-04T05:55:59.078" v="7394" actId="20577"/>
          <ac:spMkLst>
            <pc:docMk/>
            <pc:sldMk cId="3578746949" sldId="342"/>
            <ac:spMk id="3" creationId="{CE9DAD4E-1B3A-5356-310A-4A997A322212}"/>
          </ac:spMkLst>
        </pc:spChg>
        <pc:picChg chg="add mod">
          <ac:chgData name="内野 日々輝_沼津学生" userId="883d960e-08cf-4a7d-8b44-b52abbaa40f4" providerId="ADAL" clId="{9DF57695-78E7-46B5-A6EE-4F3F6887E103}" dt="2026-01-04T05:58:12.506" v="7419" actId="14100"/>
          <ac:picMkLst>
            <pc:docMk/>
            <pc:sldMk cId="3578746949" sldId="342"/>
            <ac:picMk id="4" creationId="{0360C5DD-28BB-1247-A010-C4138D8AC9E3}"/>
          </ac:picMkLst>
        </pc:picChg>
        <pc:picChg chg="add mod">
          <ac:chgData name="内野 日々輝_沼津学生" userId="883d960e-08cf-4a7d-8b44-b52abbaa40f4" providerId="ADAL" clId="{9DF57695-78E7-46B5-A6EE-4F3F6887E103}" dt="2026-01-04T05:58:08.357" v="7418" actId="1076"/>
          <ac:picMkLst>
            <pc:docMk/>
            <pc:sldMk cId="3578746949" sldId="342"/>
            <ac:picMk id="5" creationId="{4EC0A13C-B6AD-F1D6-5B41-FCD4814085BF}"/>
          </ac:picMkLst>
        </pc:picChg>
      </pc:sldChg>
      <pc:sldChg chg="addSp modSp add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1195916035" sldId="343"/>
        </pc:sldMkLst>
        <pc:spChg chg="mod">
          <ac:chgData name="内野 日々輝_沼津学生" userId="883d960e-08cf-4a7d-8b44-b52abbaa40f4" providerId="ADAL" clId="{9DF57695-78E7-46B5-A6EE-4F3F6887E103}" dt="2026-01-04T05:59:49.226" v="7446" actId="20577"/>
          <ac:spMkLst>
            <pc:docMk/>
            <pc:sldMk cId="1195916035" sldId="343"/>
            <ac:spMk id="2" creationId="{637C80B8-4782-B2BB-0F28-43413C44DC4C}"/>
          </ac:spMkLst>
        </pc:spChg>
      </pc:sldChg>
      <pc:sldChg chg="addSp delSp modSp new add del mod modTransition setBg modAnim">
        <pc:chgData name="内野 日々輝_沼津学生" userId="883d960e-08cf-4a7d-8b44-b52abbaa40f4" providerId="ADAL" clId="{9DF57695-78E7-46B5-A6EE-4F3F6887E103}" dt="2026-01-08T05:17:48.833" v="11658" actId="47"/>
        <pc:sldMkLst>
          <pc:docMk/>
          <pc:sldMk cId="3944501902" sldId="344"/>
        </pc:sldMkLst>
      </pc:sldChg>
      <pc:sldChg chg="addSp delSp modSp new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1708378246" sldId="346"/>
        </pc:sldMkLst>
        <pc:spChg chg="mod">
          <ac:chgData name="内野 日々輝_沼津学生" userId="883d960e-08cf-4a7d-8b44-b52abbaa40f4" providerId="ADAL" clId="{9DF57695-78E7-46B5-A6EE-4F3F6887E103}" dt="2026-01-05T08:37:25.179" v="8373" actId="1076"/>
          <ac:spMkLst>
            <pc:docMk/>
            <pc:sldMk cId="1708378246" sldId="346"/>
            <ac:spMk id="2" creationId="{B4831DD7-CC3B-3127-2378-EFAF9A840A71}"/>
          </ac:spMkLst>
        </pc:spChg>
        <pc:spChg chg="mod">
          <ac:chgData name="内野 日々輝_沼津学生" userId="883d960e-08cf-4a7d-8b44-b52abbaa40f4" providerId="ADAL" clId="{9DF57695-78E7-46B5-A6EE-4F3F6887E103}" dt="2026-01-05T08:38:03.635" v="8378" actId="1076"/>
          <ac:spMkLst>
            <pc:docMk/>
            <pc:sldMk cId="1708378246" sldId="346"/>
            <ac:spMk id="3" creationId="{F6F97BBC-288C-12A9-A44C-28F1C44F9E3C}"/>
          </ac:spMkLst>
        </pc:spChg>
        <pc:spChg chg="add mod">
          <ac:chgData name="内野 日々輝_沼津学生" userId="883d960e-08cf-4a7d-8b44-b52abbaa40f4" providerId="ADAL" clId="{9DF57695-78E7-46B5-A6EE-4F3F6887E103}" dt="2026-01-05T08:40:05.666" v="8434" actId="1076"/>
          <ac:spMkLst>
            <pc:docMk/>
            <pc:sldMk cId="1708378246" sldId="346"/>
            <ac:spMk id="5" creationId="{CD914ED9-310C-E4A5-376A-A3CDD046577F}"/>
          </ac:spMkLst>
        </pc:spChg>
        <pc:spChg chg="add mod ord">
          <ac:chgData name="内野 日々輝_沼津学生" userId="883d960e-08cf-4a7d-8b44-b52abbaa40f4" providerId="ADAL" clId="{9DF57695-78E7-46B5-A6EE-4F3F6887E103}" dt="2026-01-05T08:41:12.853" v="8441" actId="207"/>
          <ac:spMkLst>
            <pc:docMk/>
            <pc:sldMk cId="1708378246" sldId="346"/>
            <ac:spMk id="6" creationId="{1D3FEA87-EC5C-0C1F-BE58-53BFD90DF158}"/>
          </ac:spMkLst>
        </pc:spChg>
        <pc:picChg chg="add mod ord">
          <ac:chgData name="内野 日々輝_沼津学生" userId="883d960e-08cf-4a7d-8b44-b52abbaa40f4" providerId="ADAL" clId="{9DF57695-78E7-46B5-A6EE-4F3F6887E103}" dt="2026-01-05T08:44:18.058" v="8488" actId="1076"/>
          <ac:picMkLst>
            <pc:docMk/>
            <pc:sldMk cId="1708378246" sldId="346"/>
            <ac:picMk id="7" creationId="{B4C05A4C-E3F2-10AB-7A2B-03D380F8AB11}"/>
          </ac:picMkLst>
        </pc:picChg>
      </pc:sldChg>
      <pc:sldChg chg="addSp delSp modSp add del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1967963131" sldId="347"/>
        </pc:sldMkLst>
        <pc:spChg chg="mod">
          <ac:chgData name="内野 日々輝_沼津学生" userId="883d960e-08cf-4a7d-8b44-b52abbaa40f4" providerId="ADAL" clId="{9DF57695-78E7-46B5-A6EE-4F3F6887E103}" dt="2026-01-05T08:42:21.771" v="8472" actId="20577"/>
          <ac:spMkLst>
            <pc:docMk/>
            <pc:sldMk cId="1967963131" sldId="347"/>
            <ac:spMk id="2" creationId="{09084D85-E4BC-59C5-06BA-FF52115DBDBF}"/>
          </ac:spMkLst>
        </pc:spChg>
        <pc:spChg chg="mod">
          <ac:chgData name="内野 日々輝_沼津学生" userId="883d960e-08cf-4a7d-8b44-b52abbaa40f4" providerId="ADAL" clId="{9DF57695-78E7-46B5-A6EE-4F3F6887E103}" dt="2026-01-05T13:31:15.690" v="9187" actId="20577"/>
          <ac:spMkLst>
            <pc:docMk/>
            <pc:sldMk cId="1967963131" sldId="347"/>
            <ac:spMk id="3" creationId="{DB71C9A9-9F21-7A72-82BE-C507D1B6938B}"/>
          </ac:spMkLst>
        </pc:spChg>
        <pc:spChg chg="mod">
          <ac:chgData name="内野 日々輝_沼津学生" userId="883d960e-08cf-4a7d-8b44-b52abbaa40f4" providerId="ADAL" clId="{9DF57695-78E7-46B5-A6EE-4F3F6887E103}" dt="2026-01-05T08:42:07.266" v="8451" actId="20577"/>
          <ac:spMkLst>
            <pc:docMk/>
            <pc:sldMk cId="1967963131" sldId="347"/>
            <ac:spMk id="5" creationId="{6720E99F-4DD1-EB6D-1A4C-BC386E0B1574}"/>
          </ac:spMkLst>
        </pc:spChg>
        <pc:picChg chg="add mod ord">
          <ac:chgData name="内野 日々輝_沼津学生" userId="883d960e-08cf-4a7d-8b44-b52abbaa40f4" providerId="ADAL" clId="{9DF57695-78E7-46B5-A6EE-4F3F6887E103}" dt="2026-01-05T08:44:51.243" v="8491" actId="1076"/>
          <ac:picMkLst>
            <pc:docMk/>
            <pc:sldMk cId="1967963131" sldId="347"/>
            <ac:picMk id="4" creationId="{18B904E9-6B5B-871F-5567-2BBB314911D3}"/>
          </ac:picMkLst>
        </pc:picChg>
      </pc:sldChg>
      <pc:sldChg chg="addSp delSp modSp add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2869065800" sldId="348"/>
        </pc:sldMkLst>
        <pc:spChg chg="mod">
          <ac:chgData name="内野 日々輝_沼津学生" userId="883d960e-08cf-4a7d-8b44-b52abbaa40f4" providerId="ADAL" clId="{9DF57695-78E7-46B5-A6EE-4F3F6887E103}" dt="2026-01-05T08:46:35.244" v="8574" actId="27636"/>
          <ac:spMkLst>
            <pc:docMk/>
            <pc:sldMk cId="2869065800" sldId="348"/>
            <ac:spMk id="2" creationId="{F38DF623-9144-C350-13F0-D8C4B717BE4B}"/>
          </ac:spMkLst>
        </pc:spChg>
        <pc:spChg chg="mod">
          <ac:chgData name="内野 日々輝_沼津学生" userId="883d960e-08cf-4a7d-8b44-b52abbaa40f4" providerId="ADAL" clId="{9DF57695-78E7-46B5-A6EE-4F3F6887E103}" dt="2026-01-05T08:49:09.188" v="8776" actId="20577"/>
          <ac:spMkLst>
            <pc:docMk/>
            <pc:sldMk cId="2869065800" sldId="348"/>
            <ac:spMk id="3" creationId="{8ABC207F-5232-C3BD-760D-77F7A39D3F7F}"/>
          </ac:spMkLst>
        </pc:spChg>
        <pc:spChg chg="mod">
          <ac:chgData name="内野 日々輝_沼津学生" userId="883d960e-08cf-4a7d-8b44-b52abbaa40f4" providerId="ADAL" clId="{9DF57695-78E7-46B5-A6EE-4F3F6887E103}" dt="2026-01-05T08:46:12.272" v="8540" actId="20577"/>
          <ac:spMkLst>
            <pc:docMk/>
            <pc:sldMk cId="2869065800" sldId="348"/>
            <ac:spMk id="5" creationId="{02E609AA-E0B4-3D3B-D406-47420F6FEF3D}"/>
          </ac:spMkLst>
        </pc:spChg>
        <pc:picChg chg="add mod ord">
          <ac:chgData name="内野 日々輝_沼津学生" userId="883d960e-08cf-4a7d-8b44-b52abbaa40f4" providerId="ADAL" clId="{9DF57695-78E7-46B5-A6EE-4F3F6887E103}" dt="2026-01-05T08:49:43.989" v="8783" actId="1076"/>
          <ac:picMkLst>
            <pc:docMk/>
            <pc:sldMk cId="2869065800" sldId="348"/>
            <ac:picMk id="7" creationId="{68E39268-971F-DACF-C927-F147DC7764C6}"/>
          </ac:picMkLst>
        </pc:picChg>
      </pc:sldChg>
      <pc:sldChg chg="add del modTransition">
        <pc:chgData name="内野 日々輝_沼津学生" userId="883d960e-08cf-4a7d-8b44-b52abbaa40f4" providerId="ADAL" clId="{9DF57695-78E7-46B5-A6EE-4F3F6887E103}" dt="2026-01-08T07:01:39.155" v="11723" actId="47"/>
        <pc:sldMkLst>
          <pc:docMk/>
          <pc:sldMk cId="3262418452" sldId="349"/>
        </pc:sldMkLst>
      </pc:sldChg>
      <pc:sldChg chg="add del modTransition">
        <pc:chgData name="内野 日々輝_沼津学生" userId="883d960e-08cf-4a7d-8b44-b52abbaa40f4" providerId="ADAL" clId="{9DF57695-78E7-46B5-A6EE-4F3F6887E103}" dt="2026-01-08T07:06:08.952" v="11853" actId="47"/>
        <pc:sldMkLst>
          <pc:docMk/>
          <pc:sldMk cId="1798646466" sldId="350"/>
        </pc:sldMkLst>
      </pc:sldChg>
      <pc:sldChg chg="addSp delSp modSp new add del mo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780373042" sldId="353"/>
        </pc:sldMkLst>
        <pc:spChg chg="mod">
          <ac:chgData name="内野 日々輝_沼津学生" userId="883d960e-08cf-4a7d-8b44-b52abbaa40f4" providerId="ADAL" clId="{9DF57695-78E7-46B5-A6EE-4F3F6887E103}" dt="2026-01-06T08:12:49.794" v="9955" actId="20577"/>
          <ac:spMkLst>
            <pc:docMk/>
            <pc:sldMk cId="780373042" sldId="353"/>
            <ac:spMk id="2" creationId="{D4E86A41-0DC6-FF82-B612-747C3C2E273F}"/>
          </ac:spMkLst>
        </pc:spChg>
        <pc:spChg chg="add mod">
          <ac:chgData name="内野 日々輝_沼津学生" userId="883d960e-08cf-4a7d-8b44-b52abbaa40f4" providerId="ADAL" clId="{9DF57695-78E7-46B5-A6EE-4F3F6887E103}" dt="2026-01-06T08:20:45.225" v="10105" actId="1076"/>
          <ac:spMkLst>
            <pc:docMk/>
            <pc:sldMk cId="780373042" sldId="353"/>
            <ac:spMk id="15" creationId="{72D5379A-05DF-5E1F-8582-677EB5613CB3}"/>
          </ac:spMkLst>
        </pc:spChg>
        <pc:spChg chg="add mod ord">
          <ac:chgData name="内野 日々輝_沼津学生" userId="883d960e-08cf-4a7d-8b44-b52abbaa40f4" providerId="ADAL" clId="{9DF57695-78E7-46B5-A6EE-4F3F6887E103}" dt="2026-01-06T08:17:14.446" v="10029" actId="1076"/>
          <ac:spMkLst>
            <pc:docMk/>
            <pc:sldMk cId="780373042" sldId="353"/>
            <ac:spMk id="16" creationId="{7F830F6D-C5A1-47E1-8BD8-3966854AD863}"/>
          </ac:spMkLst>
        </pc:spChg>
        <pc:spChg chg="add mod ord">
          <ac:chgData name="内野 日々輝_沼津学生" userId="883d960e-08cf-4a7d-8b44-b52abbaa40f4" providerId="ADAL" clId="{9DF57695-78E7-46B5-A6EE-4F3F6887E103}" dt="2026-01-06T08:37:30.744" v="10264" actId="20577"/>
          <ac:spMkLst>
            <pc:docMk/>
            <pc:sldMk cId="780373042" sldId="353"/>
            <ac:spMk id="17" creationId="{7A6B8C1D-6329-521F-56CA-97F81FBBEB1E}"/>
          </ac:spMkLst>
        </pc:spChg>
        <pc:spChg chg="add mod">
          <ac:chgData name="内野 日々輝_沼津学生" userId="883d960e-08cf-4a7d-8b44-b52abbaa40f4" providerId="ADAL" clId="{9DF57695-78E7-46B5-A6EE-4F3F6887E103}" dt="2026-01-06T08:37:35.304" v="10265" actId="1076"/>
          <ac:spMkLst>
            <pc:docMk/>
            <pc:sldMk cId="780373042" sldId="353"/>
            <ac:spMk id="18" creationId="{38DA84CD-98C6-0BB5-32A5-8C840FC8BFBB}"/>
          </ac:spMkLst>
        </pc:spChg>
        <pc:picChg chg="add mod">
          <ac:chgData name="内野 日々輝_沼津学生" userId="883d960e-08cf-4a7d-8b44-b52abbaa40f4" providerId="ADAL" clId="{9DF57695-78E7-46B5-A6EE-4F3F6887E103}" dt="2026-01-06T08:17:44.909" v="10034" actId="1076"/>
          <ac:picMkLst>
            <pc:docMk/>
            <pc:sldMk cId="780373042" sldId="353"/>
            <ac:picMk id="6" creationId="{1E74363E-831F-70C8-9B18-B920F03A6825}"/>
          </ac:picMkLst>
        </pc:picChg>
        <pc:picChg chg="add mod">
          <ac:chgData name="内野 日々輝_沼津学生" userId="883d960e-08cf-4a7d-8b44-b52abbaa40f4" providerId="ADAL" clId="{9DF57695-78E7-46B5-A6EE-4F3F6887E103}" dt="2026-01-06T08:16:08.222" v="10011" actId="1076"/>
          <ac:picMkLst>
            <pc:docMk/>
            <pc:sldMk cId="780373042" sldId="353"/>
            <ac:picMk id="7" creationId="{F8591574-15C5-C37E-873E-2F7DA2C6C643}"/>
          </ac:picMkLst>
        </pc:picChg>
        <pc:picChg chg="add mod">
          <ac:chgData name="内野 日々輝_沼津学生" userId="883d960e-08cf-4a7d-8b44-b52abbaa40f4" providerId="ADAL" clId="{9DF57695-78E7-46B5-A6EE-4F3F6887E103}" dt="2026-01-06T08:17:07.230" v="10027" actId="1076"/>
          <ac:picMkLst>
            <pc:docMk/>
            <pc:sldMk cId="780373042" sldId="353"/>
            <ac:picMk id="12" creationId="{958FB9C8-86D5-B2B2-7F82-0336CDF91758}"/>
          </ac:picMkLst>
        </pc:picChg>
        <pc:picChg chg="add mod">
          <ac:chgData name="内野 日々輝_沼津学生" userId="883d960e-08cf-4a7d-8b44-b52abbaa40f4" providerId="ADAL" clId="{9DF57695-78E7-46B5-A6EE-4F3F6887E103}" dt="2026-01-06T08:16:27.594" v="10018" actId="1076"/>
          <ac:picMkLst>
            <pc:docMk/>
            <pc:sldMk cId="780373042" sldId="353"/>
            <ac:picMk id="13" creationId="{86A923B4-0147-E5DD-A89E-8511E749EC5A}"/>
          </ac:picMkLst>
        </pc:picChg>
        <pc:picChg chg="add mod">
          <ac:chgData name="内野 日々輝_沼津学生" userId="883d960e-08cf-4a7d-8b44-b52abbaa40f4" providerId="ADAL" clId="{9DF57695-78E7-46B5-A6EE-4F3F6887E103}" dt="2026-01-06T08:16:20.649" v="10015" actId="1076"/>
          <ac:picMkLst>
            <pc:docMk/>
            <pc:sldMk cId="780373042" sldId="353"/>
            <ac:picMk id="14" creationId="{362C32AD-5AC0-7DCA-91AD-EAE8C098ABB4}"/>
          </ac:picMkLst>
        </pc:picChg>
      </pc:sldChg>
      <pc:sldChg chg="addSp modSp add del modTransition modAnim">
        <pc:chgData name="内野 日々輝_沼津学生" userId="883d960e-08cf-4a7d-8b44-b52abbaa40f4" providerId="ADAL" clId="{9DF57695-78E7-46B5-A6EE-4F3F6887E103}" dt="2026-01-08T06:39:23.881" v="11709" actId="47"/>
        <pc:sldMkLst>
          <pc:docMk/>
          <pc:sldMk cId="239514335" sldId="354"/>
        </pc:sldMkLst>
      </pc:sldChg>
      <pc:sldChg chg="addSp delSp modSp add mod modTransition delAnim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2889120535" sldId="355"/>
        </pc:sldMkLst>
        <pc:spChg chg="add mod">
          <ac:chgData name="内野 日々輝_沼津学生" userId="883d960e-08cf-4a7d-8b44-b52abbaa40f4" providerId="ADAL" clId="{9DF57695-78E7-46B5-A6EE-4F3F6887E103}" dt="2026-01-07T03:51:43.209" v="11594" actId="1076"/>
          <ac:spMkLst>
            <pc:docMk/>
            <pc:sldMk cId="2889120535" sldId="355"/>
            <ac:spMk id="3" creationId="{707BDF37-72CF-4DDA-62D8-0E52979FE233}"/>
          </ac:spMkLst>
        </pc:spChg>
        <pc:spChg chg="add mod">
          <ac:chgData name="内野 日々輝_沼津学生" userId="883d960e-08cf-4a7d-8b44-b52abbaa40f4" providerId="ADAL" clId="{9DF57695-78E7-46B5-A6EE-4F3F6887E103}" dt="2026-01-06T08:39:04.397" v="10348" actId="20577"/>
          <ac:spMkLst>
            <pc:docMk/>
            <pc:sldMk cId="2889120535" sldId="355"/>
            <ac:spMk id="4" creationId="{95B3E39E-9217-55DC-2AB4-9B2F0B619560}"/>
          </ac:spMkLst>
        </pc:spChg>
        <pc:spChg chg="add mod">
          <ac:chgData name="内野 日々輝_沼津学生" userId="883d960e-08cf-4a7d-8b44-b52abbaa40f4" providerId="ADAL" clId="{9DF57695-78E7-46B5-A6EE-4F3F6887E103}" dt="2026-01-06T08:48:25.620" v="10808" actId="1076"/>
          <ac:spMkLst>
            <pc:docMk/>
            <pc:sldMk cId="2889120535" sldId="355"/>
            <ac:spMk id="5" creationId="{BAA5A1E3-9896-A666-B5A9-0C2B134CA07A}"/>
          </ac:spMkLst>
        </pc:spChg>
        <pc:spChg chg="add mod">
          <ac:chgData name="内野 日々輝_沼津学生" userId="883d960e-08cf-4a7d-8b44-b52abbaa40f4" providerId="ADAL" clId="{9DF57695-78E7-46B5-A6EE-4F3F6887E103}" dt="2026-01-07T00:59:25.382" v="11230" actId="1076"/>
          <ac:spMkLst>
            <pc:docMk/>
            <pc:sldMk cId="2889120535" sldId="355"/>
            <ac:spMk id="10" creationId="{72E23D9C-B124-DC37-02C2-6EA40FD13848}"/>
          </ac:spMkLst>
        </pc:spChg>
        <pc:spChg chg="mod">
          <ac:chgData name="内野 日々輝_沼津学生" userId="883d960e-08cf-4a7d-8b44-b52abbaa40f4" providerId="ADAL" clId="{9DF57695-78E7-46B5-A6EE-4F3F6887E103}" dt="2026-01-07T00:59:13.827" v="11229" actId="20577"/>
          <ac:spMkLst>
            <pc:docMk/>
            <pc:sldMk cId="2889120535" sldId="355"/>
            <ac:spMk id="15" creationId="{70A81743-CDEB-5AB6-E419-D1C8E21804BF}"/>
          </ac:spMkLst>
        </pc:spChg>
        <pc:spChg chg="mod">
          <ac:chgData name="内野 日々輝_沼津学生" userId="883d960e-08cf-4a7d-8b44-b52abbaa40f4" providerId="ADAL" clId="{9DF57695-78E7-46B5-A6EE-4F3F6887E103}" dt="2026-01-06T08:37:17.646" v="10262" actId="20577"/>
          <ac:spMkLst>
            <pc:docMk/>
            <pc:sldMk cId="2889120535" sldId="355"/>
            <ac:spMk id="17" creationId="{FCFFE459-3F43-64F5-07CF-9A24BAA50EE4}"/>
          </ac:spMkLst>
        </pc:spChg>
        <pc:picChg chg="add mod">
          <ac:chgData name="内野 日々輝_沼津学生" userId="883d960e-08cf-4a7d-8b44-b52abbaa40f4" providerId="ADAL" clId="{9DF57695-78E7-46B5-A6EE-4F3F6887E103}" dt="2026-01-06T08:51:07.324" v="10855" actId="1076"/>
          <ac:picMkLst>
            <pc:docMk/>
            <pc:sldMk cId="2889120535" sldId="355"/>
            <ac:picMk id="20" creationId="{D37014D5-C5A9-9889-35C2-2B764AA463A2}"/>
          </ac:picMkLst>
        </pc:picChg>
      </pc:sldChg>
      <pc:sldChg chg="addSp delSp modSp add mod modTransition delAnim modAnim">
        <pc:chgData name="内野 日々輝_沼津学生" userId="883d960e-08cf-4a7d-8b44-b52abbaa40f4" providerId="ADAL" clId="{9DF57695-78E7-46B5-A6EE-4F3F6887E103}" dt="2026-01-09T08:05:52.220" v="12468" actId="207"/>
        <pc:sldMkLst>
          <pc:docMk/>
          <pc:sldMk cId="2651916143" sldId="356"/>
        </pc:sldMkLst>
        <pc:spChg chg="mod">
          <ac:chgData name="内野 日々輝_沼津学生" userId="883d960e-08cf-4a7d-8b44-b52abbaa40f4" providerId="ADAL" clId="{9DF57695-78E7-46B5-A6EE-4F3F6887E103}" dt="2026-01-08T07:05:48.206" v="11851" actId="20577"/>
          <ac:spMkLst>
            <pc:docMk/>
            <pc:sldMk cId="2651916143" sldId="356"/>
            <ac:spMk id="5" creationId="{5CEBFC86-3AE5-7830-EB35-5C60A4F576CC}"/>
          </ac:spMkLst>
        </pc:spChg>
        <pc:spChg chg="add mod">
          <ac:chgData name="内野 日々輝_沼津学生" userId="883d960e-08cf-4a7d-8b44-b52abbaa40f4" providerId="ADAL" clId="{9DF57695-78E7-46B5-A6EE-4F3F6887E103}" dt="2026-01-09T08:05:52.220" v="12468" actId="207"/>
          <ac:spMkLst>
            <pc:docMk/>
            <pc:sldMk cId="2651916143" sldId="356"/>
            <ac:spMk id="7" creationId="{2A5A1095-00CA-E0F3-F13F-626A7523E8CD}"/>
          </ac:spMkLst>
        </pc:spChg>
      </pc:sldChg>
      <pc:sldChg chg="addSp delSp modSp add mod ord modTransition modAnim">
        <pc:chgData name="内野 日々輝_沼津学生" userId="883d960e-08cf-4a7d-8b44-b52abbaa40f4" providerId="ADAL" clId="{9DF57695-78E7-46B5-A6EE-4F3F6887E103}" dt="2026-01-08T12:11:51.525" v="12174" actId="1076"/>
        <pc:sldMkLst>
          <pc:docMk/>
          <pc:sldMk cId="2062123603" sldId="357"/>
        </pc:sldMkLst>
        <pc:spChg chg="mod">
          <ac:chgData name="内野 日々輝_沼津学生" userId="883d960e-08cf-4a7d-8b44-b52abbaa40f4" providerId="ADAL" clId="{9DF57695-78E7-46B5-A6EE-4F3F6887E103}" dt="2026-01-08T01:39:41.394" v="11641" actId="20577"/>
          <ac:spMkLst>
            <pc:docMk/>
            <pc:sldMk cId="2062123603" sldId="357"/>
            <ac:spMk id="2" creationId="{47D4AF08-25CC-132E-CC8E-1423A9A74135}"/>
          </ac:spMkLst>
        </pc:spChg>
        <pc:spChg chg="del mod">
          <ac:chgData name="内野 日々輝_沼津学生" userId="883d960e-08cf-4a7d-8b44-b52abbaa40f4" providerId="ADAL" clId="{9DF57695-78E7-46B5-A6EE-4F3F6887E103}" dt="2026-01-08T12:11:47.566" v="12173"/>
          <ac:spMkLst>
            <pc:docMk/>
            <pc:sldMk cId="2062123603" sldId="357"/>
            <ac:spMk id="3" creationId="{350B9C9C-ED3E-2258-3A17-9A41F9BFE836}"/>
          </ac:spMkLst>
        </pc:spChg>
        <pc:spChg chg="add mod">
          <ac:chgData name="内野 日々輝_沼津学生" userId="883d960e-08cf-4a7d-8b44-b52abbaa40f4" providerId="ADAL" clId="{9DF57695-78E7-46B5-A6EE-4F3F6887E103}" dt="2026-01-08T12:11:51.525" v="12174" actId="1076"/>
          <ac:spMkLst>
            <pc:docMk/>
            <pc:sldMk cId="2062123603" sldId="357"/>
            <ac:spMk id="4" creationId="{5E402CBC-D902-BC8E-961E-B9C72CEDC7DA}"/>
          </ac:spMkLst>
        </pc:spChg>
        <pc:spChg chg="add mod">
          <ac:chgData name="内野 日々輝_沼津学生" userId="883d960e-08cf-4a7d-8b44-b52abbaa40f4" providerId="ADAL" clId="{9DF57695-78E7-46B5-A6EE-4F3F6887E103}" dt="2026-01-06T08:59:00.381" v="10954" actId="255"/>
          <ac:spMkLst>
            <pc:docMk/>
            <pc:sldMk cId="2062123603" sldId="357"/>
            <ac:spMk id="6" creationId="{386FB085-E175-AA36-F3A1-7E609D7F2862}"/>
          </ac:spMkLst>
        </pc:spChg>
        <pc:spChg chg="add mod">
          <ac:chgData name="内野 日々輝_沼津学生" userId="883d960e-08cf-4a7d-8b44-b52abbaa40f4" providerId="ADAL" clId="{9DF57695-78E7-46B5-A6EE-4F3F6887E103}" dt="2026-01-07T03:46:25.274" v="11587" actId="20577"/>
          <ac:spMkLst>
            <pc:docMk/>
            <pc:sldMk cId="2062123603" sldId="357"/>
            <ac:spMk id="7" creationId="{6339EF22-76B0-5312-2B8E-3FF7841C8FC1}"/>
          </ac:spMkLst>
        </pc:spChg>
        <pc:spChg chg="add mod">
          <ac:chgData name="内野 日々輝_沼津学生" userId="883d960e-08cf-4a7d-8b44-b52abbaa40f4" providerId="ADAL" clId="{9DF57695-78E7-46B5-A6EE-4F3F6887E103}" dt="2026-01-06T08:59:34.989" v="10979" actId="1076"/>
          <ac:spMkLst>
            <pc:docMk/>
            <pc:sldMk cId="2062123603" sldId="357"/>
            <ac:spMk id="8" creationId="{C10C11A8-FE90-A7B1-646B-CDDEEC5C4761}"/>
          </ac:spMkLst>
        </pc:spChg>
        <pc:graphicFrameChg chg="mod">
          <ac:chgData name="内野 日々輝_沼津学生" userId="883d960e-08cf-4a7d-8b44-b52abbaa40f4" providerId="ADAL" clId="{9DF57695-78E7-46B5-A6EE-4F3F6887E103}" dt="2026-01-08T01:39:17.723" v="11628" actId="478"/>
          <ac:graphicFrameMkLst>
            <pc:docMk/>
            <pc:sldMk cId="2062123603" sldId="357"/>
            <ac:graphicFrameMk id="5" creationId="{837972EB-5B50-388E-F22F-6520C98B93FF}"/>
          </ac:graphicFrameMkLst>
        </pc:graphicFrameChg>
      </pc:sldChg>
      <pc:sldChg chg="addSp delSp modSp new mod modTransition setBg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4231533491" sldId="358"/>
        </pc:sldMkLst>
        <pc:spChg chg="add">
          <ac:chgData name="内野 日々輝_沼津学生" userId="883d960e-08cf-4a7d-8b44-b52abbaa40f4" providerId="ADAL" clId="{9DF57695-78E7-46B5-A6EE-4F3F6887E103}" dt="2026-01-06T09:01:03.946" v="10988" actId="26606"/>
          <ac:spMkLst>
            <pc:docMk/>
            <pc:sldMk cId="4231533491" sldId="358"/>
            <ac:spMk id="10" creationId="{E9E09B16-4874-4AF2-86A9-1E174C200001}"/>
          </ac:spMkLst>
        </pc:spChg>
        <pc:spChg chg="add">
          <ac:chgData name="内野 日々輝_沼津学生" userId="883d960e-08cf-4a7d-8b44-b52abbaa40f4" providerId="ADAL" clId="{9DF57695-78E7-46B5-A6EE-4F3F6887E103}" dt="2026-01-06T09:01:03.946" v="10988" actId="26606"/>
          <ac:spMkLst>
            <pc:docMk/>
            <pc:sldMk cId="4231533491" sldId="358"/>
            <ac:spMk id="12" creationId="{F557AC3B-63D5-4181-AD35-0D051F7C8225}"/>
          </ac:spMkLst>
        </pc:spChg>
        <pc:picChg chg="add mod ord">
          <ac:chgData name="内野 日々輝_沼津学生" userId="883d960e-08cf-4a7d-8b44-b52abbaa40f4" providerId="ADAL" clId="{9DF57695-78E7-46B5-A6EE-4F3F6887E103}" dt="2026-01-06T09:01:03.946" v="10988" actId="26606"/>
          <ac:picMkLst>
            <pc:docMk/>
            <pc:sldMk cId="4231533491" sldId="358"/>
            <ac:picMk id="5" creationId="{0909FC19-1E9A-7DD5-1D15-4C4D8E2F2BAC}"/>
          </ac:picMkLst>
        </pc:picChg>
      </pc:sldChg>
      <pc:sldChg chg="addSp modSp add mod or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1777243292" sldId="359"/>
        </pc:sldMkLst>
        <pc:graphicFrameChg chg="mod">
          <ac:chgData name="内野 日々輝_沼津学生" userId="883d960e-08cf-4a7d-8b44-b52abbaa40f4" providerId="ADAL" clId="{9DF57695-78E7-46B5-A6EE-4F3F6887E103}" dt="2026-01-07T03:49:16.618" v="11589" actId="14100"/>
          <ac:graphicFrameMkLst>
            <pc:docMk/>
            <pc:sldMk cId="1777243292" sldId="359"/>
            <ac:graphicFrameMk id="5" creationId="{4D3724A5-6C56-A42E-B8A6-29D3680CE608}"/>
          </ac:graphicFrameMkLst>
        </pc:graphicFrameChg>
      </pc:sldChg>
      <pc:sldChg chg="addSp modSp add mod ord modTransition modAnim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35311775" sldId="360"/>
        </pc:sldMkLst>
        <pc:graphicFrameChg chg="mod">
          <ac:chgData name="内野 日々輝_沼津学生" userId="883d960e-08cf-4a7d-8b44-b52abbaa40f4" providerId="ADAL" clId="{9DF57695-78E7-46B5-A6EE-4F3F6887E103}" dt="2026-01-07T03:49:27.964" v="11590" actId="14100"/>
          <ac:graphicFrameMkLst>
            <pc:docMk/>
            <pc:sldMk cId="35311775" sldId="360"/>
            <ac:graphicFrameMk id="5" creationId="{A5500636-DA0D-F796-2E09-7EE9E7073EEA}"/>
          </ac:graphicFrameMkLst>
        </pc:graphicFrameChg>
      </pc:sldChg>
      <pc:sldChg chg="addSp delSp modSp add mod ord modTransition">
        <pc:chgData name="内野 日々輝_沼津学生" userId="883d960e-08cf-4a7d-8b44-b52abbaa40f4" providerId="ADAL" clId="{9DF57695-78E7-46B5-A6EE-4F3F6887E103}" dt="2026-01-08T07:01:17.559" v="11719" actId="1076"/>
        <pc:sldMkLst>
          <pc:docMk/>
          <pc:sldMk cId="1945929443" sldId="361"/>
        </pc:sldMkLst>
        <pc:picChg chg="del">
          <ac:chgData name="内野 日々輝_沼津学生" userId="883d960e-08cf-4a7d-8b44-b52abbaa40f4" providerId="ADAL" clId="{9DF57695-78E7-46B5-A6EE-4F3F6887E103}" dt="2026-01-08T07:01:04.820" v="11715" actId="478"/>
          <ac:picMkLst>
            <pc:docMk/>
            <pc:sldMk cId="1945929443" sldId="361"/>
            <ac:picMk id="4" creationId="{ED1440C7-573B-8852-CCAB-29B110879736}"/>
          </ac:picMkLst>
        </pc:picChg>
        <pc:picChg chg="add mod">
          <ac:chgData name="内野 日々輝_沼津学生" userId="883d960e-08cf-4a7d-8b44-b52abbaa40f4" providerId="ADAL" clId="{9DF57695-78E7-46B5-A6EE-4F3F6887E103}" dt="2026-01-08T07:01:17.559" v="11719" actId="1076"/>
          <ac:picMkLst>
            <pc:docMk/>
            <pc:sldMk cId="1945929443" sldId="361"/>
            <ac:picMk id="5" creationId="{9B765D8C-25D3-B4F6-FF6D-325116FC9C5C}"/>
          </ac:picMkLst>
        </pc:picChg>
      </pc:sldChg>
      <pc:sldChg chg="addSp delSp modSp new mod modTransition setBg">
        <pc:chgData name="内野 日々輝_沼津学生" userId="883d960e-08cf-4a7d-8b44-b52abbaa40f4" providerId="ADAL" clId="{9DF57695-78E7-46B5-A6EE-4F3F6887E103}" dt="2026-01-08T05:40:42.340" v="11659"/>
        <pc:sldMkLst>
          <pc:docMk/>
          <pc:sldMk cId="3636567334" sldId="362"/>
        </pc:sldMkLst>
        <pc:spChg chg="del">
          <ac:chgData name="内野 日々輝_沼津学生" userId="883d960e-08cf-4a7d-8b44-b52abbaa40f4" providerId="ADAL" clId="{9DF57695-78E7-46B5-A6EE-4F3F6887E103}" dt="2026-01-08T04:58:26.082" v="11655" actId="26606"/>
          <ac:spMkLst>
            <pc:docMk/>
            <pc:sldMk cId="3636567334" sldId="362"/>
            <ac:spMk id="2" creationId="{1819B8FA-DE50-16AC-5C06-AAA088201CAC}"/>
          </ac:spMkLst>
        </pc:spChg>
        <pc:spChg chg="del">
          <ac:chgData name="内野 日々輝_沼津学生" userId="883d960e-08cf-4a7d-8b44-b52abbaa40f4" providerId="ADAL" clId="{9DF57695-78E7-46B5-A6EE-4F3F6887E103}" dt="2026-01-08T04:58:22.573" v="11654" actId="34307"/>
          <ac:spMkLst>
            <pc:docMk/>
            <pc:sldMk cId="3636567334" sldId="362"/>
            <ac:spMk id="3" creationId="{27311DED-4B9A-88F6-1CB9-6B1F491853EA}"/>
          </ac:spMkLst>
        </pc:spChg>
        <pc:spChg chg="add">
          <ac:chgData name="内野 日々輝_沼津学生" userId="883d960e-08cf-4a7d-8b44-b52abbaa40f4" providerId="ADAL" clId="{9DF57695-78E7-46B5-A6EE-4F3F6887E103}" dt="2026-01-08T04:58:26.082" v="11655" actId="26606"/>
          <ac:spMkLst>
            <pc:docMk/>
            <pc:sldMk cId="3636567334" sldId="362"/>
            <ac:spMk id="9" creationId="{D036D0D5-3AA0-47FD-A83C-7A06CA2EEE1A}"/>
          </ac:spMkLst>
        </pc:spChg>
        <pc:picChg chg="add mod ord">
          <ac:chgData name="内野 日々輝_沼津学生" userId="883d960e-08cf-4a7d-8b44-b52abbaa40f4" providerId="ADAL" clId="{9DF57695-78E7-46B5-A6EE-4F3F6887E103}" dt="2026-01-08T04:58:26.082" v="11655" actId="26606"/>
          <ac:picMkLst>
            <pc:docMk/>
            <pc:sldMk cId="3636567334" sldId="362"/>
            <ac:picMk id="4" creationId="{3CA1400A-FBD0-67CB-05E0-2A17EA8F552B}"/>
          </ac:picMkLst>
        </pc:picChg>
      </pc:sldChg>
      <pc:sldChg chg="add del">
        <pc:chgData name="内野 日々輝_沼津学生" userId="883d960e-08cf-4a7d-8b44-b52abbaa40f4" providerId="ADAL" clId="{9DF57695-78E7-46B5-A6EE-4F3F6887E103}" dt="2026-01-08T06:38:11.567" v="11690"/>
        <pc:sldMkLst>
          <pc:docMk/>
          <pc:sldMk cId="652769062" sldId="363"/>
        </pc:sldMkLst>
      </pc:sldChg>
      <pc:sldChg chg="add">
        <pc:chgData name="内野 日々輝_沼津学生" userId="883d960e-08cf-4a7d-8b44-b52abbaa40f4" providerId="ADAL" clId="{9DF57695-78E7-46B5-A6EE-4F3F6887E103}" dt="2026-01-08T06:39:20.881" v="11708"/>
        <pc:sldMkLst>
          <pc:docMk/>
          <pc:sldMk cId="1940312037" sldId="363"/>
        </pc:sldMkLst>
      </pc:sldChg>
      <pc:sldChg chg="add">
        <pc:chgData name="内野 日々輝_沼津学生" userId="883d960e-08cf-4a7d-8b44-b52abbaa40f4" providerId="ADAL" clId="{9DF57695-78E7-46B5-A6EE-4F3F6887E103}" dt="2026-01-08T07:01:32.059" v="11720"/>
        <pc:sldMkLst>
          <pc:docMk/>
          <pc:sldMk cId="365526048" sldId="364"/>
        </pc:sldMkLst>
      </pc:sldChg>
      <pc:sldChg chg="add">
        <pc:chgData name="内野 日々輝_沼津学生" userId="883d960e-08cf-4a7d-8b44-b52abbaa40f4" providerId="ADAL" clId="{9DF57695-78E7-46B5-A6EE-4F3F6887E103}" dt="2026-01-08T07:01:37.436" v="11722"/>
        <pc:sldMkLst>
          <pc:docMk/>
          <pc:sldMk cId="1228521088" sldId="365"/>
        </pc:sldMkLst>
      </pc:sldChg>
      <pc:sldChg chg="modSp add mod">
        <pc:chgData name="内野 日々輝_沼津学生" userId="883d960e-08cf-4a7d-8b44-b52abbaa40f4" providerId="ADAL" clId="{9DF57695-78E7-46B5-A6EE-4F3F6887E103}" dt="2026-01-08T07:03:43.819" v="11767" actId="20577"/>
        <pc:sldMkLst>
          <pc:docMk/>
          <pc:sldMk cId="3347194830" sldId="366"/>
        </pc:sldMkLst>
        <pc:graphicFrameChg chg="modGraphic">
          <ac:chgData name="内野 日々輝_沼津学生" userId="883d960e-08cf-4a7d-8b44-b52abbaa40f4" providerId="ADAL" clId="{9DF57695-78E7-46B5-A6EE-4F3F6887E103}" dt="2026-01-08T07:03:43.819" v="11767" actId="20577"/>
          <ac:graphicFrameMkLst>
            <pc:docMk/>
            <pc:sldMk cId="3347194830" sldId="366"/>
            <ac:graphicFrameMk id="3" creationId="{BA2DB51E-3964-152A-A813-ABDA9B0B9080}"/>
          </ac:graphicFrameMkLst>
        </pc:graphicFrameChg>
      </pc:sldChg>
      <pc:sldChg chg="modSp add mod">
        <pc:chgData name="内野 日々輝_沼津学生" userId="883d960e-08cf-4a7d-8b44-b52abbaa40f4" providerId="ADAL" clId="{9DF57695-78E7-46B5-A6EE-4F3F6887E103}" dt="2026-01-08T07:04:00.457" v="11775" actId="20577"/>
        <pc:sldMkLst>
          <pc:docMk/>
          <pc:sldMk cId="1932499216" sldId="367"/>
        </pc:sldMkLst>
        <pc:graphicFrameChg chg="modGraphic">
          <ac:chgData name="内野 日々輝_沼津学生" userId="883d960e-08cf-4a7d-8b44-b52abbaa40f4" providerId="ADAL" clId="{9DF57695-78E7-46B5-A6EE-4F3F6887E103}" dt="2026-01-08T07:04:00.457" v="11775" actId="20577"/>
          <ac:graphicFrameMkLst>
            <pc:docMk/>
            <pc:sldMk cId="1932499216" sldId="367"/>
            <ac:graphicFrameMk id="3" creationId="{F8F0AE6E-6071-FBBB-4A0C-3C7AD1E0B03D}"/>
          </ac:graphicFrameMkLst>
        </pc:graphicFrameChg>
      </pc:sldChg>
      <pc:sldChg chg="modSp add mod">
        <pc:chgData name="内野 日々輝_沼津学生" userId="883d960e-08cf-4a7d-8b44-b52abbaa40f4" providerId="ADAL" clId="{9DF57695-78E7-46B5-A6EE-4F3F6887E103}" dt="2026-01-08T07:04:10.630" v="11782" actId="20577"/>
        <pc:sldMkLst>
          <pc:docMk/>
          <pc:sldMk cId="360460692" sldId="368"/>
        </pc:sldMkLst>
        <pc:graphicFrameChg chg="modGraphic">
          <ac:chgData name="内野 日々輝_沼津学生" userId="883d960e-08cf-4a7d-8b44-b52abbaa40f4" providerId="ADAL" clId="{9DF57695-78E7-46B5-A6EE-4F3F6887E103}" dt="2026-01-08T07:04:10.630" v="11782" actId="20577"/>
          <ac:graphicFrameMkLst>
            <pc:docMk/>
            <pc:sldMk cId="360460692" sldId="368"/>
            <ac:graphicFrameMk id="3" creationId="{C173DBBE-2453-2AE2-FC36-C7E7BC29853D}"/>
          </ac:graphicFrameMkLst>
        </pc:graphicFrameChg>
      </pc:sldChg>
      <pc:sldChg chg="modSp add mod">
        <pc:chgData name="内野 日々輝_沼津学生" userId="883d960e-08cf-4a7d-8b44-b52abbaa40f4" providerId="ADAL" clId="{9DF57695-78E7-46B5-A6EE-4F3F6887E103}" dt="2026-01-08T07:04:28.045" v="11790" actId="20577"/>
        <pc:sldMkLst>
          <pc:docMk/>
          <pc:sldMk cId="316475114" sldId="369"/>
        </pc:sldMkLst>
        <pc:graphicFrameChg chg="modGraphic">
          <ac:chgData name="内野 日々輝_沼津学生" userId="883d960e-08cf-4a7d-8b44-b52abbaa40f4" providerId="ADAL" clId="{9DF57695-78E7-46B5-A6EE-4F3F6887E103}" dt="2026-01-08T07:04:28.045" v="11790" actId="20577"/>
          <ac:graphicFrameMkLst>
            <pc:docMk/>
            <pc:sldMk cId="316475114" sldId="369"/>
            <ac:graphicFrameMk id="3" creationId="{BA5A51BA-AFB8-BBD4-8A7D-3A718391885D}"/>
          </ac:graphicFrameMkLst>
        </pc:graphicFrameChg>
      </pc:sldChg>
      <pc:sldChg chg="add">
        <pc:chgData name="内野 日々輝_沼津学生" userId="883d960e-08cf-4a7d-8b44-b52abbaa40f4" providerId="ADAL" clId="{9DF57695-78E7-46B5-A6EE-4F3F6887E103}" dt="2026-01-08T07:04:35.794" v="11792"/>
        <pc:sldMkLst>
          <pc:docMk/>
          <pc:sldMk cId="2476400376" sldId="370"/>
        </pc:sldMkLst>
      </pc:sldChg>
      <pc:sldChg chg="modSp add mod">
        <pc:chgData name="内野 日々輝_沼津学生" userId="883d960e-08cf-4a7d-8b44-b52abbaa40f4" providerId="ADAL" clId="{9DF57695-78E7-46B5-A6EE-4F3F6887E103}" dt="2026-01-08T07:05:17.593" v="11813" actId="1076"/>
        <pc:sldMkLst>
          <pc:docMk/>
          <pc:sldMk cId="3342966809" sldId="371"/>
        </pc:sldMkLst>
        <pc:spChg chg="mod">
          <ac:chgData name="内野 日々輝_沼津学生" userId="883d960e-08cf-4a7d-8b44-b52abbaa40f4" providerId="ADAL" clId="{9DF57695-78E7-46B5-A6EE-4F3F6887E103}" dt="2026-01-08T07:05:17.593" v="11813" actId="1076"/>
          <ac:spMkLst>
            <pc:docMk/>
            <pc:sldMk cId="3342966809" sldId="371"/>
            <ac:spMk id="2" creationId="{E53322B1-EA4F-5123-982D-5870E7B81E95}"/>
          </ac:spMkLst>
        </pc:spChg>
        <pc:graphicFrameChg chg="mod">
          <ac:chgData name="内野 日々輝_沼津学生" userId="883d960e-08cf-4a7d-8b44-b52abbaa40f4" providerId="ADAL" clId="{9DF57695-78E7-46B5-A6EE-4F3F6887E103}" dt="2026-01-08T07:05:15.964" v="11812" actId="20577"/>
          <ac:graphicFrameMkLst>
            <pc:docMk/>
            <pc:sldMk cId="3342966809" sldId="371"/>
            <ac:graphicFrameMk id="3" creationId="{2E2D634E-5E5B-F3F9-6204-0EF3F9945DA1}"/>
          </ac:graphicFrameMkLst>
        </pc:graphicFrameChg>
      </pc:sldChg>
      <pc:sldChg chg="add">
        <pc:chgData name="内野 日々輝_沼津学生" userId="883d960e-08cf-4a7d-8b44-b52abbaa40f4" providerId="ADAL" clId="{9DF57695-78E7-46B5-A6EE-4F3F6887E103}" dt="2026-01-08T07:06:07.217" v="11852"/>
        <pc:sldMkLst>
          <pc:docMk/>
          <pc:sldMk cId="1916349366" sldId="372"/>
        </pc:sldMkLst>
      </pc:sldChg>
      <pc:sldChg chg="add del">
        <pc:chgData name="内野 日々輝_沼津学生" userId="883d960e-08cf-4a7d-8b44-b52abbaa40f4" providerId="ADAL" clId="{9DF57695-78E7-46B5-A6EE-4F3F6887E103}" dt="2026-01-09T02:57:02.501" v="12419" actId="2696"/>
        <pc:sldMkLst>
          <pc:docMk/>
          <pc:sldMk cId="2134678190" sldId="373"/>
        </pc:sldMkLst>
      </pc:sldChg>
      <pc:sldChg chg="addSp modSp add mod modAnim modNotesTx">
        <pc:chgData name="内野 日々輝_沼津学生" userId="883d960e-08cf-4a7d-8b44-b52abbaa40f4" providerId="ADAL" clId="{9DF57695-78E7-46B5-A6EE-4F3F6887E103}" dt="2026-01-09T01:02:12.866" v="12331" actId="20577"/>
        <pc:sldMkLst>
          <pc:docMk/>
          <pc:sldMk cId="2667115618" sldId="374"/>
        </pc:sldMkLst>
        <pc:spChg chg="add mod">
          <ac:chgData name="内野 日々輝_沼津学生" userId="883d960e-08cf-4a7d-8b44-b52abbaa40f4" providerId="ADAL" clId="{9DF57695-78E7-46B5-A6EE-4F3F6887E103}" dt="2026-01-09T01:01:24.512" v="12329" actId="2085"/>
          <ac:spMkLst>
            <pc:docMk/>
            <pc:sldMk cId="2667115618" sldId="374"/>
            <ac:spMk id="6" creationId="{C6D86B57-A099-AE8C-87E1-6C4DDE139348}"/>
          </ac:spMkLst>
        </pc:spChg>
      </pc:sldChg>
      <pc:sldChg chg="delSp modSp add mod modAnim">
        <pc:chgData name="内野 日々輝_沼津学生" userId="883d960e-08cf-4a7d-8b44-b52abbaa40f4" providerId="ADAL" clId="{9DF57695-78E7-46B5-A6EE-4F3F6887E103}" dt="2026-01-09T01:14:11.013" v="12403" actId="20577"/>
        <pc:sldMkLst>
          <pc:docMk/>
          <pc:sldMk cId="2004193451" sldId="375"/>
        </pc:sldMkLst>
        <pc:spChg chg="mod">
          <ac:chgData name="内野 日々輝_沼津学生" userId="883d960e-08cf-4a7d-8b44-b52abbaa40f4" providerId="ADAL" clId="{9DF57695-78E7-46B5-A6EE-4F3F6887E103}" dt="2026-01-09T01:14:11.013" v="12403" actId="20577"/>
          <ac:spMkLst>
            <pc:docMk/>
            <pc:sldMk cId="2004193451" sldId="375"/>
            <ac:spMk id="6" creationId="{19BEA354-939A-3F47-20D2-59F06C3FBE48}"/>
          </ac:spMkLst>
        </pc:spChg>
        <pc:spChg chg="del">
          <ac:chgData name="内野 日々輝_沼津学生" userId="883d960e-08cf-4a7d-8b44-b52abbaa40f4" providerId="ADAL" clId="{9DF57695-78E7-46B5-A6EE-4F3F6887E103}" dt="2026-01-09T01:12:35.558" v="12390" actId="478"/>
          <ac:spMkLst>
            <pc:docMk/>
            <pc:sldMk cId="2004193451" sldId="375"/>
            <ac:spMk id="8" creationId="{754DE0AB-5A31-2D3E-42CD-EB62D53FF9E5}"/>
          </ac:spMkLst>
        </pc:spChg>
        <pc:spChg chg="del">
          <ac:chgData name="内野 日々輝_沼津学生" userId="883d960e-08cf-4a7d-8b44-b52abbaa40f4" providerId="ADAL" clId="{9DF57695-78E7-46B5-A6EE-4F3F6887E103}" dt="2026-01-09T01:12:36.437" v="12391" actId="478"/>
          <ac:spMkLst>
            <pc:docMk/>
            <pc:sldMk cId="2004193451" sldId="375"/>
            <ac:spMk id="9" creationId="{77743DD7-FAA3-1D7E-8136-5CB3DD76072B}"/>
          </ac:spMkLst>
        </pc:spChg>
        <pc:picChg chg="del">
          <ac:chgData name="内野 日々輝_沼津学生" userId="883d960e-08cf-4a7d-8b44-b52abbaa40f4" providerId="ADAL" clId="{9DF57695-78E7-46B5-A6EE-4F3F6887E103}" dt="2026-01-09T01:12:36.924" v="12392" actId="478"/>
          <ac:picMkLst>
            <pc:docMk/>
            <pc:sldMk cId="2004193451" sldId="375"/>
            <ac:picMk id="7" creationId="{FD3D8697-5021-02E7-1CA3-4A7C094C2907}"/>
          </ac:picMkLst>
        </pc:picChg>
      </pc:sldChg>
      <pc:sldChg chg="new del">
        <pc:chgData name="内野 日々輝_沼津学生" userId="883d960e-08cf-4a7d-8b44-b52abbaa40f4" providerId="ADAL" clId="{9DF57695-78E7-46B5-A6EE-4F3F6887E103}" dt="2026-01-09T01:15:03.448" v="12414" actId="47"/>
        <pc:sldMkLst>
          <pc:docMk/>
          <pc:sldMk cId="206991115" sldId="376"/>
        </pc:sldMkLst>
      </pc:sldChg>
      <pc:sldChg chg="add">
        <pc:chgData name="内野 日々輝_沼津学生" userId="883d960e-08cf-4a7d-8b44-b52abbaa40f4" providerId="ADAL" clId="{9DF57695-78E7-46B5-A6EE-4F3F6887E103}" dt="2026-01-09T02:57:08.805" v="12420"/>
        <pc:sldMkLst>
          <pc:docMk/>
          <pc:sldMk cId="3424885491" sldId="376"/>
        </pc:sldMkLst>
      </pc:sldChg>
      <pc:sldChg chg="addSp delSp modSp new add del mod">
        <pc:chgData name="内野 日々輝_沼津学生" userId="883d960e-08cf-4a7d-8b44-b52abbaa40f4" providerId="ADAL" clId="{9DF57695-78E7-46B5-A6EE-4F3F6887E103}" dt="2026-01-09T23:55:25.344" v="12492" actId="47"/>
        <pc:sldMkLst>
          <pc:docMk/>
          <pc:sldMk cId="3823834759" sldId="377"/>
        </pc:sldMkLst>
        <pc:spChg chg="del">
          <ac:chgData name="内野 日々輝_沼津学生" userId="883d960e-08cf-4a7d-8b44-b52abbaa40f4" providerId="ADAL" clId="{9DF57695-78E7-46B5-A6EE-4F3F6887E103}" dt="2026-01-09T23:51:41.808" v="12470" actId="34307"/>
          <ac:spMkLst>
            <pc:docMk/>
            <pc:sldMk cId="3823834759" sldId="377"/>
            <ac:spMk id="3" creationId="{A5DE7F7F-DDE1-E478-68CD-7E7C061EBAF9}"/>
          </ac:spMkLst>
        </pc:spChg>
        <pc:picChg chg="add mod ord">
          <ac:chgData name="内野 日々輝_沼津学生" userId="883d960e-08cf-4a7d-8b44-b52abbaa40f4" providerId="ADAL" clId="{9DF57695-78E7-46B5-A6EE-4F3F6887E103}" dt="2026-01-09T23:51:41.808" v="12470" actId="34307"/>
          <ac:picMkLst>
            <pc:docMk/>
            <pc:sldMk cId="3823834759" sldId="377"/>
            <ac:picMk id="4" creationId="{63842ED6-8D45-C53F-20A6-56BE4D141788}"/>
          </ac:picMkLst>
        </pc:picChg>
      </pc:sldChg>
      <pc:sldChg chg="addSp delSp modSp new add del mod">
        <pc:chgData name="内野 日々輝_沼津学生" userId="883d960e-08cf-4a7d-8b44-b52abbaa40f4" providerId="ADAL" clId="{9DF57695-78E7-46B5-A6EE-4F3F6887E103}" dt="2026-01-09T23:55:26.317" v="12493" actId="47"/>
        <pc:sldMkLst>
          <pc:docMk/>
          <pc:sldMk cId="1646777357" sldId="378"/>
        </pc:sldMkLst>
        <pc:spChg chg="mod">
          <ac:chgData name="内野 日々輝_沼津学生" userId="883d960e-08cf-4a7d-8b44-b52abbaa40f4" providerId="ADAL" clId="{9DF57695-78E7-46B5-A6EE-4F3F6887E103}" dt="2026-01-09T23:55:24.807" v="12491" actId="20577"/>
          <ac:spMkLst>
            <pc:docMk/>
            <pc:sldMk cId="1646777357" sldId="378"/>
            <ac:spMk id="2" creationId="{BBA1EDB8-153C-1391-7767-EEB024CCB829}"/>
          </ac:spMkLst>
        </pc:spChg>
        <pc:spChg chg="del">
          <ac:chgData name="内野 日々輝_沼津学生" userId="883d960e-08cf-4a7d-8b44-b52abbaa40f4" providerId="ADAL" clId="{9DF57695-78E7-46B5-A6EE-4F3F6887E103}" dt="2026-01-09T23:52:06.101" v="12472" actId="34307"/>
          <ac:spMkLst>
            <pc:docMk/>
            <pc:sldMk cId="1646777357" sldId="378"/>
            <ac:spMk id="3" creationId="{21D1000E-DEE9-3432-4675-4CF60D097BA5}"/>
          </ac:spMkLst>
        </pc:spChg>
        <pc:picChg chg="add mod ord">
          <ac:chgData name="内野 日々輝_沼津学生" userId="883d960e-08cf-4a7d-8b44-b52abbaa40f4" providerId="ADAL" clId="{9DF57695-78E7-46B5-A6EE-4F3F6887E103}" dt="2026-01-09T23:55:23.592" v="12489" actId="14100"/>
          <ac:picMkLst>
            <pc:docMk/>
            <pc:sldMk cId="1646777357" sldId="378"/>
            <ac:picMk id="4" creationId="{C9C85D0E-96F5-73C0-A211-559C9FC8CF46}"/>
          </ac:picMkLst>
        </pc:picChg>
      </pc:sldChg>
    </pc:docChg>
  </pc:docChgLst>
</pc:chgInfo>
</file>

<file path=ppt/diagrams/_rels/data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ata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_rels/drawing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rawing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E9F45A-98DE-4BD9-BD11-4DF7FD4FF72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38B4A98-A16E-45C5-8EB5-241E29483E5B}">
      <dgm:prSet phldrT="[テキスト]"/>
      <dgm:spPr/>
      <dgm:t>
        <a:bodyPr/>
        <a:lstStyle/>
        <a:p>
          <a:r>
            <a:rPr kumimoji="1" lang="ja-JP" altLang="en-US" dirty="0"/>
            <a:t>交通</a:t>
          </a:r>
        </a:p>
      </dgm:t>
    </dgm:pt>
    <dgm:pt modelId="{7E719FCF-B60D-4B08-B754-68CF45759AF6}" type="parTrans" cxnId="{DBBB76FC-2B62-4953-9147-088A4360F5AE}">
      <dgm:prSet/>
      <dgm:spPr/>
      <dgm:t>
        <a:bodyPr/>
        <a:lstStyle/>
        <a:p>
          <a:endParaRPr kumimoji="1" lang="ja-JP" altLang="en-US"/>
        </a:p>
      </dgm:t>
    </dgm:pt>
    <dgm:pt modelId="{20C98DB2-398D-4A70-86EF-CC787165328F}" type="sibTrans" cxnId="{DBBB76FC-2B62-4953-9147-088A4360F5AE}">
      <dgm:prSet/>
      <dgm:spPr/>
      <dgm:t>
        <a:bodyPr/>
        <a:lstStyle/>
        <a:p>
          <a:endParaRPr kumimoji="1" lang="ja-JP" altLang="en-US"/>
        </a:p>
      </dgm:t>
    </dgm:pt>
    <dgm:pt modelId="{CFB669ED-A42E-4406-A188-64E40687E55D}" type="pres">
      <dgm:prSet presAssocID="{92E9F45A-98DE-4BD9-BD11-4DF7FD4FF725}" presName="linearFlow" presStyleCnt="0">
        <dgm:presLayoutVars>
          <dgm:dir/>
          <dgm:resizeHandles val="exact"/>
        </dgm:presLayoutVars>
      </dgm:prSet>
      <dgm:spPr/>
    </dgm:pt>
    <dgm:pt modelId="{DB1A7589-C1C3-4863-8597-8A679CF4B493}" type="pres">
      <dgm:prSet presAssocID="{138B4A98-A16E-45C5-8EB5-241E29483E5B}" presName="composite" presStyleCnt="0"/>
      <dgm:spPr/>
    </dgm:pt>
    <dgm:pt modelId="{5C520895-445A-426B-AFDA-858C44B97226}" type="pres">
      <dgm:prSet presAssocID="{138B4A98-A16E-45C5-8EB5-241E29483E5B}" presName="imgShp" presStyleLbl="fgImgPlace1" presStyleIdx="0" presStyleCnt="1"/>
      <dgm:spPr/>
    </dgm:pt>
    <dgm:pt modelId="{EF8CCB23-4AF8-4C1D-8528-6170CBC8878E}" type="pres">
      <dgm:prSet presAssocID="{138B4A98-A16E-45C5-8EB5-241E29483E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6227F48C-F8FE-4030-B88F-68AF2B7FF93B}" type="presOf" srcId="{138B4A98-A16E-45C5-8EB5-241E29483E5B}" destId="{EF8CCB23-4AF8-4C1D-8528-6170CBC8878E}" srcOrd="0" destOrd="0" presId="urn:microsoft.com/office/officeart/2005/8/layout/vList3"/>
    <dgm:cxn modelId="{ED7F34F3-280F-4CE7-AA82-99C3797B2388}" type="presOf" srcId="{92E9F45A-98DE-4BD9-BD11-4DF7FD4FF725}" destId="{CFB669ED-A42E-4406-A188-64E40687E55D}" srcOrd="0" destOrd="0" presId="urn:microsoft.com/office/officeart/2005/8/layout/vList3"/>
    <dgm:cxn modelId="{DBBB76FC-2B62-4953-9147-088A4360F5AE}" srcId="{92E9F45A-98DE-4BD9-BD11-4DF7FD4FF725}" destId="{138B4A98-A16E-45C5-8EB5-241E29483E5B}" srcOrd="0" destOrd="0" parTransId="{7E719FCF-B60D-4B08-B754-68CF45759AF6}" sibTransId="{20C98DB2-398D-4A70-86EF-CC787165328F}"/>
    <dgm:cxn modelId="{FA4BCC66-A6BB-407E-AEE2-DB538078D3AD}" type="presParOf" srcId="{CFB669ED-A42E-4406-A188-64E40687E55D}" destId="{DB1A7589-C1C3-4863-8597-8A679CF4B493}" srcOrd="0" destOrd="0" presId="urn:microsoft.com/office/officeart/2005/8/layout/vList3"/>
    <dgm:cxn modelId="{3DD662C6-12FF-4CFC-A9EB-27DC3564C6D6}" type="presParOf" srcId="{DB1A7589-C1C3-4863-8597-8A679CF4B493}" destId="{5C520895-445A-426B-AFDA-858C44B97226}" srcOrd="0" destOrd="0" presId="urn:microsoft.com/office/officeart/2005/8/layout/vList3"/>
    <dgm:cxn modelId="{AB439EC3-F792-41AB-B690-471A0AE79AB4}" type="presParOf" srcId="{DB1A7589-C1C3-4863-8597-8A679CF4B493}" destId="{EF8CCB23-4AF8-4C1D-8528-6170CBC8878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2E9F45A-98DE-4BD9-BD11-4DF7FD4FF72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849353-E473-4D4A-87B9-0FF2530ABDD3}">
      <dgm:prSet phldrT="[テキスト]"/>
      <dgm:spPr/>
      <dgm:t>
        <a:bodyPr/>
        <a:lstStyle/>
        <a:p>
          <a:r>
            <a:rPr kumimoji="1" lang="ja-JP" altLang="en-US" dirty="0"/>
            <a:t>その他</a:t>
          </a:r>
        </a:p>
      </dgm:t>
    </dgm:pt>
    <dgm:pt modelId="{D1BB4AC0-7E72-4C47-BDF0-A99BCA6F2B12}" type="parTrans" cxnId="{B9454403-1094-4362-8057-E65A0B6AF86E}">
      <dgm:prSet/>
      <dgm:spPr/>
      <dgm:t>
        <a:bodyPr/>
        <a:lstStyle/>
        <a:p>
          <a:endParaRPr kumimoji="1" lang="ja-JP" altLang="en-US"/>
        </a:p>
      </dgm:t>
    </dgm:pt>
    <dgm:pt modelId="{FF5A577F-7FE1-43B0-B431-92C9AD0AEF2A}" type="sibTrans" cxnId="{B9454403-1094-4362-8057-E65A0B6AF86E}">
      <dgm:prSet/>
      <dgm:spPr/>
      <dgm:t>
        <a:bodyPr/>
        <a:lstStyle/>
        <a:p>
          <a:endParaRPr kumimoji="1" lang="ja-JP" altLang="en-US"/>
        </a:p>
      </dgm:t>
    </dgm:pt>
    <dgm:pt modelId="{CFB669ED-A42E-4406-A188-64E40687E55D}" type="pres">
      <dgm:prSet presAssocID="{92E9F45A-98DE-4BD9-BD11-4DF7FD4FF725}" presName="linearFlow" presStyleCnt="0">
        <dgm:presLayoutVars>
          <dgm:dir/>
          <dgm:resizeHandles val="exact"/>
        </dgm:presLayoutVars>
      </dgm:prSet>
      <dgm:spPr/>
    </dgm:pt>
    <dgm:pt modelId="{6302C309-0DE8-408D-8E6A-18D14B4D991A}" type="pres">
      <dgm:prSet presAssocID="{CF849353-E473-4D4A-87B9-0FF2530ABDD3}" presName="composite" presStyleCnt="0"/>
      <dgm:spPr/>
    </dgm:pt>
    <dgm:pt modelId="{E7E2BF22-4843-4AEF-B168-02E2A514FBE4}" type="pres">
      <dgm:prSet presAssocID="{CF849353-E473-4D4A-87B9-0FF2530ABDD3}" presName="imgShp" presStyleLbl="fgImgPlace1" presStyleIdx="0" presStyleCnt="1"/>
      <dgm:spPr/>
    </dgm:pt>
    <dgm:pt modelId="{DE5779A3-802B-42A3-BD5A-9154AA838814}" type="pres">
      <dgm:prSet presAssocID="{CF849353-E473-4D4A-87B9-0FF2530ABDD3}" presName="txShp" presStyleLbl="node1" presStyleIdx="0" presStyleCnt="1">
        <dgm:presLayoutVars>
          <dgm:bulletEnabled val="1"/>
        </dgm:presLayoutVars>
      </dgm:prSet>
      <dgm:spPr/>
    </dgm:pt>
  </dgm:ptLst>
  <dgm:cxnLst>
    <dgm:cxn modelId="{B9454403-1094-4362-8057-E65A0B6AF86E}" srcId="{92E9F45A-98DE-4BD9-BD11-4DF7FD4FF725}" destId="{CF849353-E473-4D4A-87B9-0FF2530ABDD3}" srcOrd="0" destOrd="0" parTransId="{D1BB4AC0-7E72-4C47-BDF0-A99BCA6F2B12}" sibTransId="{FF5A577F-7FE1-43B0-B431-92C9AD0AEF2A}"/>
    <dgm:cxn modelId="{63596CC5-A5A0-49C4-BBE0-6CD0669E46DF}" type="presOf" srcId="{CF849353-E473-4D4A-87B9-0FF2530ABDD3}" destId="{DE5779A3-802B-42A3-BD5A-9154AA838814}" srcOrd="0" destOrd="0" presId="urn:microsoft.com/office/officeart/2005/8/layout/vList3"/>
    <dgm:cxn modelId="{ED7F34F3-280F-4CE7-AA82-99C3797B2388}" type="presOf" srcId="{92E9F45A-98DE-4BD9-BD11-4DF7FD4FF725}" destId="{CFB669ED-A42E-4406-A188-64E40687E55D}" srcOrd="0" destOrd="0" presId="urn:microsoft.com/office/officeart/2005/8/layout/vList3"/>
    <dgm:cxn modelId="{8443ABF6-20A2-4D02-9B08-539AAEC04A5B}" type="presParOf" srcId="{CFB669ED-A42E-4406-A188-64E40687E55D}" destId="{6302C309-0DE8-408D-8E6A-18D14B4D991A}" srcOrd="0" destOrd="0" presId="urn:microsoft.com/office/officeart/2005/8/layout/vList3"/>
    <dgm:cxn modelId="{85C9F933-4835-4E4D-B01D-93703A1E2591}" type="presParOf" srcId="{6302C309-0DE8-408D-8E6A-18D14B4D991A}" destId="{E7E2BF22-4843-4AEF-B168-02E2A514FBE4}" srcOrd="0" destOrd="0" presId="urn:microsoft.com/office/officeart/2005/8/layout/vList3"/>
    <dgm:cxn modelId="{E6EB0332-5480-43D8-89E3-7C351C322208}" type="presParOf" srcId="{6302C309-0DE8-408D-8E6A-18D14B4D991A}" destId="{DE5779A3-802B-42A3-BD5A-9154AA83881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2E9F45A-98DE-4BD9-BD11-4DF7FD4FF72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B669ED-A42E-4406-A188-64E40687E55D}" type="pres">
      <dgm:prSet presAssocID="{92E9F45A-98DE-4BD9-BD11-4DF7FD4FF725}" presName="linearFlow" presStyleCnt="0">
        <dgm:presLayoutVars>
          <dgm:dir/>
          <dgm:resizeHandles val="exact"/>
        </dgm:presLayoutVars>
      </dgm:prSet>
      <dgm:spPr/>
    </dgm:pt>
  </dgm:ptLst>
  <dgm:cxnLst>
    <dgm:cxn modelId="{ED7F34F3-280F-4CE7-AA82-99C3797B2388}" type="presOf" srcId="{92E9F45A-98DE-4BD9-BD11-4DF7FD4FF725}" destId="{CFB669ED-A42E-4406-A188-64E40687E55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2E9F45A-98DE-4BD9-BD11-4DF7FD4FF72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849353-E473-4D4A-87B9-0FF2530ABDD3}">
      <dgm:prSet phldrT="[テキスト]"/>
      <dgm:spPr/>
      <dgm:t>
        <a:bodyPr/>
        <a:lstStyle/>
        <a:p>
          <a:r>
            <a:rPr kumimoji="1" lang="ja-JP" altLang="en-US" dirty="0"/>
            <a:t>その他</a:t>
          </a:r>
        </a:p>
      </dgm:t>
    </dgm:pt>
    <dgm:pt modelId="{D1BB4AC0-7E72-4C47-BDF0-A99BCA6F2B12}" type="parTrans" cxnId="{B9454403-1094-4362-8057-E65A0B6AF86E}">
      <dgm:prSet/>
      <dgm:spPr/>
      <dgm:t>
        <a:bodyPr/>
        <a:lstStyle/>
        <a:p>
          <a:endParaRPr kumimoji="1" lang="ja-JP" altLang="en-US"/>
        </a:p>
      </dgm:t>
    </dgm:pt>
    <dgm:pt modelId="{FF5A577F-7FE1-43B0-B431-92C9AD0AEF2A}" type="sibTrans" cxnId="{B9454403-1094-4362-8057-E65A0B6AF86E}">
      <dgm:prSet/>
      <dgm:spPr/>
      <dgm:t>
        <a:bodyPr/>
        <a:lstStyle/>
        <a:p>
          <a:endParaRPr kumimoji="1" lang="ja-JP" altLang="en-US"/>
        </a:p>
      </dgm:t>
    </dgm:pt>
    <dgm:pt modelId="{CFB669ED-A42E-4406-A188-64E40687E55D}" type="pres">
      <dgm:prSet presAssocID="{92E9F45A-98DE-4BD9-BD11-4DF7FD4FF725}" presName="linearFlow" presStyleCnt="0">
        <dgm:presLayoutVars>
          <dgm:dir/>
          <dgm:resizeHandles val="exact"/>
        </dgm:presLayoutVars>
      </dgm:prSet>
      <dgm:spPr/>
    </dgm:pt>
    <dgm:pt modelId="{6302C309-0DE8-408D-8E6A-18D14B4D991A}" type="pres">
      <dgm:prSet presAssocID="{CF849353-E473-4D4A-87B9-0FF2530ABDD3}" presName="composite" presStyleCnt="0"/>
      <dgm:spPr/>
    </dgm:pt>
    <dgm:pt modelId="{E7E2BF22-4843-4AEF-B168-02E2A514FBE4}" type="pres">
      <dgm:prSet presAssocID="{CF849353-E473-4D4A-87B9-0FF2530ABDD3}" presName="imgShp" presStyleLbl="fgImgPlace1" presStyleIdx="0" presStyleCnt="1"/>
      <dgm:spPr/>
    </dgm:pt>
    <dgm:pt modelId="{DE5779A3-802B-42A3-BD5A-9154AA838814}" type="pres">
      <dgm:prSet presAssocID="{CF849353-E473-4D4A-87B9-0FF2530ABDD3}" presName="txShp" presStyleLbl="node1" presStyleIdx="0" presStyleCnt="1">
        <dgm:presLayoutVars>
          <dgm:bulletEnabled val="1"/>
        </dgm:presLayoutVars>
      </dgm:prSet>
      <dgm:spPr/>
    </dgm:pt>
  </dgm:ptLst>
  <dgm:cxnLst>
    <dgm:cxn modelId="{B9454403-1094-4362-8057-E65A0B6AF86E}" srcId="{92E9F45A-98DE-4BD9-BD11-4DF7FD4FF725}" destId="{CF849353-E473-4D4A-87B9-0FF2530ABDD3}" srcOrd="0" destOrd="0" parTransId="{D1BB4AC0-7E72-4C47-BDF0-A99BCA6F2B12}" sibTransId="{FF5A577F-7FE1-43B0-B431-92C9AD0AEF2A}"/>
    <dgm:cxn modelId="{63596CC5-A5A0-49C4-BBE0-6CD0669E46DF}" type="presOf" srcId="{CF849353-E473-4D4A-87B9-0FF2530ABDD3}" destId="{DE5779A3-802B-42A3-BD5A-9154AA838814}" srcOrd="0" destOrd="0" presId="urn:microsoft.com/office/officeart/2005/8/layout/vList3"/>
    <dgm:cxn modelId="{ED7F34F3-280F-4CE7-AA82-99C3797B2388}" type="presOf" srcId="{92E9F45A-98DE-4BD9-BD11-4DF7FD4FF725}" destId="{CFB669ED-A42E-4406-A188-64E40687E55D}" srcOrd="0" destOrd="0" presId="urn:microsoft.com/office/officeart/2005/8/layout/vList3"/>
    <dgm:cxn modelId="{8443ABF6-20A2-4D02-9B08-539AAEC04A5B}" type="presParOf" srcId="{CFB669ED-A42E-4406-A188-64E40687E55D}" destId="{6302C309-0DE8-408D-8E6A-18D14B4D991A}" srcOrd="0" destOrd="0" presId="urn:microsoft.com/office/officeart/2005/8/layout/vList3"/>
    <dgm:cxn modelId="{85C9F933-4835-4E4D-B01D-93703A1E2591}" type="presParOf" srcId="{6302C309-0DE8-408D-8E6A-18D14B4D991A}" destId="{E7E2BF22-4843-4AEF-B168-02E2A514FBE4}" srcOrd="0" destOrd="0" presId="urn:microsoft.com/office/officeart/2005/8/layout/vList3"/>
    <dgm:cxn modelId="{E6EB0332-5480-43D8-89E3-7C351C322208}" type="presParOf" srcId="{6302C309-0DE8-408D-8E6A-18D14B4D991A}" destId="{DE5779A3-802B-42A3-BD5A-9154AA83881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2E9F45A-98DE-4BD9-BD11-4DF7FD4FF72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B669ED-A42E-4406-A188-64E40687E55D}" type="pres">
      <dgm:prSet presAssocID="{92E9F45A-98DE-4BD9-BD11-4DF7FD4FF725}" presName="linearFlow" presStyleCnt="0">
        <dgm:presLayoutVars>
          <dgm:dir/>
          <dgm:resizeHandles val="exact"/>
        </dgm:presLayoutVars>
      </dgm:prSet>
      <dgm:spPr/>
    </dgm:pt>
  </dgm:ptLst>
  <dgm:cxnLst>
    <dgm:cxn modelId="{ED7F34F3-280F-4CE7-AA82-99C3797B2388}" type="presOf" srcId="{92E9F45A-98DE-4BD9-BD11-4DF7FD4FF725}" destId="{CFB669ED-A42E-4406-A188-64E40687E55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05D9BF3-2840-4743-9793-20FA3FD8DC30}">
      <dgm:prSet phldrT="[テキスト]"/>
      <dgm:spPr/>
      <dgm:t>
        <a:bodyPr/>
        <a:lstStyle/>
        <a:p>
          <a:r>
            <a:rPr kumimoji="1" lang="ja-JP" altLang="en-US" dirty="0"/>
            <a:t>巡回</a:t>
          </a:r>
        </a:p>
      </dgm:t>
    </dgm:pt>
    <dgm:pt modelId="{7A9B6E2E-4611-42B8-9684-16F96259CD34}" type="parTrans" cxnId="{6EB54EB2-DD72-4451-BE7E-572183D6D9BA}">
      <dgm:prSet/>
      <dgm:spPr/>
      <dgm:t>
        <a:bodyPr/>
        <a:lstStyle/>
        <a:p>
          <a:endParaRPr kumimoji="1" lang="ja-JP" altLang="en-US"/>
        </a:p>
      </dgm:t>
    </dgm:pt>
    <dgm:pt modelId="{628A1761-13E0-4560-8B31-21E233837F08}" type="sibTrans" cxnId="{6EB54EB2-DD72-4451-BE7E-572183D6D9BA}">
      <dgm:prSet/>
      <dgm:spPr/>
      <dgm:t>
        <a:bodyPr/>
        <a:lstStyle/>
        <a:p>
          <a:endParaRPr kumimoji="1" lang="ja-JP" altLang="en-US"/>
        </a:p>
      </dgm:t>
    </dgm:pt>
    <dgm:pt modelId="{907D20B1-F160-4814-AD31-88F925B77BE4}">
      <dgm:prSet phldrT="[テキスト]"/>
      <dgm:spPr/>
      <dgm:t>
        <a:bodyPr/>
        <a:lstStyle/>
        <a:p>
          <a:r>
            <a:rPr kumimoji="1" lang="ja-JP" altLang="en-US" dirty="0"/>
            <a:t>検知</a:t>
          </a:r>
        </a:p>
      </dgm:t>
    </dgm:pt>
    <dgm:pt modelId="{46E6A459-3A8C-4396-88E9-B5901DC5D982}" type="parTrans" cxnId="{292ADB0B-998E-4631-B76F-2E3C6CE4979E}">
      <dgm:prSet/>
      <dgm:spPr/>
      <dgm:t>
        <a:bodyPr/>
        <a:lstStyle/>
        <a:p>
          <a:endParaRPr kumimoji="1" lang="ja-JP" altLang="en-US"/>
        </a:p>
      </dgm:t>
    </dgm:pt>
    <dgm:pt modelId="{52D5F873-6BC3-4FE8-9283-184CE8708723}" type="sibTrans" cxnId="{292ADB0B-998E-4631-B76F-2E3C6CE4979E}">
      <dgm:prSet/>
      <dgm:spPr/>
      <dgm:t>
        <a:bodyPr/>
        <a:lstStyle/>
        <a:p>
          <a:endParaRPr kumimoji="1" lang="ja-JP" altLang="en-US"/>
        </a:p>
      </dgm:t>
    </dgm:pt>
    <dgm:pt modelId="{5B47529D-D750-485F-9DB9-3CE17A5E2EB6}">
      <dgm:prSet phldrT="[テキスト]"/>
      <dgm:spPr/>
      <dgm:t>
        <a:bodyPr/>
        <a:lstStyle/>
        <a:p>
          <a:r>
            <a:rPr kumimoji="1" lang="ja-JP" altLang="en-US" dirty="0"/>
            <a:t>作成</a:t>
          </a:r>
        </a:p>
      </dgm:t>
    </dgm:pt>
    <dgm:pt modelId="{DF95EFC7-5E14-492D-BD20-9142EF3561CC}" type="parTrans" cxnId="{A2A892C1-7846-4431-AC2D-82497A7246A4}">
      <dgm:prSet/>
      <dgm:spPr/>
      <dgm:t>
        <a:bodyPr/>
        <a:lstStyle/>
        <a:p>
          <a:endParaRPr kumimoji="1" lang="ja-JP" altLang="en-US"/>
        </a:p>
      </dgm:t>
    </dgm:pt>
    <dgm:pt modelId="{A9308785-DE7B-44D6-8313-12BE3CB3E5DD}" type="sibTrans" cxnId="{A2A892C1-7846-4431-AC2D-82497A7246A4}">
      <dgm:prSet/>
      <dgm:spPr/>
      <dgm:t>
        <a:bodyPr/>
        <a:lstStyle/>
        <a:p>
          <a:endParaRPr kumimoji="1" lang="ja-JP" altLang="en-US"/>
        </a:p>
      </dgm:t>
    </dgm:pt>
    <dgm:pt modelId="{DF8234C9-28D5-4FA6-B5C9-BC1B635FA0E9}">
      <dgm:prSet/>
      <dgm:spPr/>
      <dgm:t>
        <a:bodyPr/>
        <a:lstStyle/>
        <a:p>
          <a:r>
            <a:rPr kumimoji="1" lang="ja-JP" altLang="en-US" dirty="0"/>
            <a:t>提供</a:t>
          </a:r>
        </a:p>
      </dgm:t>
    </dgm:pt>
    <dgm:pt modelId="{4145BF6B-563E-4CEF-88E2-292A63C5D33A}" type="parTrans" cxnId="{51D47D18-45C2-4ED2-A4F6-9A02AD4F1CD6}">
      <dgm:prSet/>
      <dgm:spPr/>
      <dgm:t>
        <a:bodyPr/>
        <a:lstStyle/>
        <a:p>
          <a:endParaRPr kumimoji="1" lang="ja-JP" altLang="en-US"/>
        </a:p>
      </dgm:t>
    </dgm:pt>
    <dgm:pt modelId="{F3EF3862-3304-461D-9361-EAF43BFCA50D}" type="sibTrans" cxnId="{51D47D18-45C2-4ED2-A4F6-9A02AD4F1CD6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690957CB-CEE7-4993-8C3B-40FACD6E136F}" type="pres">
      <dgm:prSet presAssocID="{205D9BF3-2840-4743-9793-20FA3FD8DC30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CA65B18-CECF-4DF2-884E-D350CB73A5EB}" type="pres">
      <dgm:prSet presAssocID="{628A1761-13E0-4560-8B31-21E233837F08}" presName="parTxOnlySpace" presStyleCnt="0"/>
      <dgm:spPr/>
    </dgm:pt>
    <dgm:pt modelId="{67E7956B-1F64-4583-ACE6-0BC6CA939ECE}" type="pres">
      <dgm:prSet presAssocID="{907D20B1-F160-4814-AD31-88F925B77BE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9A7CC19-8AA2-4E2F-80A0-3C7EB0E31D6D}" type="pres">
      <dgm:prSet presAssocID="{52D5F873-6BC3-4FE8-9283-184CE8708723}" presName="parTxOnlySpace" presStyleCnt="0"/>
      <dgm:spPr/>
    </dgm:pt>
    <dgm:pt modelId="{D5900D9B-53F5-4DD6-B420-93BE107DE8AF}" type="pres">
      <dgm:prSet presAssocID="{5B47529D-D750-485F-9DB9-3CE17A5E2EB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B445216-6405-4C79-9384-834879AF7802}" type="pres">
      <dgm:prSet presAssocID="{A9308785-DE7B-44D6-8313-12BE3CB3E5DD}" presName="parTxOnlySpace" presStyleCnt="0"/>
      <dgm:spPr/>
    </dgm:pt>
    <dgm:pt modelId="{639A9EFB-8DE3-46D2-9284-E98D1ED094CE}" type="pres">
      <dgm:prSet presAssocID="{DF8234C9-28D5-4FA6-B5C9-BC1B635FA0E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92ADB0B-998E-4631-B76F-2E3C6CE4979E}" srcId="{51A7BF3B-352C-4DBC-9C69-C8FD7EA407ED}" destId="{907D20B1-F160-4814-AD31-88F925B77BE4}" srcOrd="1" destOrd="0" parTransId="{46E6A459-3A8C-4396-88E9-B5901DC5D982}" sibTransId="{52D5F873-6BC3-4FE8-9283-184CE8708723}"/>
    <dgm:cxn modelId="{51D47D18-45C2-4ED2-A4F6-9A02AD4F1CD6}" srcId="{51A7BF3B-352C-4DBC-9C69-C8FD7EA407ED}" destId="{DF8234C9-28D5-4FA6-B5C9-BC1B635FA0E9}" srcOrd="3" destOrd="0" parTransId="{4145BF6B-563E-4CEF-88E2-292A63C5D33A}" sibTransId="{F3EF3862-3304-461D-9361-EAF43BFCA50D}"/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EDE1D54D-7C65-4F07-A779-D0D357F5B172}" type="presOf" srcId="{5B47529D-D750-485F-9DB9-3CE17A5E2EB6}" destId="{D5900D9B-53F5-4DD6-B420-93BE107DE8AF}" srcOrd="0" destOrd="0" presId="urn:microsoft.com/office/officeart/2005/8/layout/chevron1"/>
    <dgm:cxn modelId="{174AE67A-E986-4E70-985F-C717AA2C7A5C}" type="presOf" srcId="{907D20B1-F160-4814-AD31-88F925B77BE4}" destId="{67E7956B-1F64-4583-ACE6-0BC6CA939ECE}" srcOrd="0" destOrd="0" presId="urn:microsoft.com/office/officeart/2005/8/layout/chevron1"/>
    <dgm:cxn modelId="{4055C697-BEF7-4D69-BAFE-91D8752AF4AB}" type="presOf" srcId="{205D9BF3-2840-4743-9793-20FA3FD8DC30}" destId="{690957CB-CEE7-4993-8C3B-40FACD6E136F}" srcOrd="0" destOrd="0" presId="urn:microsoft.com/office/officeart/2005/8/layout/chevron1"/>
    <dgm:cxn modelId="{6EB54EB2-DD72-4451-BE7E-572183D6D9BA}" srcId="{51A7BF3B-352C-4DBC-9C69-C8FD7EA407ED}" destId="{205D9BF3-2840-4743-9793-20FA3FD8DC30}" srcOrd="0" destOrd="0" parTransId="{7A9B6E2E-4611-42B8-9684-16F96259CD34}" sibTransId="{628A1761-13E0-4560-8B31-21E233837F08}"/>
    <dgm:cxn modelId="{A2A892C1-7846-4431-AC2D-82497A7246A4}" srcId="{51A7BF3B-352C-4DBC-9C69-C8FD7EA407ED}" destId="{5B47529D-D750-485F-9DB9-3CE17A5E2EB6}" srcOrd="2" destOrd="0" parTransId="{DF95EFC7-5E14-492D-BD20-9142EF3561CC}" sibTransId="{A9308785-DE7B-44D6-8313-12BE3CB3E5DD}"/>
    <dgm:cxn modelId="{81D322E5-4F88-49B1-89DF-29737EF0E7A5}" type="presOf" srcId="{DF8234C9-28D5-4FA6-B5C9-BC1B635FA0E9}" destId="{639A9EFB-8DE3-46D2-9284-E98D1ED094CE}" srcOrd="0" destOrd="0" presId="urn:microsoft.com/office/officeart/2005/8/layout/chevron1"/>
    <dgm:cxn modelId="{ECAAA66E-C109-4809-8262-68B1B21BE21C}" type="presParOf" srcId="{5596D502-8388-4A3B-847B-742FD5FCD39F}" destId="{690957CB-CEE7-4993-8C3B-40FACD6E136F}" srcOrd="0" destOrd="0" presId="urn:microsoft.com/office/officeart/2005/8/layout/chevron1"/>
    <dgm:cxn modelId="{6AD4548B-4141-41BF-83C2-AD1054EAC653}" type="presParOf" srcId="{5596D502-8388-4A3B-847B-742FD5FCD39F}" destId="{CCA65B18-CECF-4DF2-884E-D350CB73A5EB}" srcOrd="1" destOrd="0" presId="urn:microsoft.com/office/officeart/2005/8/layout/chevron1"/>
    <dgm:cxn modelId="{A3AD6F31-3CEB-404F-BE8A-D92DA3689610}" type="presParOf" srcId="{5596D502-8388-4A3B-847B-742FD5FCD39F}" destId="{67E7956B-1F64-4583-ACE6-0BC6CA939ECE}" srcOrd="2" destOrd="0" presId="urn:microsoft.com/office/officeart/2005/8/layout/chevron1"/>
    <dgm:cxn modelId="{D9191631-1714-47AD-BE21-CF55511BAB7E}" type="presParOf" srcId="{5596D502-8388-4A3B-847B-742FD5FCD39F}" destId="{A9A7CC19-8AA2-4E2F-80A0-3C7EB0E31D6D}" srcOrd="3" destOrd="0" presId="urn:microsoft.com/office/officeart/2005/8/layout/chevron1"/>
    <dgm:cxn modelId="{8B864B82-29B7-419A-A0F2-95EEFB0E04DA}" type="presParOf" srcId="{5596D502-8388-4A3B-847B-742FD5FCD39F}" destId="{D5900D9B-53F5-4DD6-B420-93BE107DE8AF}" srcOrd="4" destOrd="0" presId="urn:microsoft.com/office/officeart/2005/8/layout/chevron1"/>
    <dgm:cxn modelId="{7E2BD993-9838-4FBD-A983-0672D5235BE1}" type="presParOf" srcId="{5596D502-8388-4A3B-847B-742FD5FCD39F}" destId="{0B445216-6405-4C79-9384-834879AF7802}" srcOrd="5" destOrd="0" presId="urn:microsoft.com/office/officeart/2005/8/layout/chevron1"/>
    <dgm:cxn modelId="{931E445F-A887-40AF-831D-60F2D85A1A52}" type="presParOf" srcId="{5596D502-8388-4A3B-847B-742FD5FCD39F}" destId="{639A9EFB-8DE3-46D2-9284-E98D1ED094C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05D9BF3-2840-4743-9793-20FA3FD8DC30}">
      <dgm:prSet phldrT="[テキスト]"/>
      <dgm:spPr/>
      <dgm:t>
        <a:bodyPr/>
        <a:lstStyle/>
        <a:p>
          <a:r>
            <a:rPr kumimoji="1" lang="ja-JP" altLang="en-US" dirty="0"/>
            <a:t>巡回</a:t>
          </a:r>
        </a:p>
      </dgm:t>
    </dgm:pt>
    <dgm:pt modelId="{7A9B6E2E-4611-42B8-9684-16F96259CD34}" type="parTrans" cxnId="{6EB54EB2-DD72-4451-BE7E-572183D6D9BA}">
      <dgm:prSet/>
      <dgm:spPr/>
      <dgm:t>
        <a:bodyPr/>
        <a:lstStyle/>
        <a:p>
          <a:endParaRPr kumimoji="1" lang="ja-JP" altLang="en-US"/>
        </a:p>
      </dgm:t>
    </dgm:pt>
    <dgm:pt modelId="{628A1761-13E0-4560-8B31-21E233837F08}" type="sibTrans" cxnId="{6EB54EB2-DD72-4451-BE7E-572183D6D9BA}">
      <dgm:prSet/>
      <dgm:spPr/>
      <dgm:t>
        <a:bodyPr/>
        <a:lstStyle/>
        <a:p>
          <a:endParaRPr kumimoji="1" lang="ja-JP" altLang="en-US"/>
        </a:p>
      </dgm:t>
    </dgm:pt>
    <dgm:pt modelId="{907D20B1-F160-4814-AD31-88F925B77BE4}">
      <dgm:prSet phldrT="[テキスト]"/>
      <dgm:spPr/>
      <dgm:t>
        <a:bodyPr/>
        <a:lstStyle/>
        <a:p>
          <a:endParaRPr kumimoji="1" lang="ja-JP" altLang="en-US" dirty="0"/>
        </a:p>
      </dgm:t>
    </dgm:pt>
    <dgm:pt modelId="{46E6A459-3A8C-4396-88E9-B5901DC5D982}" type="parTrans" cxnId="{292ADB0B-998E-4631-B76F-2E3C6CE4979E}">
      <dgm:prSet/>
      <dgm:spPr/>
      <dgm:t>
        <a:bodyPr/>
        <a:lstStyle/>
        <a:p>
          <a:endParaRPr kumimoji="1" lang="ja-JP" altLang="en-US"/>
        </a:p>
      </dgm:t>
    </dgm:pt>
    <dgm:pt modelId="{52D5F873-6BC3-4FE8-9283-184CE8708723}" type="sibTrans" cxnId="{292ADB0B-998E-4631-B76F-2E3C6CE4979E}">
      <dgm:prSet/>
      <dgm:spPr/>
      <dgm:t>
        <a:bodyPr/>
        <a:lstStyle/>
        <a:p>
          <a:endParaRPr kumimoji="1" lang="ja-JP" altLang="en-US"/>
        </a:p>
      </dgm:t>
    </dgm:pt>
    <dgm:pt modelId="{5B47529D-D750-485F-9DB9-3CE17A5E2EB6}">
      <dgm:prSet phldrT="[テキスト]"/>
      <dgm:spPr/>
      <dgm:t>
        <a:bodyPr/>
        <a:lstStyle/>
        <a:p>
          <a:endParaRPr kumimoji="1" lang="ja-JP" altLang="en-US" dirty="0"/>
        </a:p>
      </dgm:t>
    </dgm:pt>
    <dgm:pt modelId="{DF95EFC7-5E14-492D-BD20-9142EF3561CC}" type="parTrans" cxnId="{A2A892C1-7846-4431-AC2D-82497A7246A4}">
      <dgm:prSet/>
      <dgm:spPr/>
      <dgm:t>
        <a:bodyPr/>
        <a:lstStyle/>
        <a:p>
          <a:endParaRPr kumimoji="1" lang="ja-JP" altLang="en-US"/>
        </a:p>
      </dgm:t>
    </dgm:pt>
    <dgm:pt modelId="{A9308785-DE7B-44D6-8313-12BE3CB3E5DD}" type="sibTrans" cxnId="{A2A892C1-7846-4431-AC2D-82497A7246A4}">
      <dgm:prSet/>
      <dgm:spPr/>
      <dgm:t>
        <a:bodyPr/>
        <a:lstStyle/>
        <a:p>
          <a:endParaRPr kumimoji="1" lang="ja-JP" altLang="en-US"/>
        </a:p>
      </dgm:t>
    </dgm:pt>
    <dgm:pt modelId="{DF8234C9-28D5-4FA6-B5C9-BC1B635FA0E9}">
      <dgm:prSet/>
      <dgm:spPr/>
      <dgm:t>
        <a:bodyPr/>
        <a:lstStyle/>
        <a:p>
          <a:endParaRPr kumimoji="1" lang="ja-JP" altLang="en-US" dirty="0"/>
        </a:p>
      </dgm:t>
    </dgm:pt>
    <dgm:pt modelId="{4145BF6B-563E-4CEF-88E2-292A63C5D33A}" type="parTrans" cxnId="{51D47D18-45C2-4ED2-A4F6-9A02AD4F1CD6}">
      <dgm:prSet/>
      <dgm:spPr/>
      <dgm:t>
        <a:bodyPr/>
        <a:lstStyle/>
        <a:p>
          <a:endParaRPr kumimoji="1" lang="ja-JP" altLang="en-US"/>
        </a:p>
      </dgm:t>
    </dgm:pt>
    <dgm:pt modelId="{F3EF3862-3304-461D-9361-EAF43BFCA50D}" type="sibTrans" cxnId="{51D47D18-45C2-4ED2-A4F6-9A02AD4F1CD6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690957CB-CEE7-4993-8C3B-40FACD6E136F}" type="pres">
      <dgm:prSet presAssocID="{205D9BF3-2840-4743-9793-20FA3FD8DC30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CA65B18-CECF-4DF2-884E-D350CB73A5EB}" type="pres">
      <dgm:prSet presAssocID="{628A1761-13E0-4560-8B31-21E233837F08}" presName="parTxOnlySpace" presStyleCnt="0"/>
      <dgm:spPr/>
    </dgm:pt>
    <dgm:pt modelId="{67E7956B-1F64-4583-ACE6-0BC6CA939ECE}" type="pres">
      <dgm:prSet presAssocID="{907D20B1-F160-4814-AD31-88F925B77BE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9A7CC19-8AA2-4E2F-80A0-3C7EB0E31D6D}" type="pres">
      <dgm:prSet presAssocID="{52D5F873-6BC3-4FE8-9283-184CE8708723}" presName="parTxOnlySpace" presStyleCnt="0"/>
      <dgm:spPr/>
    </dgm:pt>
    <dgm:pt modelId="{D5900D9B-53F5-4DD6-B420-93BE107DE8AF}" type="pres">
      <dgm:prSet presAssocID="{5B47529D-D750-485F-9DB9-3CE17A5E2EB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B445216-6405-4C79-9384-834879AF7802}" type="pres">
      <dgm:prSet presAssocID="{A9308785-DE7B-44D6-8313-12BE3CB3E5DD}" presName="parTxOnlySpace" presStyleCnt="0"/>
      <dgm:spPr/>
    </dgm:pt>
    <dgm:pt modelId="{639A9EFB-8DE3-46D2-9284-E98D1ED094CE}" type="pres">
      <dgm:prSet presAssocID="{DF8234C9-28D5-4FA6-B5C9-BC1B635FA0E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92ADB0B-998E-4631-B76F-2E3C6CE4979E}" srcId="{51A7BF3B-352C-4DBC-9C69-C8FD7EA407ED}" destId="{907D20B1-F160-4814-AD31-88F925B77BE4}" srcOrd="1" destOrd="0" parTransId="{46E6A459-3A8C-4396-88E9-B5901DC5D982}" sibTransId="{52D5F873-6BC3-4FE8-9283-184CE8708723}"/>
    <dgm:cxn modelId="{51D47D18-45C2-4ED2-A4F6-9A02AD4F1CD6}" srcId="{51A7BF3B-352C-4DBC-9C69-C8FD7EA407ED}" destId="{DF8234C9-28D5-4FA6-B5C9-BC1B635FA0E9}" srcOrd="3" destOrd="0" parTransId="{4145BF6B-563E-4CEF-88E2-292A63C5D33A}" sibTransId="{F3EF3862-3304-461D-9361-EAF43BFCA50D}"/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EDE1D54D-7C65-4F07-A779-D0D357F5B172}" type="presOf" srcId="{5B47529D-D750-485F-9DB9-3CE17A5E2EB6}" destId="{D5900D9B-53F5-4DD6-B420-93BE107DE8AF}" srcOrd="0" destOrd="0" presId="urn:microsoft.com/office/officeart/2005/8/layout/chevron1"/>
    <dgm:cxn modelId="{174AE67A-E986-4E70-985F-C717AA2C7A5C}" type="presOf" srcId="{907D20B1-F160-4814-AD31-88F925B77BE4}" destId="{67E7956B-1F64-4583-ACE6-0BC6CA939ECE}" srcOrd="0" destOrd="0" presId="urn:microsoft.com/office/officeart/2005/8/layout/chevron1"/>
    <dgm:cxn modelId="{4055C697-BEF7-4D69-BAFE-91D8752AF4AB}" type="presOf" srcId="{205D9BF3-2840-4743-9793-20FA3FD8DC30}" destId="{690957CB-CEE7-4993-8C3B-40FACD6E136F}" srcOrd="0" destOrd="0" presId="urn:microsoft.com/office/officeart/2005/8/layout/chevron1"/>
    <dgm:cxn modelId="{6EB54EB2-DD72-4451-BE7E-572183D6D9BA}" srcId="{51A7BF3B-352C-4DBC-9C69-C8FD7EA407ED}" destId="{205D9BF3-2840-4743-9793-20FA3FD8DC30}" srcOrd="0" destOrd="0" parTransId="{7A9B6E2E-4611-42B8-9684-16F96259CD34}" sibTransId="{628A1761-13E0-4560-8B31-21E233837F08}"/>
    <dgm:cxn modelId="{A2A892C1-7846-4431-AC2D-82497A7246A4}" srcId="{51A7BF3B-352C-4DBC-9C69-C8FD7EA407ED}" destId="{5B47529D-D750-485F-9DB9-3CE17A5E2EB6}" srcOrd="2" destOrd="0" parTransId="{DF95EFC7-5E14-492D-BD20-9142EF3561CC}" sibTransId="{A9308785-DE7B-44D6-8313-12BE3CB3E5DD}"/>
    <dgm:cxn modelId="{81D322E5-4F88-49B1-89DF-29737EF0E7A5}" type="presOf" srcId="{DF8234C9-28D5-4FA6-B5C9-BC1B635FA0E9}" destId="{639A9EFB-8DE3-46D2-9284-E98D1ED094CE}" srcOrd="0" destOrd="0" presId="urn:microsoft.com/office/officeart/2005/8/layout/chevron1"/>
    <dgm:cxn modelId="{ECAAA66E-C109-4809-8262-68B1B21BE21C}" type="presParOf" srcId="{5596D502-8388-4A3B-847B-742FD5FCD39F}" destId="{690957CB-CEE7-4993-8C3B-40FACD6E136F}" srcOrd="0" destOrd="0" presId="urn:microsoft.com/office/officeart/2005/8/layout/chevron1"/>
    <dgm:cxn modelId="{6AD4548B-4141-41BF-83C2-AD1054EAC653}" type="presParOf" srcId="{5596D502-8388-4A3B-847B-742FD5FCD39F}" destId="{CCA65B18-CECF-4DF2-884E-D350CB73A5EB}" srcOrd="1" destOrd="0" presId="urn:microsoft.com/office/officeart/2005/8/layout/chevron1"/>
    <dgm:cxn modelId="{A3AD6F31-3CEB-404F-BE8A-D92DA3689610}" type="presParOf" srcId="{5596D502-8388-4A3B-847B-742FD5FCD39F}" destId="{67E7956B-1F64-4583-ACE6-0BC6CA939ECE}" srcOrd="2" destOrd="0" presId="urn:microsoft.com/office/officeart/2005/8/layout/chevron1"/>
    <dgm:cxn modelId="{D9191631-1714-47AD-BE21-CF55511BAB7E}" type="presParOf" srcId="{5596D502-8388-4A3B-847B-742FD5FCD39F}" destId="{A9A7CC19-8AA2-4E2F-80A0-3C7EB0E31D6D}" srcOrd="3" destOrd="0" presId="urn:microsoft.com/office/officeart/2005/8/layout/chevron1"/>
    <dgm:cxn modelId="{8B864B82-29B7-419A-A0F2-95EEFB0E04DA}" type="presParOf" srcId="{5596D502-8388-4A3B-847B-742FD5FCD39F}" destId="{D5900D9B-53F5-4DD6-B420-93BE107DE8AF}" srcOrd="4" destOrd="0" presId="urn:microsoft.com/office/officeart/2005/8/layout/chevron1"/>
    <dgm:cxn modelId="{7E2BD993-9838-4FBD-A983-0672D5235BE1}" type="presParOf" srcId="{5596D502-8388-4A3B-847B-742FD5FCD39F}" destId="{0B445216-6405-4C79-9384-834879AF7802}" srcOrd="5" destOrd="0" presId="urn:microsoft.com/office/officeart/2005/8/layout/chevron1"/>
    <dgm:cxn modelId="{931E445F-A887-40AF-831D-60F2D85A1A52}" type="presParOf" srcId="{5596D502-8388-4A3B-847B-742FD5FCD39F}" destId="{639A9EFB-8DE3-46D2-9284-E98D1ED094C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09F317D7-B0DF-4FCF-9B09-7D087CE690BB}">
      <dgm:prSet phldrT="[テキスト]"/>
      <dgm:spPr/>
      <dgm:t>
        <a:bodyPr/>
        <a:lstStyle/>
        <a:p>
          <a:r>
            <a:rPr kumimoji="1" lang="ja-JP" altLang="en-US" dirty="0"/>
            <a:t>巡回</a:t>
          </a:r>
        </a:p>
      </dgm:t>
    </dgm:pt>
    <dgm:pt modelId="{2CAFCD7B-112F-406E-9E00-CEFE237F5EE6}" type="par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B722ACF1-030B-40A8-9D94-F63372C90A80}" type="sib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7F2C30E4-6041-44CB-BBB7-9E37E7F468F3}" type="pres">
      <dgm:prSet presAssocID="{09F317D7-B0DF-4FCF-9B09-7D087CE690BB}" presName="parTxOnly" presStyleLbl="node1" presStyleIdx="0" presStyleCnt="1" custLinFactNeighborX="-49" custLinFactNeighborY="6950">
        <dgm:presLayoutVars>
          <dgm:chMax val="0"/>
          <dgm:chPref val="0"/>
          <dgm:bulletEnabled val="1"/>
        </dgm:presLayoutVars>
      </dgm:prSet>
      <dgm:spPr/>
    </dgm:pt>
  </dgm:ptLst>
  <dgm:cxnLst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F1B25B7E-7D28-4810-84EA-69836D1D5E39}" srcId="{51A7BF3B-352C-4DBC-9C69-C8FD7EA407ED}" destId="{09F317D7-B0DF-4FCF-9B09-7D087CE690BB}" srcOrd="0" destOrd="0" parTransId="{2CAFCD7B-112F-406E-9E00-CEFE237F5EE6}" sibTransId="{B722ACF1-030B-40A8-9D94-F63372C90A80}"/>
    <dgm:cxn modelId="{FA966EAF-CAE3-4710-BBFC-CF35540AA504}" type="presOf" srcId="{09F317D7-B0DF-4FCF-9B09-7D087CE690BB}" destId="{7F2C30E4-6041-44CB-BBB7-9E37E7F468F3}" srcOrd="0" destOrd="0" presId="urn:microsoft.com/office/officeart/2005/8/layout/chevron1"/>
    <dgm:cxn modelId="{72468E4D-C562-4EEA-A873-82EEF74F773A}" type="presParOf" srcId="{5596D502-8388-4A3B-847B-742FD5FCD39F}" destId="{7F2C30E4-6041-44CB-BBB7-9E37E7F468F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05D9BF3-2840-4743-9793-20FA3FD8DC30}">
      <dgm:prSet phldrT="[テキスト]"/>
      <dgm:spPr/>
      <dgm:t>
        <a:bodyPr/>
        <a:lstStyle/>
        <a:p>
          <a:endParaRPr kumimoji="1" lang="ja-JP" altLang="en-US" dirty="0"/>
        </a:p>
      </dgm:t>
    </dgm:pt>
    <dgm:pt modelId="{7A9B6E2E-4611-42B8-9684-16F96259CD34}" type="parTrans" cxnId="{6EB54EB2-DD72-4451-BE7E-572183D6D9BA}">
      <dgm:prSet/>
      <dgm:spPr/>
      <dgm:t>
        <a:bodyPr/>
        <a:lstStyle/>
        <a:p>
          <a:endParaRPr kumimoji="1" lang="ja-JP" altLang="en-US"/>
        </a:p>
      </dgm:t>
    </dgm:pt>
    <dgm:pt modelId="{628A1761-13E0-4560-8B31-21E233837F08}" type="sibTrans" cxnId="{6EB54EB2-DD72-4451-BE7E-572183D6D9BA}">
      <dgm:prSet/>
      <dgm:spPr/>
      <dgm:t>
        <a:bodyPr/>
        <a:lstStyle/>
        <a:p>
          <a:endParaRPr kumimoji="1" lang="ja-JP" altLang="en-US"/>
        </a:p>
      </dgm:t>
    </dgm:pt>
    <dgm:pt modelId="{907D20B1-F160-4814-AD31-88F925B77BE4}">
      <dgm:prSet phldrT="[テキスト]"/>
      <dgm:spPr/>
      <dgm:t>
        <a:bodyPr/>
        <a:lstStyle/>
        <a:p>
          <a:r>
            <a:rPr kumimoji="1" lang="ja-JP" altLang="en-US" dirty="0"/>
            <a:t>検知</a:t>
          </a:r>
        </a:p>
      </dgm:t>
    </dgm:pt>
    <dgm:pt modelId="{46E6A459-3A8C-4396-88E9-B5901DC5D982}" type="parTrans" cxnId="{292ADB0B-998E-4631-B76F-2E3C6CE4979E}">
      <dgm:prSet/>
      <dgm:spPr/>
      <dgm:t>
        <a:bodyPr/>
        <a:lstStyle/>
        <a:p>
          <a:endParaRPr kumimoji="1" lang="ja-JP" altLang="en-US"/>
        </a:p>
      </dgm:t>
    </dgm:pt>
    <dgm:pt modelId="{52D5F873-6BC3-4FE8-9283-184CE8708723}" type="sibTrans" cxnId="{292ADB0B-998E-4631-B76F-2E3C6CE4979E}">
      <dgm:prSet/>
      <dgm:spPr/>
      <dgm:t>
        <a:bodyPr/>
        <a:lstStyle/>
        <a:p>
          <a:endParaRPr kumimoji="1" lang="ja-JP" altLang="en-US"/>
        </a:p>
      </dgm:t>
    </dgm:pt>
    <dgm:pt modelId="{5B47529D-D750-485F-9DB9-3CE17A5E2EB6}">
      <dgm:prSet phldrT="[テキスト]"/>
      <dgm:spPr/>
      <dgm:t>
        <a:bodyPr/>
        <a:lstStyle/>
        <a:p>
          <a:endParaRPr kumimoji="1" lang="ja-JP" altLang="en-US" dirty="0"/>
        </a:p>
      </dgm:t>
    </dgm:pt>
    <dgm:pt modelId="{DF95EFC7-5E14-492D-BD20-9142EF3561CC}" type="parTrans" cxnId="{A2A892C1-7846-4431-AC2D-82497A7246A4}">
      <dgm:prSet/>
      <dgm:spPr/>
      <dgm:t>
        <a:bodyPr/>
        <a:lstStyle/>
        <a:p>
          <a:endParaRPr kumimoji="1" lang="ja-JP" altLang="en-US"/>
        </a:p>
      </dgm:t>
    </dgm:pt>
    <dgm:pt modelId="{A9308785-DE7B-44D6-8313-12BE3CB3E5DD}" type="sibTrans" cxnId="{A2A892C1-7846-4431-AC2D-82497A7246A4}">
      <dgm:prSet/>
      <dgm:spPr/>
      <dgm:t>
        <a:bodyPr/>
        <a:lstStyle/>
        <a:p>
          <a:endParaRPr kumimoji="1" lang="ja-JP" altLang="en-US"/>
        </a:p>
      </dgm:t>
    </dgm:pt>
    <dgm:pt modelId="{DF8234C9-28D5-4FA6-B5C9-BC1B635FA0E9}">
      <dgm:prSet/>
      <dgm:spPr/>
      <dgm:t>
        <a:bodyPr/>
        <a:lstStyle/>
        <a:p>
          <a:endParaRPr kumimoji="1" lang="ja-JP" altLang="en-US" dirty="0"/>
        </a:p>
      </dgm:t>
    </dgm:pt>
    <dgm:pt modelId="{4145BF6B-563E-4CEF-88E2-292A63C5D33A}" type="parTrans" cxnId="{51D47D18-45C2-4ED2-A4F6-9A02AD4F1CD6}">
      <dgm:prSet/>
      <dgm:spPr/>
      <dgm:t>
        <a:bodyPr/>
        <a:lstStyle/>
        <a:p>
          <a:endParaRPr kumimoji="1" lang="ja-JP" altLang="en-US"/>
        </a:p>
      </dgm:t>
    </dgm:pt>
    <dgm:pt modelId="{F3EF3862-3304-461D-9361-EAF43BFCA50D}" type="sibTrans" cxnId="{51D47D18-45C2-4ED2-A4F6-9A02AD4F1CD6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690957CB-CEE7-4993-8C3B-40FACD6E136F}" type="pres">
      <dgm:prSet presAssocID="{205D9BF3-2840-4743-9793-20FA3FD8DC30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CA65B18-CECF-4DF2-884E-D350CB73A5EB}" type="pres">
      <dgm:prSet presAssocID="{628A1761-13E0-4560-8B31-21E233837F08}" presName="parTxOnlySpace" presStyleCnt="0"/>
      <dgm:spPr/>
    </dgm:pt>
    <dgm:pt modelId="{67E7956B-1F64-4583-ACE6-0BC6CA939ECE}" type="pres">
      <dgm:prSet presAssocID="{907D20B1-F160-4814-AD31-88F925B77BE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9A7CC19-8AA2-4E2F-80A0-3C7EB0E31D6D}" type="pres">
      <dgm:prSet presAssocID="{52D5F873-6BC3-4FE8-9283-184CE8708723}" presName="parTxOnlySpace" presStyleCnt="0"/>
      <dgm:spPr/>
    </dgm:pt>
    <dgm:pt modelId="{D5900D9B-53F5-4DD6-B420-93BE107DE8AF}" type="pres">
      <dgm:prSet presAssocID="{5B47529D-D750-485F-9DB9-3CE17A5E2EB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B445216-6405-4C79-9384-834879AF7802}" type="pres">
      <dgm:prSet presAssocID="{A9308785-DE7B-44D6-8313-12BE3CB3E5DD}" presName="parTxOnlySpace" presStyleCnt="0"/>
      <dgm:spPr/>
    </dgm:pt>
    <dgm:pt modelId="{639A9EFB-8DE3-46D2-9284-E98D1ED094CE}" type="pres">
      <dgm:prSet presAssocID="{DF8234C9-28D5-4FA6-B5C9-BC1B635FA0E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92ADB0B-998E-4631-B76F-2E3C6CE4979E}" srcId="{51A7BF3B-352C-4DBC-9C69-C8FD7EA407ED}" destId="{907D20B1-F160-4814-AD31-88F925B77BE4}" srcOrd="1" destOrd="0" parTransId="{46E6A459-3A8C-4396-88E9-B5901DC5D982}" sibTransId="{52D5F873-6BC3-4FE8-9283-184CE8708723}"/>
    <dgm:cxn modelId="{51D47D18-45C2-4ED2-A4F6-9A02AD4F1CD6}" srcId="{51A7BF3B-352C-4DBC-9C69-C8FD7EA407ED}" destId="{DF8234C9-28D5-4FA6-B5C9-BC1B635FA0E9}" srcOrd="3" destOrd="0" parTransId="{4145BF6B-563E-4CEF-88E2-292A63C5D33A}" sibTransId="{F3EF3862-3304-461D-9361-EAF43BFCA50D}"/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EDE1D54D-7C65-4F07-A779-D0D357F5B172}" type="presOf" srcId="{5B47529D-D750-485F-9DB9-3CE17A5E2EB6}" destId="{D5900D9B-53F5-4DD6-B420-93BE107DE8AF}" srcOrd="0" destOrd="0" presId="urn:microsoft.com/office/officeart/2005/8/layout/chevron1"/>
    <dgm:cxn modelId="{174AE67A-E986-4E70-985F-C717AA2C7A5C}" type="presOf" srcId="{907D20B1-F160-4814-AD31-88F925B77BE4}" destId="{67E7956B-1F64-4583-ACE6-0BC6CA939ECE}" srcOrd="0" destOrd="0" presId="urn:microsoft.com/office/officeart/2005/8/layout/chevron1"/>
    <dgm:cxn modelId="{4055C697-BEF7-4D69-BAFE-91D8752AF4AB}" type="presOf" srcId="{205D9BF3-2840-4743-9793-20FA3FD8DC30}" destId="{690957CB-CEE7-4993-8C3B-40FACD6E136F}" srcOrd="0" destOrd="0" presId="urn:microsoft.com/office/officeart/2005/8/layout/chevron1"/>
    <dgm:cxn modelId="{6EB54EB2-DD72-4451-BE7E-572183D6D9BA}" srcId="{51A7BF3B-352C-4DBC-9C69-C8FD7EA407ED}" destId="{205D9BF3-2840-4743-9793-20FA3FD8DC30}" srcOrd="0" destOrd="0" parTransId="{7A9B6E2E-4611-42B8-9684-16F96259CD34}" sibTransId="{628A1761-13E0-4560-8B31-21E233837F08}"/>
    <dgm:cxn modelId="{A2A892C1-7846-4431-AC2D-82497A7246A4}" srcId="{51A7BF3B-352C-4DBC-9C69-C8FD7EA407ED}" destId="{5B47529D-D750-485F-9DB9-3CE17A5E2EB6}" srcOrd="2" destOrd="0" parTransId="{DF95EFC7-5E14-492D-BD20-9142EF3561CC}" sibTransId="{A9308785-DE7B-44D6-8313-12BE3CB3E5DD}"/>
    <dgm:cxn modelId="{81D322E5-4F88-49B1-89DF-29737EF0E7A5}" type="presOf" srcId="{DF8234C9-28D5-4FA6-B5C9-BC1B635FA0E9}" destId="{639A9EFB-8DE3-46D2-9284-E98D1ED094CE}" srcOrd="0" destOrd="0" presId="urn:microsoft.com/office/officeart/2005/8/layout/chevron1"/>
    <dgm:cxn modelId="{ECAAA66E-C109-4809-8262-68B1B21BE21C}" type="presParOf" srcId="{5596D502-8388-4A3B-847B-742FD5FCD39F}" destId="{690957CB-CEE7-4993-8C3B-40FACD6E136F}" srcOrd="0" destOrd="0" presId="urn:microsoft.com/office/officeart/2005/8/layout/chevron1"/>
    <dgm:cxn modelId="{6AD4548B-4141-41BF-83C2-AD1054EAC653}" type="presParOf" srcId="{5596D502-8388-4A3B-847B-742FD5FCD39F}" destId="{CCA65B18-CECF-4DF2-884E-D350CB73A5EB}" srcOrd="1" destOrd="0" presId="urn:microsoft.com/office/officeart/2005/8/layout/chevron1"/>
    <dgm:cxn modelId="{A3AD6F31-3CEB-404F-BE8A-D92DA3689610}" type="presParOf" srcId="{5596D502-8388-4A3B-847B-742FD5FCD39F}" destId="{67E7956B-1F64-4583-ACE6-0BC6CA939ECE}" srcOrd="2" destOrd="0" presId="urn:microsoft.com/office/officeart/2005/8/layout/chevron1"/>
    <dgm:cxn modelId="{D9191631-1714-47AD-BE21-CF55511BAB7E}" type="presParOf" srcId="{5596D502-8388-4A3B-847B-742FD5FCD39F}" destId="{A9A7CC19-8AA2-4E2F-80A0-3C7EB0E31D6D}" srcOrd="3" destOrd="0" presId="urn:microsoft.com/office/officeart/2005/8/layout/chevron1"/>
    <dgm:cxn modelId="{8B864B82-29B7-419A-A0F2-95EEFB0E04DA}" type="presParOf" srcId="{5596D502-8388-4A3B-847B-742FD5FCD39F}" destId="{D5900D9B-53F5-4DD6-B420-93BE107DE8AF}" srcOrd="4" destOrd="0" presId="urn:microsoft.com/office/officeart/2005/8/layout/chevron1"/>
    <dgm:cxn modelId="{7E2BD993-9838-4FBD-A983-0672D5235BE1}" type="presParOf" srcId="{5596D502-8388-4A3B-847B-742FD5FCD39F}" destId="{0B445216-6405-4C79-9384-834879AF7802}" srcOrd="5" destOrd="0" presId="urn:microsoft.com/office/officeart/2005/8/layout/chevron1"/>
    <dgm:cxn modelId="{931E445F-A887-40AF-831D-60F2D85A1A52}" type="presParOf" srcId="{5596D502-8388-4A3B-847B-742FD5FCD39F}" destId="{639A9EFB-8DE3-46D2-9284-E98D1ED094C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09F317D7-B0DF-4FCF-9B09-7D087CE690BB}">
      <dgm:prSet phldrT="[テキスト]"/>
      <dgm:spPr/>
      <dgm:t>
        <a:bodyPr/>
        <a:lstStyle/>
        <a:p>
          <a:r>
            <a:rPr kumimoji="1" lang="ja-JP" altLang="en-US" dirty="0"/>
            <a:t>検知</a:t>
          </a:r>
        </a:p>
      </dgm:t>
    </dgm:pt>
    <dgm:pt modelId="{2CAFCD7B-112F-406E-9E00-CEFE237F5EE6}" type="par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B722ACF1-030B-40A8-9D94-F63372C90A80}" type="sib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7F2C30E4-6041-44CB-BBB7-9E37E7F468F3}" type="pres">
      <dgm:prSet presAssocID="{09F317D7-B0DF-4FCF-9B09-7D087CE690BB}" presName="parTxOnly" presStyleLbl="node1" presStyleIdx="0" presStyleCnt="1" custLinFactNeighborX="-49" custLinFactNeighborY="6950">
        <dgm:presLayoutVars>
          <dgm:chMax val="0"/>
          <dgm:chPref val="0"/>
          <dgm:bulletEnabled val="1"/>
        </dgm:presLayoutVars>
      </dgm:prSet>
      <dgm:spPr/>
    </dgm:pt>
  </dgm:ptLst>
  <dgm:cxnLst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F1B25B7E-7D28-4810-84EA-69836D1D5E39}" srcId="{51A7BF3B-352C-4DBC-9C69-C8FD7EA407ED}" destId="{09F317D7-B0DF-4FCF-9B09-7D087CE690BB}" srcOrd="0" destOrd="0" parTransId="{2CAFCD7B-112F-406E-9E00-CEFE237F5EE6}" sibTransId="{B722ACF1-030B-40A8-9D94-F63372C90A80}"/>
    <dgm:cxn modelId="{FA966EAF-CAE3-4710-BBFC-CF35540AA504}" type="presOf" srcId="{09F317D7-B0DF-4FCF-9B09-7D087CE690BB}" destId="{7F2C30E4-6041-44CB-BBB7-9E37E7F468F3}" srcOrd="0" destOrd="0" presId="urn:microsoft.com/office/officeart/2005/8/layout/chevron1"/>
    <dgm:cxn modelId="{72468E4D-C562-4EEA-A873-82EEF74F773A}" type="presParOf" srcId="{5596D502-8388-4A3B-847B-742FD5FCD39F}" destId="{7F2C30E4-6041-44CB-BBB7-9E37E7F468F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05D9BF3-2840-4743-9793-20FA3FD8DC30}">
      <dgm:prSet phldrT="[テキスト]"/>
      <dgm:spPr/>
      <dgm:t>
        <a:bodyPr/>
        <a:lstStyle/>
        <a:p>
          <a:endParaRPr kumimoji="1" lang="ja-JP" altLang="en-US" dirty="0"/>
        </a:p>
      </dgm:t>
    </dgm:pt>
    <dgm:pt modelId="{7A9B6E2E-4611-42B8-9684-16F96259CD34}" type="parTrans" cxnId="{6EB54EB2-DD72-4451-BE7E-572183D6D9BA}">
      <dgm:prSet/>
      <dgm:spPr/>
      <dgm:t>
        <a:bodyPr/>
        <a:lstStyle/>
        <a:p>
          <a:endParaRPr kumimoji="1" lang="ja-JP" altLang="en-US"/>
        </a:p>
      </dgm:t>
    </dgm:pt>
    <dgm:pt modelId="{628A1761-13E0-4560-8B31-21E233837F08}" type="sibTrans" cxnId="{6EB54EB2-DD72-4451-BE7E-572183D6D9BA}">
      <dgm:prSet/>
      <dgm:spPr/>
      <dgm:t>
        <a:bodyPr/>
        <a:lstStyle/>
        <a:p>
          <a:endParaRPr kumimoji="1" lang="ja-JP" altLang="en-US"/>
        </a:p>
      </dgm:t>
    </dgm:pt>
    <dgm:pt modelId="{907D20B1-F160-4814-AD31-88F925B77BE4}">
      <dgm:prSet phldrT="[テキスト]"/>
      <dgm:spPr/>
      <dgm:t>
        <a:bodyPr/>
        <a:lstStyle/>
        <a:p>
          <a:endParaRPr kumimoji="1" lang="ja-JP" altLang="en-US" dirty="0"/>
        </a:p>
      </dgm:t>
    </dgm:pt>
    <dgm:pt modelId="{46E6A459-3A8C-4396-88E9-B5901DC5D982}" type="parTrans" cxnId="{292ADB0B-998E-4631-B76F-2E3C6CE4979E}">
      <dgm:prSet/>
      <dgm:spPr/>
      <dgm:t>
        <a:bodyPr/>
        <a:lstStyle/>
        <a:p>
          <a:endParaRPr kumimoji="1" lang="ja-JP" altLang="en-US"/>
        </a:p>
      </dgm:t>
    </dgm:pt>
    <dgm:pt modelId="{52D5F873-6BC3-4FE8-9283-184CE8708723}" type="sibTrans" cxnId="{292ADB0B-998E-4631-B76F-2E3C6CE4979E}">
      <dgm:prSet/>
      <dgm:spPr/>
      <dgm:t>
        <a:bodyPr/>
        <a:lstStyle/>
        <a:p>
          <a:endParaRPr kumimoji="1" lang="ja-JP" altLang="en-US"/>
        </a:p>
      </dgm:t>
    </dgm:pt>
    <dgm:pt modelId="{5B47529D-D750-485F-9DB9-3CE17A5E2EB6}">
      <dgm:prSet phldrT="[テキスト]"/>
      <dgm:spPr/>
      <dgm:t>
        <a:bodyPr/>
        <a:lstStyle/>
        <a:p>
          <a:r>
            <a:rPr kumimoji="1" lang="ja-JP" altLang="en-US" dirty="0"/>
            <a:t>作成</a:t>
          </a:r>
        </a:p>
      </dgm:t>
    </dgm:pt>
    <dgm:pt modelId="{DF95EFC7-5E14-492D-BD20-9142EF3561CC}" type="parTrans" cxnId="{A2A892C1-7846-4431-AC2D-82497A7246A4}">
      <dgm:prSet/>
      <dgm:spPr/>
      <dgm:t>
        <a:bodyPr/>
        <a:lstStyle/>
        <a:p>
          <a:endParaRPr kumimoji="1" lang="ja-JP" altLang="en-US"/>
        </a:p>
      </dgm:t>
    </dgm:pt>
    <dgm:pt modelId="{A9308785-DE7B-44D6-8313-12BE3CB3E5DD}" type="sibTrans" cxnId="{A2A892C1-7846-4431-AC2D-82497A7246A4}">
      <dgm:prSet/>
      <dgm:spPr/>
      <dgm:t>
        <a:bodyPr/>
        <a:lstStyle/>
        <a:p>
          <a:endParaRPr kumimoji="1" lang="ja-JP" altLang="en-US"/>
        </a:p>
      </dgm:t>
    </dgm:pt>
    <dgm:pt modelId="{DF8234C9-28D5-4FA6-B5C9-BC1B635FA0E9}">
      <dgm:prSet/>
      <dgm:spPr/>
      <dgm:t>
        <a:bodyPr/>
        <a:lstStyle/>
        <a:p>
          <a:endParaRPr kumimoji="1" lang="ja-JP" altLang="en-US" dirty="0"/>
        </a:p>
      </dgm:t>
    </dgm:pt>
    <dgm:pt modelId="{4145BF6B-563E-4CEF-88E2-292A63C5D33A}" type="parTrans" cxnId="{51D47D18-45C2-4ED2-A4F6-9A02AD4F1CD6}">
      <dgm:prSet/>
      <dgm:spPr/>
      <dgm:t>
        <a:bodyPr/>
        <a:lstStyle/>
        <a:p>
          <a:endParaRPr kumimoji="1" lang="ja-JP" altLang="en-US"/>
        </a:p>
      </dgm:t>
    </dgm:pt>
    <dgm:pt modelId="{F3EF3862-3304-461D-9361-EAF43BFCA50D}" type="sibTrans" cxnId="{51D47D18-45C2-4ED2-A4F6-9A02AD4F1CD6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690957CB-CEE7-4993-8C3B-40FACD6E136F}" type="pres">
      <dgm:prSet presAssocID="{205D9BF3-2840-4743-9793-20FA3FD8DC30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CA65B18-CECF-4DF2-884E-D350CB73A5EB}" type="pres">
      <dgm:prSet presAssocID="{628A1761-13E0-4560-8B31-21E233837F08}" presName="parTxOnlySpace" presStyleCnt="0"/>
      <dgm:spPr/>
    </dgm:pt>
    <dgm:pt modelId="{67E7956B-1F64-4583-ACE6-0BC6CA939ECE}" type="pres">
      <dgm:prSet presAssocID="{907D20B1-F160-4814-AD31-88F925B77BE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9A7CC19-8AA2-4E2F-80A0-3C7EB0E31D6D}" type="pres">
      <dgm:prSet presAssocID="{52D5F873-6BC3-4FE8-9283-184CE8708723}" presName="parTxOnlySpace" presStyleCnt="0"/>
      <dgm:spPr/>
    </dgm:pt>
    <dgm:pt modelId="{D5900D9B-53F5-4DD6-B420-93BE107DE8AF}" type="pres">
      <dgm:prSet presAssocID="{5B47529D-D750-485F-9DB9-3CE17A5E2EB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B445216-6405-4C79-9384-834879AF7802}" type="pres">
      <dgm:prSet presAssocID="{A9308785-DE7B-44D6-8313-12BE3CB3E5DD}" presName="parTxOnlySpace" presStyleCnt="0"/>
      <dgm:spPr/>
    </dgm:pt>
    <dgm:pt modelId="{639A9EFB-8DE3-46D2-9284-E98D1ED094CE}" type="pres">
      <dgm:prSet presAssocID="{DF8234C9-28D5-4FA6-B5C9-BC1B635FA0E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92ADB0B-998E-4631-B76F-2E3C6CE4979E}" srcId="{51A7BF3B-352C-4DBC-9C69-C8FD7EA407ED}" destId="{907D20B1-F160-4814-AD31-88F925B77BE4}" srcOrd="1" destOrd="0" parTransId="{46E6A459-3A8C-4396-88E9-B5901DC5D982}" sibTransId="{52D5F873-6BC3-4FE8-9283-184CE8708723}"/>
    <dgm:cxn modelId="{51D47D18-45C2-4ED2-A4F6-9A02AD4F1CD6}" srcId="{51A7BF3B-352C-4DBC-9C69-C8FD7EA407ED}" destId="{DF8234C9-28D5-4FA6-B5C9-BC1B635FA0E9}" srcOrd="3" destOrd="0" parTransId="{4145BF6B-563E-4CEF-88E2-292A63C5D33A}" sibTransId="{F3EF3862-3304-461D-9361-EAF43BFCA50D}"/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EDE1D54D-7C65-4F07-A779-D0D357F5B172}" type="presOf" srcId="{5B47529D-D750-485F-9DB9-3CE17A5E2EB6}" destId="{D5900D9B-53F5-4DD6-B420-93BE107DE8AF}" srcOrd="0" destOrd="0" presId="urn:microsoft.com/office/officeart/2005/8/layout/chevron1"/>
    <dgm:cxn modelId="{174AE67A-E986-4E70-985F-C717AA2C7A5C}" type="presOf" srcId="{907D20B1-F160-4814-AD31-88F925B77BE4}" destId="{67E7956B-1F64-4583-ACE6-0BC6CA939ECE}" srcOrd="0" destOrd="0" presId="urn:microsoft.com/office/officeart/2005/8/layout/chevron1"/>
    <dgm:cxn modelId="{4055C697-BEF7-4D69-BAFE-91D8752AF4AB}" type="presOf" srcId="{205D9BF3-2840-4743-9793-20FA3FD8DC30}" destId="{690957CB-CEE7-4993-8C3B-40FACD6E136F}" srcOrd="0" destOrd="0" presId="urn:microsoft.com/office/officeart/2005/8/layout/chevron1"/>
    <dgm:cxn modelId="{6EB54EB2-DD72-4451-BE7E-572183D6D9BA}" srcId="{51A7BF3B-352C-4DBC-9C69-C8FD7EA407ED}" destId="{205D9BF3-2840-4743-9793-20FA3FD8DC30}" srcOrd="0" destOrd="0" parTransId="{7A9B6E2E-4611-42B8-9684-16F96259CD34}" sibTransId="{628A1761-13E0-4560-8B31-21E233837F08}"/>
    <dgm:cxn modelId="{A2A892C1-7846-4431-AC2D-82497A7246A4}" srcId="{51A7BF3B-352C-4DBC-9C69-C8FD7EA407ED}" destId="{5B47529D-D750-485F-9DB9-3CE17A5E2EB6}" srcOrd="2" destOrd="0" parTransId="{DF95EFC7-5E14-492D-BD20-9142EF3561CC}" sibTransId="{A9308785-DE7B-44D6-8313-12BE3CB3E5DD}"/>
    <dgm:cxn modelId="{81D322E5-4F88-49B1-89DF-29737EF0E7A5}" type="presOf" srcId="{DF8234C9-28D5-4FA6-B5C9-BC1B635FA0E9}" destId="{639A9EFB-8DE3-46D2-9284-E98D1ED094CE}" srcOrd="0" destOrd="0" presId="urn:microsoft.com/office/officeart/2005/8/layout/chevron1"/>
    <dgm:cxn modelId="{ECAAA66E-C109-4809-8262-68B1B21BE21C}" type="presParOf" srcId="{5596D502-8388-4A3B-847B-742FD5FCD39F}" destId="{690957CB-CEE7-4993-8C3B-40FACD6E136F}" srcOrd="0" destOrd="0" presId="urn:microsoft.com/office/officeart/2005/8/layout/chevron1"/>
    <dgm:cxn modelId="{6AD4548B-4141-41BF-83C2-AD1054EAC653}" type="presParOf" srcId="{5596D502-8388-4A3B-847B-742FD5FCD39F}" destId="{CCA65B18-CECF-4DF2-884E-D350CB73A5EB}" srcOrd="1" destOrd="0" presId="urn:microsoft.com/office/officeart/2005/8/layout/chevron1"/>
    <dgm:cxn modelId="{A3AD6F31-3CEB-404F-BE8A-D92DA3689610}" type="presParOf" srcId="{5596D502-8388-4A3B-847B-742FD5FCD39F}" destId="{67E7956B-1F64-4583-ACE6-0BC6CA939ECE}" srcOrd="2" destOrd="0" presId="urn:microsoft.com/office/officeart/2005/8/layout/chevron1"/>
    <dgm:cxn modelId="{D9191631-1714-47AD-BE21-CF55511BAB7E}" type="presParOf" srcId="{5596D502-8388-4A3B-847B-742FD5FCD39F}" destId="{A9A7CC19-8AA2-4E2F-80A0-3C7EB0E31D6D}" srcOrd="3" destOrd="0" presId="urn:microsoft.com/office/officeart/2005/8/layout/chevron1"/>
    <dgm:cxn modelId="{8B864B82-29B7-419A-A0F2-95EEFB0E04DA}" type="presParOf" srcId="{5596D502-8388-4A3B-847B-742FD5FCD39F}" destId="{D5900D9B-53F5-4DD6-B420-93BE107DE8AF}" srcOrd="4" destOrd="0" presId="urn:microsoft.com/office/officeart/2005/8/layout/chevron1"/>
    <dgm:cxn modelId="{7E2BD993-9838-4FBD-A983-0672D5235BE1}" type="presParOf" srcId="{5596D502-8388-4A3B-847B-742FD5FCD39F}" destId="{0B445216-6405-4C79-9384-834879AF7802}" srcOrd="5" destOrd="0" presId="urn:microsoft.com/office/officeart/2005/8/layout/chevron1"/>
    <dgm:cxn modelId="{931E445F-A887-40AF-831D-60F2D85A1A52}" type="presParOf" srcId="{5596D502-8388-4A3B-847B-742FD5FCD39F}" destId="{639A9EFB-8DE3-46D2-9284-E98D1ED094C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E9F45A-98DE-4BD9-BD11-4DF7FD4FF72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38B4A98-A16E-45C5-8EB5-241E29483E5B}">
      <dgm:prSet phldrT="[テキスト]"/>
      <dgm:spPr/>
      <dgm:t>
        <a:bodyPr/>
        <a:lstStyle/>
        <a:p>
          <a:r>
            <a:rPr kumimoji="1" lang="ja-JP" altLang="en-US" dirty="0"/>
            <a:t>交通</a:t>
          </a:r>
        </a:p>
      </dgm:t>
    </dgm:pt>
    <dgm:pt modelId="{7E719FCF-B60D-4B08-B754-68CF45759AF6}" type="parTrans" cxnId="{DBBB76FC-2B62-4953-9147-088A4360F5AE}">
      <dgm:prSet/>
      <dgm:spPr/>
      <dgm:t>
        <a:bodyPr/>
        <a:lstStyle/>
        <a:p>
          <a:endParaRPr kumimoji="1" lang="ja-JP" altLang="en-US"/>
        </a:p>
      </dgm:t>
    </dgm:pt>
    <dgm:pt modelId="{20C98DB2-398D-4A70-86EF-CC787165328F}" type="sibTrans" cxnId="{DBBB76FC-2B62-4953-9147-088A4360F5AE}">
      <dgm:prSet/>
      <dgm:spPr/>
      <dgm:t>
        <a:bodyPr/>
        <a:lstStyle/>
        <a:p>
          <a:endParaRPr kumimoji="1" lang="ja-JP" altLang="en-US"/>
        </a:p>
      </dgm:t>
    </dgm:pt>
    <dgm:pt modelId="{A484899E-7242-43E2-B79F-814FC3123E96}">
      <dgm:prSet phldrT="[テキスト]"/>
      <dgm:spPr/>
      <dgm:t>
        <a:bodyPr/>
        <a:lstStyle/>
        <a:p>
          <a:r>
            <a:rPr kumimoji="1" lang="ja-JP" altLang="en-US" dirty="0"/>
            <a:t>環境美化</a:t>
          </a:r>
        </a:p>
      </dgm:t>
    </dgm:pt>
    <dgm:pt modelId="{90D03440-0F85-43E0-B21D-C634AF322AF1}" type="parTrans" cxnId="{E1EC92A2-F079-48CD-AA6B-59CCF58C53AE}">
      <dgm:prSet/>
      <dgm:spPr/>
      <dgm:t>
        <a:bodyPr/>
        <a:lstStyle/>
        <a:p>
          <a:endParaRPr kumimoji="1" lang="ja-JP" altLang="en-US"/>
        </a:p>
      </dgm:t>
    </dgm:pt>
    <dgm:pt modelId="{A377D537-86C6-45CD-BB41-9B2130280881}" type="sibTrans" cxnId="{E1EC92A2-F079-48CD-AA6B-59CCF58C53AE}">
      <dgm:prSet/>
      <dgm:spPr/>
      <dgm:t>
        <a:bodyPr/>
        <a:lstStyle/>
        <a:p>
          <a:endParaRPr kumimoji="1" lang="ja-JP" altLang="en-US"/>
        </a:p>
      </dgm:t>
    </dgm:pt>
    <dgm:pt modelId="{CFB669ED-A42E-4406-A188-64E40687E55D}" type="pres">
      <dgm:prSet presAssocID="{92E9F45A-98DE-4BD9-BD11-4DF7FD4FF725}" presName="linearFlow" presStyleCnt="0">
        <dgm:presLayoutVars>
          <dgm:dir/>
          <dgm:resizeHandles val="exact"/>
        </dgm:presLayoutVars>
      </dgm:prSet>
      <dgm:spPr/>
    </dgm:pt>
    <dgm:pt modelId="{DB1A7589-C1C3-4863-8597-8A679CF4B493}" type="pres">
      <dgm:prSet presAssocID="{138B4A98-A16E-45C5-8EB5-241E29483E5B}" presName="composite" presStyleCnt="0"/>
      <dgm:spPr/>
    </dgm:pt>
    <dgm:pt modelId="{5C520895-445A-426B-AFDA-858C44B97226}" type="pres">
      <dgm:prSet presAssocID="{138B4A98-A16E-45C5-8EB5-241E29483E5B}" presName="imgShp" presStyleLbl="fgImgPlace1" presStyleIdx="0" presStyleCnt="2"/>
      <dgm:spPr/>
    </dgm:pt>
    <dgm:pt modelId="{EF8CCB23-4AF8-4C1D-8528-6170CBC8878E}" type="pres">
      <dgm:prSet presAssocID="{138B4A98-A16E-45C5-8EB5-241E29483E5B}" presName="txShp" presStyleLbl="node1" presStyleIdx="0" presStyleCnt="2">
        <dgm:presLayoutVars>
          <dgm:bulletEnabled val="1"/>
        </dgm:presLayoutVars>
      </dgm:prSet>
      <dgm:spPr/>
    </dgm:pt>
    <dgm:pt modelId="{2242FC87-2D93-4BB0-8F47-FC24FF837FB5}" type="pres">
      <dgm:prSet presAssocID="{20C98DB2-398D-4A70-86EF-CC787165328F}" presName="spacing" presStyleCnt="0"/>
      <dgm:spPr/>
    </dgm:pt>
    <dgm:pt modelId="{48609782-D2BD-4856-B7B2-1DEC914570DE}" type="pres">
      <dgm:prSet presAssocID="{A484899E-7242-43E2-B79F-814FC3123E96}" presName="composite" presStyleCnt="0"/>
      <dgm:spPr/>
    </dgm:pt>
    <dgm:pt modelId="{E4C6E536-2394-4955-9EA6-7C71A5AB5122}" type="pres">
      <dgm:prSet presAssocID="{A484899E-7242-43E2-B79F-814FC3123E96}" presName="imgShp" presStyleLbl="fgImgPlace1" presStyleIdx="1" presStyleCnt="2"/>
      <dgm:spPr/>
    </dgm:pt>
    <dgm:pt modelId="{A113C6C7-5F10-42EC-9FFA-7C57915E9B1A}" type="pres">
      <dgm:prSet presAssocID="{A484899E-7242-43E2-B79F-814FC3123E96}" presName="txShp" presStyleLbl="node1" presStyleIdx="1" presStyleCnt="2">
        <dgm:presLayoutVars>
          <dgm:bulletEnabled val="1"/>
        </dgm:presLayoutVars>
      </dgm:prSet>
      <dgm:spPr/>
    </dgm:pt>
  </dgm:ptLst>
  <dgm:cxnLst>
    <dgm:cxn modelId="{46178916-FDD5-490C-A969-1A3AEAC3D6DB}" type="presOf" srcId="{A484899E-7242-43E2-B79F-814FC3123E96}" destId="{A113C6C7-5F10-42EC-9FFA-7C57915E9B1A}" srcOrd="0" destOrd="0" presId="urn:microsoft.com/office/officeart/2005/8/layout/vList3"/>
    <dgm:cxn modelId="{6227F48C-F8FE-4030-B88F-68AF2B7FF93B}" type="presOf" srcId="{138B4A98-A16E-45C5-8EB5-241E29483E5B}" destId="{EF8CCB23-4AF8-4C1D-8528-6170CBC8878E}" srcOrd="0" destOrd="0" presId="urn:microsoft.com/office/officeart/2005/8/layout/vList3"/>
    <dgm:cxn modelId="{E1EC92A2-F079-48CD-AA6B-59CCF58C53AE}" srcId="{92E9F45A-98DE-4BD9-BD11-4DF7FD4FF725}" destId="{A484899E-7242-43E2-B79F-814FC3123E96}" srcOrd="1" destOrd="0" parTransId="{90D03440-0F85-43E0-B21D-C634AF322AF1}" sibTransId="{A377D537-86C6-45CD-BB41-9B2130280881}"/>
    <dgm:cxn modelId="{ED7F34F3-280F-4CE7-AA82-99C3797B2388}" type="presOf" srcId="{92E9F45A-98DE-4BD9-BD11-4DF7FD4FF725}" destId="{CFB669ED-A42E-4406-A188-64E40687E55D}" srcOrd="0" destOrd="0" presId="urn:microsoft.com/office/officeart/2005/8/layout/vList3"/>
    <dgm:cxn modelId="{DBBB76FC-2B62-4953-9147-088A4360F5AE}" srcId="{92E9F45A-98DE-4BD9-BD11-4DF7FD4FF725}" destId="{138B4A98-A16E-45C5-8EB5-241E29483E5B}" srcOrd="0" destOrd="0" parTransId="{7E719FCF-B60D-4B08-B754-68CF45759AF6}" sibTransId="{20C98DB2-398D-4A70-86EF-CC787165328F}"/>
    <dgm:cxn modelId="{FA4BCC66-A6BB-407E-AEE2-DB538078D3AD}" type="presParOf" srcId="{CFB669ED-A42E-4406-A188-64E40687E55D}" destId="{DB1A7589-C1C3-4863-8597-8A679CF4B493}" srcOrd="0" destOrd="0" presId="urn:microsoft.com/office/officeart/2005/8/layout/vList3"/>
    <dgm:cxn modelId="{3DD662C6-12FF-4CFC-A9EB-27DC3564C6D6}" type="presParOf" srcId="{DB1A7589-C1C3-4863-8597-8A679CF4B493}" destId="{5C520895-445A-426B-AFDA-858C44B97226}" srcOrd="0" destOrd="0" presId="urn:microsoft.com/office/officeart/2005/8/layout/vList3"/>
    <dgm:cxn modelId="{AB439EC3-F792-41AB-B690-471A0AE79AB4}" type="presParOf" srcId="{DB1A7589-C1C3-4863-8597-8A679CF4B493}" destId="{EF8CCB23-4AF8-4C1D-8528-6170CBC8878E}" srcOrd="1" destOrd="0" presId="urn:microsoft.com/office/officeart/2005/8/layout/vList3"/>
    <dgm:cxn modelId="{AD1D3CBC-E1BA-403C-B5E9-EDD46D8F23C3}" type="presParOf" srcId="{CFB669ED-A42E-4406-A188-64E40687E55D}" destId="{2242FC87-2D93-4BB0-8F47-FC24FF837FB5}" srcOrd="1" destOrd="0" presId="urn:microsoft.com/office/officeart/2005/8/layout/vList3"/>
    <dgm:cxn modelId="{69AA1CD5-4DB6-4745-B68D-A99A6D26815D}" type="presParOf" srcId="{CFB669ED-A42E-4406-A188-64E40687E55D}" destId="{48609782-D2BD-4856-B7B2-1DEC914570DE}" srcOrd="2" destOrd="0" presId="urn:microsoft.com/office/officeart/2005/8/layout/vList3"/>
    <dgm:cxn modelId="{560D9E52-081B-4E92-8550-6553951BBD1E}" type="presParOf" srcId="{48609782-D2BD-4856-B7B2-1DEC914570DE}" destId="{E4C6E536-2394-4955-9EA6-7C71A5AB5122}" srcOrd="0" destOrd="0" presId="urn:microsoft.com/office/officeart/2005/8/layout/vList3"/>
    <dgm:cxn modelId="{0CDE6F9C-5722-4179-8B36-D8FDE60C885E}" type="presParOf" srcId="{48609782-D2BD-4856-B7B2-1DEC914570DE}" destId="{A113C6C7-5F10-42EC-9FFA-7C57915E9B1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09F317D7-B0DF-4FCF-9B09-7D087CE690BB}">
      <dgm:prSet phldrT="[テキスト]"/>
      <dgm:spPr/>
      <dgm:t>
        <a:bodyPr/>
        <a:lstStyle/>
        <a:p>
          <a:r>
            <a:rPr kumimoji="1" lang="ja-JP" altLang="en-US" dirty="0"/>
            <a:t>作成</a:t>
          </a:r>
        </a:p>
      </dgm:t>
    </dgm:pt>
    <dgm:pt modelId="{2CAFCD7B-112F-406E-9E00-CEFE237F5EE6}" type="par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B722ACF1-030B-40A8-9D94-F63372C90A80}" type="sib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7F2C30E4-6041-44CB-BBB7-9E37E7F468F3}" type="pres">
      <dgm:prSet presAssocID="{09F317D7-B0DF-4FCF-9B09-7D087CE690BB}" presName="parTxOnly" presStyleLbl="node1" presStyleIdx="0" presStyleCnt="1" custLinFactNeighborX="-49" custLinFactNeighborY="6950">
        <dgm:presLayoutVars>
          <dgm:chMax val="0"/>
          <dgm:chPref val="0"/>
          <dgm:bulletEnabled val="1"/>
        </dgm:presLayoutVars>
      </dgm:prSet>
      <dgm:spPr/>
    </dgm:pt>
  </dgm:ptLst>
  <dgm:cxnLst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F1B25B7E-7D28-4810-84EA-69836D1D5E39}" srcId="{51A7BF3B-352C-4DBC-9C69-C8FD7EA407ED}" destId="{09F317D7-B0DF-4FCF-9B09-7D087CE690BB}" srcOrd="0" destOrd="0" parTransId="{2CAFCD7B-112F-406E-9E00-CEFE237F5EE6}" sibTransId="{B722ACF1-030B-40A8-9D94-F63372C90A80}"/>
    <dgm:cxn modelId="{FA966EAF-CAE3-4710-BBFC-CF35540AA504}" type="presOf" srcId="{09F317D7-B0DF-4FCF-9B09-7D087CE690BB}" destId="{7F2C30E4-6041-44CB-BBB7-9E37E7F468F3}" srcOrd="0" destOrd="0" presId="urn:microsoft.com/office/officeart/2005/8/layout/chevron1"/>
    <dgm:cxn modelId="{72468E4D-C562-4EEA-A873-82EEF74F773A}" type="presParOf" srcId="{5596D502-8388-4A3B-847B-742FD5FCD39F}" destId="{7F2C30E4-6041-44CB-BBB7-9E37E7F468F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09F317D7-B0DF-4FCF-9B09-7D087CE690BB}">
      <dgm:prSet phldrT="[テキスト]"/>
      <dgm:spPr/>
      <dgm:t>
        <a:bodyPr/>
        <a:lstStyle/>
        <a:p>
          <a:r>
            <a:rPr kumimoji="1" lang="ja-JP" altLang="en-US" dirty="0"/>
            <a:t>作成</a:t>
          </a:r>
        </a:p>
      </dgm:t>
    </dgm:pt>
    <dgm:pt modelId="{2CAFCD7B-112F-406E-9E00-CEFE237F5EE6}" type="par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B722ACF1-030B-40A8-9D94-F63372C90A80}" type="sib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7F2C30E4-6041-44CB-BBB7-9E37E7F468F3}" type="pres">
      <dgm:prSet presAssocID="{09F317D7-B0DF-4FCF-9B09-7D087CE690BB}" presName="parTxOnly" presStyleLbl="node1" presStyleIdx="0" presStyleCnt="1" custLinFactNeighborX="-49" custLinFactNeighborY="6950">
        <dgm:presLayoutVars>
          <dgm:chMax val="0"/>
          <dgm:chPref val="0"/>
          <dgm:bulletEnabled val="1"/>
        </dgm:presLayoutVars>
      </dgm:prSet>
      <dgm:spPr/>
    </dgm:pt>
  </dgm:ptLst>
  <dgm:cxnLst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F1B25B7E-7D28-4810-84EA-69836D1D5E39}" srcId="{51A7BF3B-352C-4DBC-9C69-C8FD7EA407ED}" destId="{09F317D7-B0DF-4FCF-9B09-7D087CE690BB}" srcOrd="0" destOrd="0" parTransId="{2CAFCD7B-112F-406E-9E00-CEFE237F5EE6}" sibTransId="{B722ACF1-030B-40A8-9D94-F63372C90A80}"/>
    <dgm:cxn modelId="{FA966EAF-CAE3-4710-BBFC-CF35540AA504}" type="presOf" srcId="{09F317D7-B0DF-4FCF-9B09-7D087CE690BB}" destId="{7F2C30E4-6041-44CB-BBB7-9E37E7F468F3}" srcOrd="0" destOrd="0" presId="urn:microsoft.com/office/officeart/2005/8/layout/chevron1"/>
    <dgm:cxn modelId="{72468E4D-C562-4EEA-A873-82EEF74F773A}" type="presParOf" srcId="{5596D502-8388-4A3B-847B-742FD5FCD39F}" destId="{7F2C30E4-6041-44CB-BBB7-9E37E7F468F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09F317D7-B0DF-4FCF-9B09-7D087CE690BB}">
      <dgm:prSet phldrT="[テキスト]"/>
      <dgm:spPr/>
      <dgm:t>
        <a:bodyPr/>
        <a:lstStyle/>
        <a:p>
          <a:r>
            <a:rPr kumimoji="1" lang="ja-JP" altLang="en-US" dirty="0"/>
            <a:t>作成</a:t>
          </a:r>
        </a:p>
      </dgm:t>
    </dgm:pt>
    <dgm:pt modelId="{2CAFCD7B-112F-406E-9E00-CEFE237F5EE6}" type="par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B722ACF1-030B-40A8-9D94-F63372C90A80}" type="sib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7F2C30E4-6041-44CB-BBB7-9E37E7F468F3}" type="pres">
      <dgm:prSet presAssocID="{09F317D7-B0DF-4FCF-9B09-7D087CE690BB}" presName="parTxOnly" presStyleLbl="node1" presStyleIdx="0" presStyleCnt="1" custLinFactNeighborX="-49" custLinFactNeighborY="6950">
        <dgm:presLayoutVars>
          <dgm:chMax val="0"/>
          <dgm:chPref val="0"/>
          <dgm:bulletEnabled val="1"/>
        </dgm:presLayoutVars>
      </dgm:prSet>
      <dgm:spPr/>
    </dgm:pt>
  </dgm:ptLst>
  <dgm:cxnLst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F1B25B7E-7D28-4810-84EA-69836D1D5E39}" srcId="{51A7BF3B-352C-4DBC-9C69-C8FD7EA407ED}" destId="{09F317D7-B0DF-4FCF-9B09-7D087CE690BB}" srcOrd="0" destOrd="0" parTransId="{2CAFCD7B-112F-406E-9E00-CEFE237F5EE6}" sibTransId="{B722ACF1-030B-40A8-9D94-F63372C90A80}"/>
    <dgm:cxn modelId="{FA966EAF-CAE3-4710-BBFC-CF35540AA504}" type="presOf" srcId="{09F317D7-B0DF-4FCF-9B09-7D087CE690BB}" destId="{7F2C30E4-6041-44CB-BBB7-9E37E7F468F3}" srcOrd="0" destOrd="0" presId="urn:microsoft.com/office/officeart/2005/8/layout/chevron1"/>
    <dgm:cxn modelId="{72468E4D-C562-4EEA-A873-82EEF74F773A}" type="presParOf" srcId="{5596D502-8388-4A3B-847B-742FD5FCD39F}" destId="{7F2C30E4-6041-44CB-BBB7-9E37E7F468F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05D9BF3-2840-4743-9793-20FA3FD8DC30}">
      <dgm:prSet phldrT="[テキスト]"/>
      <dgm:spPr/>
      <dgm:t>
        <a:bodyPr/>
        <a:lstStyle/>
        <a:p>
          <a:endParaRPr kumimoji="1" lang="ja-JP" altLang="en-US" dirty="0"/>
        </a:p>
      </dgm:t>
    </dgm:pt>
    <dgm:pt modelId="{7A9B6E2E-4611-42B8-9684-16F96259CD34}" type="parTrans" cxnId="{6EB54EB2-DD72-4451-BE7E-572183D6D9BA}">
      <dgm:prSet/>
      <dgm:spPr/>
      <dgm:t>
        <a:bodyPr/>
        <a:lstStyle/>
        <a:p>
          <a:endParaRPr kumimoji="1" lang="ja-JP" altLang="en-US"/>
        </a:p>
      </dgm:t>
    </dgm:pt>
    <dgm:pt modelId="{628A1761-13E0-4560-8B31-21E233837F08}" type="sibTrans" cxnId="{6EB54EB2-DD72-4451-BE7E-572183D6D9BA}">
      <dgm:prSet/>
      <dgm:spPr/>
      <dgm:t>
        <a:bodyPr/>
        <a:lstStyle/>
        <a:p>
          <a:endParaRPr kumimoji="1" lang="ja-JP" altLang="en-US"/>
        </a:p>
      </dgm:t>
    </dgm:pt>
    <dgm:pt modelId="{907D20B1-F160-4814-AD31-88F925B77BE4}">
      <dgm:prSet phldrT="[テキスト]"/>
      <dgm:spPr/>
      <dgm:t>
        <a:bodyPr/>
        <a:lstStyle/>
        <a:p>
          <a:endParaRPr kumimoji="1" lang="ja-JP" altLang="en-US" dirty="0"/>
        </a:p>
      </dgm:t>
    </dgm:pt>
    <dgm:pt modelId="{46E6A459-3A8C-4396-88E9-B5901DC5D982}" type="parTrans" cxnId="{292ADB0B-998E-4631-B76F-2E3C6CE4979E}">
      <dgm:prSet/>
      <dgm:spPr/>
      <dgm:t>
        <a:bodyPr/>
        <a:lstStyle/>
        <a:p>
          <a:endParaRPr kumimoji="1" lang="ja-JP" altLang="en-US"/>
        </a:p>
      </dgm:t>
    </dgm:pt>
    <dgm:pt modelId="{52D5F873-6BC3-4FE8-9283-184CE8708723}" type="sibTrans" cxnId="{292ADB0B-998E-4631-B76F-2E3C6CE4979E}">
      <dgm:prSet/>
      <dgm:spPr/>
      <dgm:t>
        <a:bodyPr/>
        <a:lstStyle/>
        <a:p>
          <a:endParaRPr kumimoji="1" lang="ja-JP" altLang="en-US"/>
        </a:p>
      </dgm:t>
    </dgm:pt>
    <dgm:pt modelId="{5B47529D-D750-485F-9DB9-3CE17A5E2EB6}">
      <dgm:prSet phldrT="[テキスト]"/>
      <dgm:spPr/>
      <dgm:t>
        <a:bodyPr/>
        <a:lstStyle/>
        <a:p>
          <a:endParaRPr kumimoji="1" lang="ja-JP" altLang="en-US" dirty="0"/>
        </a:p>
      </dgm:t>
    </dgm:pt>
    <dgm:pt modelId="{DF95EFC7-5E14-492D-BD20-9142EF3561CC}" type="parTrans" cxnId="{A2A892C1-7846-4431-AC2D-82497A7246A4}">
      <dgm:prSet/>
      <dgm:spPr/>
      <dgm:t>
        <a:bodyPr/>
        <a:lstStyle/>
        <a:p>
          <a:endParaRPr kumimoji="1" lang="ja-JP" altLang="en-US"/>
        </a:p>
      </dgm:t>
    </dgm:pt>
    <dgm:pt modelId="{A9308785-DE7B-44D6-8313-12BE3CB3E5DD}" type="sibTrans" cxnId="{A2A892C1-7846-4431-AC2D-82497A7246A4}">
      <dgm:prSet/>
      <dgm:spPr/>
      <dgm:t>
        <a:bodyPr/>
        <a:lstStyle/>
        <a:p>
          <a:endParaRPr kumimoji="1" lang="ja-JP" altLang="en-US"/>
        </a:p>
      </dgm:t>
    </dgm:pt>
    <dgm:pt modelId="{DF8234C9-28D5-4FA6-B5C9-BC1B635FA0E9}">
      <dgm:prSet/>
      <dgm:spPr/>
      <dgm:t>
        <a:bodyPr/>
        <a:lstStyle/>
        <a:p>
          <a:r>
            <a:rPr kumimoji="1" lang="ja-JP" altLang="en-US" dirty="0"/>
            <a:t>提供</a:t>
          </a:r>
        </a:p>
      </dgm:t>
    </dgm:pt>
    <dgm:pt modelId="{4145BF6B-563E-4CEF-88E2-292A63C5D33A}" type="parTrans" cxnId="{51D47D18-45C2-4ED2-A4F6-9A02AD4F1CD6}">
      <dgm:prSet/>
      <dgm:spPr/>
      <dgm:t>
        <a:bodyPr/>
        <a:lstStyle/>
        <a:p>
          <a:endParaRPr kumimoji="1" lang="ja-JP" altLang="en-US"/>
        </a:p>
      </dgm:t>
    </dgm:pt>
    <dgm:pt modelId="{F3EF3862-3304-461D-9361-EAF43BFCA50D}" type="sibTrans" cxnId="{51D47D18-45C2-4ED2-A4F6-9A02AD4F1CD6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690957CB-CEE7-4993-8C3B-40FACD6E136F}" type="pres">
      <dgm:prSet presAssocID="{205D9BF3-2840-4743-9793-20FA3FD8DC30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CA65B18-CECF-4DF2-884E-D350CB73A5EB}" type="pres">
      <dgm:prSet presAssocID="{628A1761-13E0-4560-8B31-21E233837F08}" presName="parTxOnlySpace" presStyleCnt="0"/>
      <dgm:spPr/>
    </dgm:pt>
    <dgm:pt modelId="{67E7956B-1F64-4583-ACE6-0BC6CA939ECE}" type="pres">
      <dgm:prSet presAssocID="{907D20B1-F160-4814-AD31-88F925B77BE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9A7CC19-8AA2-4E2F-80A0-3C7EB0E31D6D}" type="pres">
      <dgm:prSet presAssocID="{52D5F873-6BC3-4FE8-9283-184CE8708723}" presName="parTxOnlySpace" presStyleCnt="0"/>
      <dgm:spPr/>
    </dgm:pt>
    <dgm:pt modelId="{D5900D9B-53F5-4DD6-B420-93BE107DE8AF}" type="pres">
      <dgm:prSet presAssocID="{5B47529D-D750-485F-9DB9-3CE17A5E2EB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B445216-6405-4C79-9384-834879AF7802}" type="pres">
      <dgm:prSet presAssocID="{A9308785-DE7B-44D6-8313-12BE3CB3E5DD}" presName="parTxOnlySpace" presStyleCnt="0"/>
      <dgm:spPr/>
    </dgm:pt>
    <dgm:pt modelId="{639A9EFB-8DE3-46D2-9284-E98D1ED094CE}" type="pres">
      <dgm:prSet presAssocID="{DF8234C9-28D5-4FA6-B5C9-BC1B635FA0E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92ADB0B-998E-4631-B76F-2E3C6CE4979E}" srcId="{51A7BF3B-352C-4DBC-9C69-C8FD7EA407ED}" destId="{907D20B1-F160-4814-AD31-88F925B77BE4}" srcOrd="1" destOrd="0" parTransId="{46E6A459-3A8C-4396-88E9-B5901DC5D982}" sibTransId="{52D5F873-6BC3-4FE8-9283-184CE8708723}"/>
    <dgm:cxn modelId="{51D47D18-45C2-4ED2-A4F6-9A02AD4F1CD6}" srcId="{51A7BF3B-352C-4DBC-9C69-C8FD7EA407ED}" destId="{DF8234C9-28D5-4FA6-B5C9-BC1B635FA0E9}" srcOrd="3" destOrd="0" parTransId="{4145BF6B-563E-4CEF-88E2-292A63C5D33A}" sibTransId="{F3EF3862-3304-461D-9361-EAF43BFCA50D}"/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EDE1D54D-7C65-4F07-A779-D0D357F5B172}" type="presOf" srcId="{5B47529D-D750-485F-9DB9-3CE17A5E2EB6}" destId="{D5900D9B-53F5-4DD6-B420-93BE107DE8AF}" srcOrd="0" destOrd="0" presId="urn:microsoft.com/office/officeart/2005/8/layout/chevron1"/>
    <dgm:cxn modelId="{174AE67A-E986-4E70-985F-C717AA2C7A5C}" type="presOf" srcId="{907D20B1-F160-4814-AD31-88F925B77BE4}" destId="{67E7956B-1F64-4583-ACE6-0BC6CA939ECE}" srcOrd="0" destOrd="0" presId="urn:microsoft.com/office/officeart/2005/8/layout/chevron1"/>
    <dgm:cxn modelId="{4055C697-BEF7-4D69-BAFE-91D8752AF4AB}" type="presOf" srcId="{205D9BF3-2840-4743-9793-20FA3FD8DC30}" destId="{690957CB-CEE7-4993-8C3B-40FACD6E136F}" srcOrd="0" destOrd="0" presId="urn:microsoft.com/office/officeart/2005/8/layout/chevron1"/>
    <dgm:cxn modelId="{6EB54EB2-DD72-4451-BE7E-572183D6D9BA}" srcId="{51A7BF3B-352C-4DBC-9C69-C8FD7EA407ED}" destId="{205D9BF3-2840-4743-9793-20FA3FD8DC30}" srcOrd="0" destOrd="0" parTransId="{7A9B6E2E-4611-42B8-9684-16F96259CD34}" sibTransId="{628A1761-13E0-4560-8B31-21E233837F08}"/>
    <dgm:cxn modelId="{A2A892C1-7846-4431-AC2D-82497A7246A4}" srcId="{51A7BF3B-352C-4DBC-9C69-C8FD7EA407ED}" destId="{5B47529D-D750-485F-9DB9-3CE17A5E2EB6}" srcOrd="2" destOrd="0" parTransId="{DF95EFC7-5E14-492D-BD20-9142EF3561CC}" sibTransId="{A9308785-DE7B-44D6-8313-12BE3CB3E5DD}"/>
    <dgm:cxn modelId="{81D322E5-4F88-49B1-89DF-29737EF0E7A5}" type="presOf" srcId="{DF8234C9-28D5-4FA6-B5C9-BC1B635FA0E9}" destId="{639A9EFB-8DE3-46D2-9284-E98D1ED094CE}" srcOrd="0" destOrd="0" presId="urn:microsoft.com/office/officeart/2005/8/layout/chevron1"/>
    <dgm:cxn modelId="{ECAAA66E-C109-4809-8262-68B1B21BE21C}" type="presParOf" srcId="{5596D502-8388-4A3B-847B-742FD5FCD39F}" destId="{690957CB-CEE7-4993-8C3B-40FACD6E136F}" srcOrd="0" destOrd="0" presId="urn:microsoft.com/office/officeart/2005/8/layout/chevron1"/>
    <dgm:cxn modelId="{6AD4548B-4141-41BF-83C2-AD1054EAC653}" type="presParOf" srcId="{5596D502-8388-4A3B-847B-742FD5FCD39F}" destId="{CCA65B18-CECF-4DF2-884E-D350CB73A5EB}" srcOrd="1" destOrd="0" presId="urn:microsoft.com/office/officeart/2005/8/layout/chevron1"/>
    <dgm:cxn modelId="{A3AD6F31-3CEB-404F-BE8A-D92DA3689610}" type="presParOf" srcId="{5596D502-8388-4A3B-847B-742FD5FCD39F}" destId="{67E7956B-1F64-4583-ACE6-0BC6CA939ECE}" srcOrd="2" destOrd="0" presId="urn:microsoft.com/office/officeart/2005/8/layout/chevron1"/>
    <dgm:cxn modelId="{D9191631-1714-47AD-BE21-CF55511BAB7E}" type="presParOf" srcId="{5596D502-8388-4A3B-847B-742FD5FCD39F}" destId="{A9A7CC19-8AA2-4E2F-80A0-3C7EB0E31D6D}" srcOrd="3" destOrd="0" presId="urn:microsoft.com/office/officeart/2005/8/layout/chevron1"/>
    <dgm:cxn modelId="{8B864B82-29B7-419A-A0F2-95EEFB0E04DA}" type="presParOf" srcId="{5596D502-8388-4A3B-847B-742FD5FCD39F}" destId="{D5900D9B-53F5-4DD6-B420-93BE107DE8AF}" srcOrd="4" destOrd="0" presId="urn:microsoft.com/office/officeart/2005/8/layout/chevron1"/>
    <dgm:cxn modelId="{7E2BD993-9838-4FBD-A983-0672D5235BE1}" type="presParOf" srcId="{5596D502-8388-4A3B-847B-742FD5FCD39F}" destId="{0B445216-6405-4C79-9384-834879AF7802}" srcOrd="5" destOrd="0" presId="urn:microsoft.com/office/officeart/2005/8/layout/chevron1"/>
    <dgm:cxn modelId="{931E445F-A887-40AF-831D-60F2D85A1A52}" type="presParOf" srcId="{5596D502-8388-4A3B-847B-742FD5FCD39F}" destId="{639A9EFB-8DE3-46D2-9284-E98D1ED094C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09F317D7-B0DF-4FCF-9B09-7D087CE690BB}">
      <dgm:prSet phldrT="[テキスト]"/>
      <dgm:spPr/>
      <dgm:t>
        <a:bodyPr/>
        <a:lstStyle/>
        <a:p>
          <a:r>
            <a:rPr kumimoji="1" lang="ja-JP" altLang="en-US" dirty="0"/>
            <a:t>提供</a:t>
          </a:r>
        </a:p>
      </dgm:t>
    </dgm:pt>
    <dgm:pt modelId="{2CAFCD7B-112F-406E-9E00-CEFE237F5EE6}" type="par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B722ACF1-030B-40A8-9D94-F63372C90A80}" type="sib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7F2C30E4-6041-44CB-BBB7-9E37E7F468F3}" type="pres">
      <dgm:prSet presAssocID="{09F317D7-B0DF-4FCF-9B09-7D087CE690BB}" presName="parTxOnly" presStyleLbl="node1" presStyleIdx="0" presStyleCnt="1" custLinFactNeighborX="-49" custLinFactNeighborY="6950">
        <dgm:presLayoutVars>
          <dgm:chMax val="0"/>
          <dgm:chPref val="0"/>
          <dgm:bulletEnabled val="1"/>
        </dgm:presLayoutVars>
      </dgm:prSet>
      <dgm:spPr/>
    </dgm:pt>
  </dgm:ptLst>
  <dgm:cxnLst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F1B25B7E-7D28-4810-84EA-69836D1D5E39}" srcId="{51A7BF3B-352C-4DBC-9C69-C8FD7EA407ED}" destId="{09F317D7-B0DF-4FCF-9B09-7D087CE690BB}" srcOrd="0" destOrd="0" parTransId="{2CAFCD7B-112F-406E-9E00-CEFE237F5EE6}" sibTransId="{B722ACF1-030B-40A8-9D94-F63372C90A80}"/>
    <dgm:cxn modelId="{FA966EAF-CAE3-4710-BBFC-CF35540AA504}" type="presOf" srcId="{09F317D7-B0DF-4FCF-9B09-7D087CE690BB}" destId="{7F2C30E4-6041-44CB-BBB7-9E37E7F468F3}" srcOrd="0" destOrd="0" presId="urn:microsoft.com/office/officeart/2005/8/layout/chevron1"/>
    <dgm:cxn modelId="{72468E4D-C562-4EEA-A873-82EEF74F773A}" type="presParOf" srcId="{5596D502-8388-4A3B-847B-742FD5FCD39F}" destId="{7F2C30E4-6041-44CB-BBB7-9E37E7F468F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09F317D7-B0DF-4FCF-9B09-7D087CE690BB}">
      <dgm:prSet phldrT="[テキスト]"/>
      <dgm:spPr/>
      <dgm:t>
        <a:bodyPr/>
        <a:lstStyle/>
        <a:p>
          <a:r>
            <a:rPr kumimoji="1" lang="ja-JP" altLang="en-US" dirty="0"/>
            <a:t>提供</a:t>
          </a:r>
        </a:p>
      </dgm:t>
    </dgm:pt>
    <dgm:pt modelId="{2CAFCD7B-112F-406E-9E00-CEFE237F5EE6}" type="par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B722ACF1-030B-40A8-9D94-F63372C90A80}" type="sib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7F2C30E4-6041-44CB-BBB7-9E37E7F468F3}" type="pres">
      <dgm:prSet presAssocID="{09F317D7-B0DF-4FCF-9B09-7D087CE690BB}" presName="parTxOnly" presStyleLbl="node1" presStyleIdx="0" presStyleCnt="1" custLinFactNeighborX="-49" custLinFactNeighborY="6950">
        <dgm:presLayoutVars>
          <dgm:chMax val="0"/>
          <dgm:chPref val="0"/>
          <dgm:bulletEnabled val="1"/>
        </dgm:presLayoutVars>
      </dgm:prSet>
      <dgm:spPr/>
    </dgm:pt>
  </dgm:ptLst>
  <dgm:cxnLst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F1B25B7E-7D28-4810-84EA-69836D1D5E39}" srcId="{51A7BF3B-352C-4DBC-9C69-C8FD7EA407ED}" destId="{09F317D7-B0DF-4FCF-9B09-7D087CE690BB}" srcOrd="0" destOrd="0" parTransId="{2CAFCD7B-112F-406E-9E00-CEFE237F5EE6}" sibTransId="{B722ACF1-030B-40A8-9D94-F63372C90A80}"/>
    <dgm:cxn modelId="{FA966EAF-CAE3-4710-BBFC-CF35540AA504}" type="presOf" srcId="{09F317D7-B0DF-4FCF-9B09-7D087CE690BB}" destId="{7F2C30E4-6041-44CB-BBB7-9E37E7F468F3}" srcOrd="0" destOrd="0" presId="urn:microsoft.com/office/officeart/2005/8/layout/chevron1"/>
    <dgm:cxn modelId="{72468E4D-C562-4EEA-A873-82EEF74F773A}" type="presParOf" srcId="{5596D502-8388-4A3B-847B-742FD5FCD39F}" destId="{7F2C30E4-6041-44CB-BBB7-9E37E7F468F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09F317D7-B0DF-4FCF-9B09-7D087CE690BB}">
      <dgm:prSet phldrT="[テキスト]"/>
      <dgm:spPr/>
      <dgm:t>
        <a:bodyPr/>
        <a:lstStyle/>
        <a:p>
          <a:r>
            <a:rPr kumimoji="1" lang="ja-JP" altLang="en-US" dirty="0"/>
            <a:t>提供</a:t>
          </a:r>
        </a:p>
      </dgm:t>
    </dgm:pt>
    <dgm:pt modelId="{2CAFCD7B-112F-406E-9E00-CEFE237F5EE6}" type="par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B722ACF1-030B-40A8-9D94-F63372C90A80}" type="sib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7F2C30E4-6041-44CB-BBB7-9E37E7F468F3}" type="pres">
      <dgm:prSet presAssocID="{09F317D7-B0DF-4FCF-9B09-7D087CE690BB}" presName="parTxOnly" presStyleLbl="node1" presStyleIdx="0" presStyleCnt="1" custLinFactNeighborX="-49" custLinFactNeighborY="6950">
        <dgm:presLayoutVars>
          <dgm:chMax val="0"/>
          <dgm:chPref val="0"/>
          <dgm:bulletEnabled val="1"/>
        </dgm:presLayoutVars>
      </dgm:prSet>
      <dgm:spPr/>
    </dgm:pt>
  </dgm:ptLst>
  <dgm:cxnLst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F1B25B7E-7D28-4810-84EA-69836D1D5E39}" srcId="{51A7BF3B-352C-4DBC-9C69-C8FD7EA407ED}" destId="{09F317D7-B0DF-4FCF-9B09-7D087CE690BB}" srcOrd="0" destOrd="0" parTransId="{2CAFCD7B-112F-406E-9E00-CEFE237F5EE6}" sibTransId="{B722ACF1-030B-40A8-9D94-F63372C90A80}"/>
    <dgm:cxn modelId="{FA966EAF-CAE3-4710-BBFC-CF35540AA504}" type="presOf" srcId="{09F317D7-B0DF-4FCF-9B09-7D087CE690BB}" destId="{7F2C30E4-6041-44CB-BBB7-9E37E7F468F3}" srcOrd="0" destOrd="0" presId="urn:microsoft.com/office/officeart/2005/8/layout/chevron1"/>
    <dgm:cxn modelId="{72468E4D-C562-4EEA-A873-82EEF74F773A}" type="presParOf" srcId="{5596D502-8388-4A3B-847B-742FD5FCD39F}" destId="{7F2C30E4-6041-44CB-BBB7-9E37E7F468F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09F317D7-B0DF-4FCF-9B09-7D087CE690BB}">
      <dgm:prSet phldrT="[テキスト]"/>
      <dgm:spPr/>
      <dgm:t>
        <a:bodyPr/>
        <a:lstStyle/>
        <a:p>
          <a:r>
            <a:rPr kumimoji="1" lang="ja-JP" altLang="en-US" dirty="0"/>
            <a:t>提供</a:t>
          </a:r>
        </a:p>
      </dgm:t>
    </dgm:pt>
    <dgm:pt modelId="{2CAFCD7B-112F-406E-9E00-CEFE237F5EE6}" type="par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B722ACF1-030B-40A8-9D94-F63372C90A80}" type="sib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7F2C30E4-6041-44CB-BBB7-9E37E7F468F3}" type="pres">
      <dgm:prSet presAssocID="{09F317D7-B0DF-4FCF-9B09-7D087CE690BB}" presName="parTxOnly" presStyleLbl="node1" presStyleIdx="0" presStyleCnt="1" custLinFactNeighborX="-49" custLinFactNeighborY="6950">
        <dgm:presLayoutVars>
          <dgm:chMax val="0"/>
          <dgm:chPref val="0"/>
          <dgm:bulletEnabled val="1"/>
        </dgm:presLayoutVars>
      </dgm:prSet>
      <dgm:spPr/>
    </dgm:pt>
  </dgm:ptLst>
  <dgm:cxnLst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F1B25B7E-7D28-4810-84EA-69836D1D5E39}" srcId="{51A7BF3B-352C-4DBC-9C69-C8FD7EA407ED}" destId="{09F317D7-B0DF-4FCF-9B09-7D087CE690BB}" srcOrd="0" destOrd="0" parTransId="{2CAFCD7B-112F-406E-9E00-CEFE237F5EE6}" sibTransId="{B722ACF1-030B-40A8-9D94-F63372C90A80}"/>
    <dgm:cxn modelId="{FA966EAF-CAE3-4710-BBFC-CF35540AA504}" type="presOf" srcId="{09F317D7-B0DF-4FCF-9B09-7D087CE690BB}" destId="{7F2C30E4-6041-44CB-BBB7-9E37E7F468F3}" srcOrd="0" destOrd="0" presId="urn:microsoft.com/office/officeart/2005/8/layout/chevron1"/>
    <dgm:cxn modelId="{72468E4D-C562-4EEA-A873-82EEF74F773A}" type="presParOf" srcId="{5596D502-8388-4A3B-847B-742FD5FCD39F}" destId="{7F2C30E4-6041-44CB-BBB7-9E37E7F468F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09F317D7-B0DF-4FCF-9B09-7D087CE690BB}">
      <dgm:prSet phldrT="[テキスト]"/>
      <dgm:spPr/>
      <dgm:t>
        <a:bodyPr/>
        <a:lstStyle/>
        <a:p>
          <a:r>
            <a:rPr kumimoji="1" lang="ja-JP" altLang="en-US" dirty="0"/>
            <a:t>提供</a:t>
          </a:r>
        </a:p>
      </dgm:t>
    </dgm:pt>
    <dgm:pt modelId="{2CAFCD7B-112F-406E-9E00-CEFE237F5EE6}" type="par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B722ACF1-030B-40A8-9D94-F63372C90A80}" type="sib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7F2C30E4-6041-44CB-BBB7-9E37E7F468F3}" type="pres">
      <dgm:prSet presAssocID="{09F317D7-B0DF-4FCF-9B09-7D087CE690BB}" presName="parTxOnly" presStyleLbl="node1" presStyleIdx="0" presStyleCnt="1" custLinFactNeighborX="-49" custLinFactNeighborY="6950">
        <dgm:presLayoutVars>
          <dgm:chMax val="0"/>
          <dgm:chPref val="0"/>
          <dgm:bulletEnabled val="1"/>
        </dgm:presLayoutVars>
      </dgm:prSet>
      <dgm:spPr/>
    </dgm:pt>
  </dgm:ptLst>
  <dgm:cxnLst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F1B25B7E-7D28-4810-84EA-69836D1D5E39}" srcId="{51A7BF3B-352C-4DBC-9C69-C8FD7EA407ED}" destId="{09F317D7-B0DF-4FCF-9B09-7D087CE690BB}" srcOrd="0" destOrd="0" parTransId="{2CAFCD7B-112F-406E-9E00-CEFE237F5EE6}" sibTransId="{B722ACF1-030B-40A8-9D94-F63372C90A80}"/>
    <dgm:cxn modelId="{FA966EAF-CAE3-4710-BBFC-CF35540AA504}" type="presOf" srcId="{09F317D7-B0DF-4FCF-9B09-7D087CE690BB}" destId="{7F2C30E4-6041-44CB-BBB7-9E37E7F468F3}" srcOrd="0" destOrd="0" presId="urn:microsoft.com/office/officeart/2005/8/layout/chevron1"/>
    <dgm:cxn modelId="{72468E4D-C562-4EEA-A873-82EEF74F773A}" type="presParOf" srcId="{5596D502-8388-4A3B-847B-742FD5FCD39F}" destId="{7F2C30E4-6041-44CB-BBB7-9E37E7F468F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05D9BF3-2840-4743-9793-20FA3FD8DC30}">
      <dgm:prSet phldrT="[テキスト]"/>
      <dgm:spPr/>
      <dgm:t>
        <a:bodyPr/>
        <a:lstStyle/>
        <a:p>
          <a:r>
            <a:rPr kumimoji="1" lang="ja-JP" altLang="en-US" dirty="0"/>
            <a:t>巡回</a:t>
          </a:r>
        </a:p>
      </dgm:t>
    </dgm:pt>
    <dgm:pt modelId="{7A9B6E2E-4611-42B8-9684-16F96259CD34}" type="parTrans" cxnId="{6EB54EB2-DD72-4451-BE7E-572183D6D9BA}">
      <dgm:prSet/>
      <dgm:spPr/>
      <dgm:t>
        <a:bodyPr/>
        <a:lstStyle/>
        <a:p>
          <a:endParaRPr kumimoji="1" lang="ja-JP" altLang="en-US"/>
        </a:p>
      </dgm:t>
    </dgm:pt>
    <dgm:pt modelId="{628A1761-13E0-4560-8B31-21E233837F08}" type="sibTrans" cxnId="{6EB54EB2-DD72-4451-BE7E-572183D6D9BA}">
      <dgm:prSet/>
      <dgm:spPr/>
      <dgm:t>
        <a:bodyPr/>
        <a:lstStyle/>
        <a:p>
          <a:endParaRPr kumimoji="1" lang="ja-JP" altLang="en-US"/>
        </a:p>
      </dgm:t>
    </dgm:pt>
    <dgm:pt modelId="{907D20B1-F160-4814-AD31-88F925B77BE4}">
      <dgm:prSet phldrT="[テキスト]"/>
      <dgm:spPr/>
      <dgm:t>
        <a:bodyPr/>
        <a:lstStyle/>
        <a:p>
          <a:r>
            <a:rPr kumimoji="1" lang="ja-JP" altLang="en-US" dirty="0"/>
            <a:t>検知</a:t>
          </a:r>
        </a:p>
      </dgm:t>
    </dgm:pt>
    <dgm:pt modelId="{46E6A459-3A8C-4396-88E9-B5901DC5D982}" type="parTrans" cxnId="{292ADB0B-998E-4631-B76F-2E3C6CE4979E}">
      <dgm:prSet/>
      <dgm:spPr/>
      <dgm:t>
        <a:bodyPr/>
        <a:lstStyle/>
        <a:p>
          <a:endParaRPr kumimoji="1" lang="ja-JP" altLang="en-US"/>
        </a:p>
      </dgm:t>
    </dgm:pt>
    <dgm:pt modelId="{52D5F873-6BC3-4FE8-9283-184CE8708723}" type="sibTrans" cxnId="{292ADB0B-998E-4631-B76F-2E3C6CE4979E}">
      <dgm:prSet/>
      <dgm:spPr/>
      <dgm:t>
        <a:bodyPr/>
        <a:lstStyle/>
        <a:p>
          <a:endParaRPr kumimoji="1" lang="ja-JP" altLang="en-US"/>
        </a:p>
      </dgm:t>
    </dgm:pt>
    <dgm:pt modelId="{5B47529D-D750-485F-9DB9-3CE17A5E2EB6}">
      <dgm:prSet phldrT="[テキスト]"/>
      <dgm:spPr/>
      <dgm:t>
        <a:bodyPr/>
        <a:lstStyle/>
        <a:p>
          <a:r>
            <a:rPr kumimoji="1" lang="ja-JP" altLang="en-US" dirty="0"/>
            <a:t>作成</a:t>
          </a:r>
        </a:p>
      </dgm:t>
    </dgm:pt>
    <dgm:pt modelId="{DF95EFC7-5E14-492D-BD20-9142EF3561CC}" type="parTrans" cxnId="{A2A892C1-7846-4431-AC2D-82497A7246A4}">
      <dgm:prSet/>
      <dgm:spPr/>
      <dgm:t>
        <a:bodyPr/>
        <a:lstStyle/>
        <a:p>
          <a:endParaRPr kumimoji="1" lang="ja-JP" altLang="en-US"/>
        </a:p>
      </dgm:t>
    </dgm:pt>
    <dgm:pt modelId="{A9308785-DE7B-44D6-8313-12BE3CB3E5DD}" type="sibTrans" cxnId="{A2A892C1-7846-4431-AC2D-82497A7246A4}">
      <dgm:prSet/>
      <dgm:spPr/>
      <dgm:t>
        <a:bodyPr/>
        <a:lstStyle/>
        <a:p>
          <a:endParaRPr kumimoji="1" lang="ja-JP" altLang="en-US"/>
        </a:p>
      </dgm:t>
    </dgm:pt>
    <dgm:pt modelId="{DF8234C9-28D5-4FA6-B5C9-BC1B635FA0E9}">
      <dgm:prSet/>
      <dgm:spPr/>
      <dgm:t>
        <a:bodyPr/>
        <a:lstStyle/>
        <a:p>
          <a:r>
            <a:rPr kumimoji="1" lang="ja-JP" altLang="en-US" dirty="0"/>
            <a:t>提供</a:t>
          </a:r>
        </a:p>
      </dgm:t>
    </dgm:pt>
    <dgm:pt modelId="{4145BF6B-563E-4CEF-88E2-292A63C5D33A}" type="parTrans" cxnId="{51D47D18-45C2-4ED2-A4F6-9A02AD4F1CD6}">
      <dgm:prSet/>
      <dgm:spPr/>
      <dgm:t>
        <a:bodyPr/>
        <a:lstStyle/>
        <a:p>
          <a:endParaRPr kumimoji="1" lang="ja-JP" altLang="en-US"/>
        </a:p>
      </dgm:t>
    </dgm:pt>
    <dgm:pt modelId="{F3EF3862-3304-461D-9361-EAF43BFCA50D}" type="sibTrans" cxnId="{51D47D18-45C2-4ED2-A4F6-9A02AD4F1CD6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690957CB-CEE7-4993-8C3B-40FACD6E136F}" type="pres">
      <dgm:prSet presAssocID="{205D9BF3-2840-4743-9793-20FA3FD8DC30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CA65B18-CECF-4DF2-884E-D350CB73A5EB}" type="pres">
      <dgm:prSet presAssocID="{628A1761-13E0-4560-8B31-21E233837F08}" presName="parTxOnlySpace" presStyleCnt="0"/>
      <dgm:spPr/>
    </dgm:pt>
    <dgm:pt modelId="{67E7956B-1F64-4583-ACE6-0BC6CA939ECE}" type="pres">
      <dgm:prSet presAssocID="{907D20B1-F160-4814-AD31-88F925B77BE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9A7CC19-8AA2-4E2F-80A0-3C7EB0E31D6D}" type="pres">
      <dgm:prSet presAssocID="{52D5F873-6BC3-4FE8-9283-184CE8708723}" presName="parTxOnlySpace" presStyleCnt="0"/>
      <dgm:spPr/>
    </dgm:pt>
    <dgm:pt modelId="{D5900D9B-53F5-4DD6-B420-93BE107DE8AF}" type="pres">
      <dgm:prSet presAssocID="{5B47529D-D750-485F-9DB9-3CE17A5E2EB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B445216-6405-4C79-9384-834879AF7802}" type="pres">
      <dgm:prSet presAssocID="{A9308785-DE7B-44D6-8313-12BE3CB3E5DD}" presName="parTxOnlySpace" presStyleCnt="0"/>
      <dgm:spPr/>
    </dgm:pt>
    <dgm:pt modelId="{639A9EFB-8DE3-46D2-9284-E98D1ED094CE}" type="pres">
      <dgm:prSet presAssocID="{DF8234C9-28D5-4FA6-B5C9-BC1B635FA0E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92ADB0B-998E-4631-B76F-2E3C6CE4979E}" srcId="{51A7BF3B-352C-4DBC-9C69-C8FD7EA407ED}" destId="{907D20B1-F160-4814-AD31-88F925B77BE4}" srcOrd="1" destOrd="0" parTransId="{46E6A459-3A8C-4396-88E9-B5901DC5D982}" sibTransId="{52D5F873-6BC3-4FE8-9283-184CE8708723}"/>
    <dgm:cxn modelId="{51D47D18-45C2-4ED2-A4F6-9A02AD4F1CD6}" srcId="{51A7BF3B-352C-4DBC-9C69-C8FD7EA407ED}" destId="{DF8234C9-28D5-4FA6-B5C9-BC1B635FA0E9}" srcOrd="3" destOrd="0" parTransId="{4145BF6B-563E-4CEF-88E2-292A63C5D33A}" sibTransId="{F3EF3862-3304-461D-9361-EAF43BFCA50D}"/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EDE1D54D-7C65-4F07-A779-D0D357F5B172}" type="presOf" srcId="{5B47529D-D750-485F-9DB9-3CE17A5E2EB6}" destId="{D5900D9B-53F5-4DD6-B420-93BE107DE8AF}" srcOrd="0" destOrd="0" presId="urn:microsoft.com/office/officeart/2005/8/layout/chevron1"/>
    <dgm:cxn modelId="{174AE67A-E986-4E70-985F-C717AA2C7A5C}" type="presOf" srcId="{907D20B1-F160-4814-AD31-88F925B77BE4}" destId="{67E7956B-1F64-4583-ACE6-0BC6CA939ECE}" srcOrd="0" destOrd="0" presId="urn:microsoft.com/office/officeart/2005/8/layout/chevron1"/>
    <dgm:cxn modelId="{4055C697-BEF7-4D69-BAFE-91D8752AF4AB}" type="presOf" srcId="{205D9BF3-2840-4743-9793-20FA3FD8DC30}" destId="{690957CB-CEE7-4993-8C3B-40FACD6E136F}" srcOrd="0" destOrd="0" presId="urn:microsoft.com/office/officeart/2005/8/layout/chevron1"/>
    <dgm:cxn modelId="{6EB54EB2-DD72-4451-BE7E-572183D6D9BA}" srcId="{51A7BF3B-352C-4DBC-9C69-C8FD7EA407ED}" destId="{205D9BF3-2840-4743-9793-20FA3FD8DC30}" srcOrd="0" destOrd="0" parTransId="{7A9B6E2E-4611-42B8-9684-16F96259CD34}" sibTransId="{628A1761-13E0-4560-8B31-21E233837F08}"/>
    <dgm:cxn modelId="{A2A892C1-7846-4431-AC2D-82497A7246A4}" srcId="{51A7BF3B-352C-4DBC-9C69-C8FD7EA407ED}" destId="{5B47529D-D750-485F-9DB9-3CE17A5E2EB6}" srcOrd="2" destOrd="0" parTransId="{DF95EFC7-5E14-492D-BD20-9142EF3561CC}" sibTransId="{A9308785-DE7B-44D6-8313-12BE3CB3E5DD}"/>
    <dgm:cxn modelId="{81D322E5-4F88-49B1-89DF-29737EF0E7A5}" type="presOf" srcId="{DF8234C9-28D5-4FA6-B5C9-BC1B635FA0E9}" destId="{639A9EFB-8DE3-46D2-9284-E98D1ED094CE}" srcOrd="0" destOrd="0" presId="urn:microsoft.com/office/officeart/2005/8/layout/chevron1"/>
    <dgm:cxn modelId="{ECAAA66E-C109-4809-8262-68B1B21BE21C}" type="presParOf" srcId="{5596D502-8388-4A3B-847B-742FD5FCD39F}" destId="{690957CB-CEE7-4993-8C3B-40FACD6E136F}" srcOrd="0" destOrd="0" presId="urn:microsoft.com/office/officeart/2005/8/layout/chevron1"/>
    <dgm:cxn modelId="{6AD4548B-4141-41BF-83C2-AD1054EAC653}" type="presParOf" srcId="{5596D502-8388-4A3B-847B-742FD5FCD39F}" destId="{CCA65B18-CECF-4DF2-884E-D350CB73A5EB}" srcOrd="1" destOrd="0" presId="urn:microsoft.com/office/officeart/2005/8/layout/chevron1"/>
    <dgm:cxn modelId="{A3AD6F31-3CEB-404F-BE8A-D92DA3689610}" type="presParOf" srcId="{5596D502-8388-4A3B-847B-742FD5FCD39F}" destId="{67E7956B-1F64-4583-ACE6-0BC6CA939ECE}" srcOrd="2" destOrd="0" presId="urn:microsoft.com/office/officeart/2005/8/layout/chevron1"/>
    <dgm:cxn modelId="{D9191631-1714-47AD-BE21-CF55511BAB7E}" type="presParOf" srcId="{5596D502-8388-4A3B-847B-742FD5FCD39F}" destId="{A9A7CC19-8AA2-4E2F-80A0-3C7EB0E31D6D}" srcOrd="3" destOrd="0" presId="urn:microsoft.com/office/officeart/2005/8/layout/chevron1"/>
    <dgm:cxn modelId="{8B864B82-29B7-419A-A0F2-95EEFB0E04DA}" type="presParOf" srcId="{5596D502-8388-4A3B-847B-742FD5FCD39F}" destId="{D5900D9B-53F5-4DD6-B420-93BE107DE8AF}" srcOrd="4" destOrd="0" presId="urn:microsoft.com/office/officeart/2005/8/layout/chevron1"/>
    <dgm:cxn modelId="{7E2BD993-9838-4FBD-A983-0672D5235BE1}" type="presParOf" srcId="{5596D502-8388-4A3B-847B-742FD5FCD39F}" destId="{0B445216-6405-4C79-9384-834879AF7802}" srcOrd="5" destOrd="0" presId="urn:microsoft.com/office/officeart/2005/8/layout/chevron1"/>
    <dgm:cxn modelId="{931E445F-A887-40AF-831D-60F2D85A1A52}" type="presParOf" srcId="{5596D502-8388-4A3B-847B-742FD5FCD39F}" destId="{639A9EFB-8DE3-46D2-9284-E98D1ED094C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E9F45A-98DE-4BD9-BD11-4DF7FD4FF72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38B4A98-A16E-45C5-8EB5-241E29483E5B}">
      <dgm:prSet phldrT="[テキスト]"/>
      <dgm:spPr/>
      <dgm:t>
        <a:bodyPr/>
        <a:lstStyle/>
        <a:p>
          <a:r>
            <a:rPr kumimoji="1" lang="ja-JP" altLang="en-US" dirty="0"/>
            <a:t>交通</a:t>
          </a:r>
        </a:p>
      </dgm:t>
    </dgm:pt>
    <dgm:pt modelId="{7E719FCF-B60D-4B08-B754-68CF45759AF6}" type="parTrans" cxnId="{DBBB76FC-2B62-4953-9147-088A4360F5AE}">
      <dgm:prSet/>
      <dgm:spPr/>
      <dgm:t>
        <a:bodyPr/>
        <a:lstStyle/>
        <a:p>
          <a:endParaRPr kumimoji="1" lang="ja-JP" altLang="en-US"/>
        </a:p>
      </dgm:t>
    </dgm:pt>
    <dgm:pt modelId="{20C98DB2-398D-4A70-86EF-CC787165328F}" type="sibTrans" cxnId="{DBBB76FC-2B62-4953-9147-088A4360F5AE}">
      <dgm:prSet/>
      <dgm:spPr/>
      <dgm:t>
        <a:bodyPr/>
        <a:lstStyle/>
        <a:p>
          <a:endParaRPr kumimoji="1" lang="ja-JP" altLang="en-US"/>
        </a:p>
      </dgm:t>
    </dgm:pt>
    <dgm:pt modelId="{A484899E-7242-43E2-B79F-814FC3123E96}">
      <dgm:prSet phldrT="[テキスト]"/>
      <dgm:spPr/>
      <dgm:t>
        <a:bodyPr/>
        <a:lstStyle/>
        <a:p>
          <a:r>
            <a:rPr kumimoji="1" lang="ja-JP" altLang="en-US" dirty="0"/>
            <a:t>環境美化</a:t>
          </a:r>
        </a:p>
      </dgm:t>
    </dgm:pt>
    <dgm:pt modelId="{90D03440-0F85-43E0-B21D-C634AF322AF1}" type="parTrans" cxnId="{E1EC92A2-F079-48CD-AA6B-59CCF58C53AE}">
      <dgm:prSet/>
      <dgm:spPr/>
      <dgm:t>
        <a:bodyPr/>
        <a:lstStyle/>
        <a:p>
          <a:endParaRPr kumimoji="1" lang="ja-JP" altLang="en-US"/>
        </a:p>
      </dgm:t>
    </dgm:pt>
    <dgm:pt modelId="{A377D537-86C6-45CD-BB41-9B2130280881}" type="sibTrans" cxnId="{E1EC92A2-F079-48CD-AA6B-59CCF58C53AE}">
      <dgm:prSet/>
      <dgm:spPr/>
      <dgm:t>
        <a:bodyPr/>
        <a:lstStyle/>
        <a:p>
          <a:endParaRPr kumimoji="1" lang="ja-JP" altLang="en-US"/>
        </a:p>
      </dgm:t>
    </dgm:pt>
    <dgm:pt modelId="{CF849353-E473-4D4A-87B9-0FF2530ABDD3}">
      <dgm:prSet phldrT="[テキスト]"/>
      <dgm:spPr/>
      <dgm:t>
        <a:bodyPr/>
        <a:lstStyle/>
        <a:p>
          <a:r>
            <a:rPr kumimoji="1" lang="ja-JP" altLang="en-US" dirty="0"/>
            <a:t>その他</a:t>
          </a:r>
        </a:p>
      </dgm:t>
    </dgm:pt>
    <dgm:pt modelId="{D1BB4AC0-7E72-4C47-BDF0-A99BCA6F2B12}" type="parTrans" cxnId="{B9454403-1094-4362-8057-E65A0B6AF86E}">
      <dgm:prSet/>
      <dgm:spPr/>
      <dgm:t>
        <a:bodyPr/>
        <a:lstStyle/>
        <a:p>
          <a:endParaRPr kumimoji="1" lang="ja-JP" altLang="en-US"/>
        </a:p>
      </dgm:t>
    </dgm:pt>
    <dgm:pt modelId="{FF5A577F-7FE1-43B0-B431-92C9AD0AEF2A}" type="sibTrans" cxnId="{B9454403-1094-4362-8057-E65A0B6AF86E}">
      <dgm:prSet/>
      <dgm:spPr/>
      <dgm:t>
        <a:bodyPr/>
        <a:lstStyle/>
        <a:p>
          <a:endParaRPr kumimoji="1" lang="ja-JP" altLang="en-US"/>
        </a:p>
      </dgm:t>
    </dgm:pt>
    <dgm:pt modelId="{CFB669ED-A42E-4406-A188-64E40687E55D}" type="pres">
      <dgm:prSet presAssocID="{92E9F45A-98DE-4BD9-BD11-4DF7FD4FF725}" presName="linearFlow" presStyleCnt="0">
        <dgm:presLayoutVars>
          <dgm:dir/>
          <dgm:resizeHandles val="exact"/>
        </dgm:presLayoutVars>
      </dgm:prSet>
      <dgm:spPr/>
    </dgm:pt>
    <dgm:pt modelId="{DB1A7589-C1C3-4863-8597-8A679CF4B493}" type="pres">
      <dgm:prSet presAssocID="{138B4A98-A16E-45C5-8EB5-241E29483E5B}" presName="composite" presStyleCnt="0"/>
      <dgm:spPr/>
    </dgm:pt>
    <dgm:pt modelId="{5C520895-445A-426B-AFDA-858C44B97226}" type="pres">
      <dgm:prSet presAssocID="{138B4A98-A16E-45C5-8EB5-241E29483E5B}" presName="imgShp" presStyleLbl="fgImgPlace1" presStyleIdx="0" presStyleCnt="3"/>
      <dgm:spPr/>
    </dgm:pt>
    <dgm:pt modelId="{EF8CCB23-4AF8-4C1D-8528-6170CBC8878E}" type="pres">
      <dgm:prSet presAssocID="{138B4A98-A16E-45C5-8EB5-241E29483E5B}" presName="txShp" presStyleLbl="node1" presStyleIdx="0" presStyleCnt="3">
        <dgm:presLayoutVars>
          <dgm:bulletEnabled val="1"/>
        </dgm:presLayoutVars>
      </dgm:prSet>
      <dgm:spPr/>
    </dgm:pt>
    <dgm:pt modelId="{2242FC87-2D93-4BB0-8F47-FC24FF837FB5}" type="pres">
      <dgm:prSet presAssocID="{20C98DB2-398D-4A70-86EF-CC787165328F}" presName="spacing" presStyleCnt="0"/>
      <dgm:spPr/>
    </dgm:pt>
    <dgm:pt modelId="{48609782-D2BD-4856-B7B2-1DEC914570DE}" type="pres">
      <dgm:prSet presAssocID="{A484899E-7242-43E2-B79F-814FC3123E96}" presName="composite" presStyleCnt="0"/>
      <dgm:spPr/>
    </dgm:pt>
    <dgm:pt modelId="{E4C6E536-2394-4955-9EA6-7C71A5AB5122}" type="pres">
      <dgm:prSet presAssocID="{A484899E-7242-43E2-B79F-814FC3123E96}" presName="imgShp" presStyleLbl="fgImgPlace1" presStyleIdx="1" presStyleCnt="3"/>
      <dgm:spPr/>
    </dgm:pt>
    <dgm:pt modelId="{A113C6C7-5F10-42EC-9FFA-7C57915E9B1A}" type="pres">
      <dgm:prSet presAssocID="{A484899E-7242-43E2-B79F-814FC3123E96}" presName="txShp" presStyleLbl="node1" presStyleIdx="1" presStyleCnt="3">
        <dgm:presLayoutVars>
          <dgm:bulletEnabled val="1"/>
        </dgm:presLayoutVars>
      </dgm:prSet>
      <dgm:spPr/>
    </dgm:pt>
    <dgm:pt modelId="{7226D2F7-4260-4F45-8D4B-CD52EDCEAF73}" type="pres">
      <dgm:prSet presAssocID="{A377D537-86C6-45CD-BB41-9B2130280881}" presName="spacing" presStyleCnt="0"/>
      <dgm:spPr/>
    </dgm:pt>
    <dgm:pt modelId="{6302C309-0DE8-408D-8E6A-18D14B4D991A}" type="pres">
      <dgm:prSet presAssocID="{CF849353-E473-4D4A-87B9-0FF2530ABDD3}" presName="composite" presStyleCnt="0"/>
      <dgm:spPr/>
    </dgm:pt>
    <dgm:pt modelId="{E7E2BF22-4843-4AEF-B168-02E2A514FBE4}" type="pres">
      <dgm:prSet presAssocID="{CF849353-E473-4D4A-87B9-0FF2530ABDD3}" presName="imgShp" presStyleLbl="fgImgPlace1" presStyleIdx="2" presStyleCnt="3"/>
      <dgm:spPr/>
    </dgm:pt>
    <dgm:pt modelId="{DE5779A3-802B-42A3-BD5A-9154AA838814}" type="pres">
      <dgm:prSet presAssocID="{CF849353-E473-4D4A-87B9-0FF2530ABDD3}" presName="txShp" presStyleLbl="node1" presStyleIdx="2" presStyleCnt="3">
        <dgm:presLayoutVars>
          <dgm:bulletEnabled val="1"/>
        </dgm:presLayoutVars>
      </dgm:prSet>
      <dgm:spPr/>
    </dgm:pt>
  </dgm:ptLst>
  <dgm:cxnLst>
    <dgm:cxn modelId="{B9454403-1094-4362-8057-E65A0B6AF86E}" srcId="{92E9F45A-98DE-4BD9-BD11-4DF7FD4FF725}" destId="{CF849353-E473-4D4A-87B9-0FF2530ABDD3}" srcOrd="2" destOrd="0" parTransId="{D1BB4AC0-7E72-4C47-BDF0-A99BCA6F2B12}" sibTransId="{FF5A577F-7FE1-43B0-B431-92C9AD0AEF2A}"/>
    <dgm:cxn modelId="{46178916-FDD5-490C-A969-1A3AEAC3D6DB}" type="presOf" srcId="{A484899E-7242-43E2-B79F-814FC3123E96}" destId="{A113C6C7-5F10-42EC-9FFA-7C57915E9B1A}" srcOrd="0" destOrd="0" presId="urn:microsoft.com/office/officeart/2005/8/layout/vList3"/>
    <dgm:cxn modelId="{6227F48C-F8FE-4030-B88F-68AF2B7FF93B}" type="presOf" srcId="{138B4A98-A16E-45C5-8EB5-241E29483E5B}" destId="{EF8CCB23-4AF8-4C1D-8528-6170CBC8878E}" srcOrd="0" destOrd="0" presId="urn:microsoft.com/office/officeart/2005/8/layout/vList3"/>
    <dgm:cxn modelId="{E1EC92A2-F079-48CD-AA6B-59CCF58C53AE}" srcId="{92E9F45A-98DE-4BD9-BD11-4DF7FD4FF725}" destId="{A484899E-7242-43E2-B79F-814FC3123E96}" srcOrd="1" destOrd="0" parTransId="{90D03440-0F85-43E0-B21D-C634AF322AF1}" sibTransId="{A377D537-86C6-45CD-BB41-9B2130280881}"/>
    <dgm:cxn modelId="{63596CC5-A5A0-49C4-BBE0-6CD0669E46DF}" type="presOf" srcId="{CF849353-E473-4D4A-87B9-0FF2530ABDD3}" destId="{DE5779A3-802B-42A3-BD5A-9154AA838814}" srcOrd="0" destOrd="0" presId="urn:microsoft.com/office/officeart/2005/8/layout/vList3"/>
    <dgm:cxn modelId="{ED7F34F3-280F-4CE7-AA82-99C3797B2388}" type="presOf" srcId="{92E9F45A-98DE-4BD9-BD11-4DF7FD4FF725}" destId="{CFB669ED-A42E-4406-A188-64E40687E55D}" srcOrd="0" destOrd="0" presId="urn:microsoft.com/office/officeart/2005/8/layout/vList3"/>
    <dgm:cxn modelId="{DBBB76FC-2B62-4953-9147-088A4360F5AE}" srcId="{92E9F45A-98DE-4BD9-BD11-4DF7FD4FF725}" destId="{138B4A98-A16E-45C5-8EB5-241E29483E5B}" srcOrd="0" destOrd="0" parTransId="{7E719FCF-B60D-4B08-B754-68CF45759AF6}" sibTransId="{20C98DB2-398D-4A70-86EF-CC787165328F}"/>
    <dgm:cxn modelId="{FA4BCC66-A6BB-407E-AEE2-DB538078D3AD}" type="presParOf" srcId="{CFB669ED-A42E-4406-A188-64E40687E55D}" destId="{DB1A7589-C1C3-4863-8597-8A679CF4B493}" srcOrd="0" destOrd="0" presId="urn:microsoft.com/office/officeart/2005/8/layout/vList3"/>
    <dgm:cxn modelId="{3DD662C6-12FF-4CFC-A9EB-27DC3564C6D6}" type="presParOf" srcId="{DB1A7589-C1C3-4863-8597-8A679CF4B493}" destId="{5C520895-445A-426B-AFDA-858C44B97226}" srcOrd="0" destOrd="0" presId="urn:microsoft.com/office/officeart/2005/8/layout/vList3"/>
    <dgm:cxn modelId="{AB439EC3-F792-41AB-B690-471A0AE79AB4}" type="presParOf" srcId="{DB1A7589-C1C3-4863-8597-8A679CF4B493}" destId="{EF8CCB23-4AF8-4C1D-8528-6170CBC8878E}" srcOrd="1" destOrd="0" presId="urn:microsoft.com/office/officeart/2005/8/layout/vList3"/>
    <dgm:cxn modelId="{AD1D3CBC-E1BA-403C-B5E9-EDD46D8F23C3}" type="presParOf" srcId="{CFB669ED-A42E-4406-A188-64E40687E55D}" destId="{2242FC87-2D93-4BB0-8F47-FC24FF837FB5}" srcOrd="1" destOrd="0" presId="urn:microsoft.com/office/officeart/2005/8/layout/vList3"/>
    <dgm:cxn modelId="{69AA1CD5-4DB6-4745-B68D-A99A6D26815D}" type="presParOf" srcId="{CFB669ED-A42E-4406-A188-64E40687E55D}" destId="{48609782-D2BD-4856-B7B2-1DEC914570DE}" srcOrd="2" destOrd="0" presId="urn:microsoft.com/office/officeart/2005/8/layout/vList3"/>
    <dgm:cxn modelId="{560D9E52-081B-4E92-8550-6553951BBD1E}" type="presParOf" srcId="{48609782-D2BD-4856-B7B2-1DEC914570DE}" destId="{E4C6E536-2394-4955-9EA6-7C71A5AB5122}" srcOrd="0" destOrd="0" presId="urn:microsoft.com/office/officeart/2005/8/layout/vList3"/>
    <dgm:cxn modelId="{0CDE6F9C-5722-4179-8B36-D8FDE60C885E}" type="presParOf" srcId="{48609782-D2BD-4856-B7B2-1DEC914570DE}" destId="{A113C6C7-5F10-42EC-9FFA-7C57915E9B1A}" srcOrd="1" destOrd="0" presId="urn:microsoft.com/office/officeart/2005/8/layout/vList3"/>
    <dgm:cxn modelId="{ED9035DE-A146-488D-BA3D-3CDAB289D551}" type="presParOf" srcId="{CFB669ED-A42E-4406-A188-64E40687E55D}" destId="{7226D2F7-4260-4F45-8D4B-CD52EDCEAF73}" srcOrd="3" destOrd="0" presId="urn:microsoft.com/office/officeart/2005/8/layout/vList3"/>
    <dgm:cxn modelId="{8443ABF6-20A2-4D02-9B08-539AAEC04A5B}" type="presParOf" srcId="{CFB669ED-A42E-4406-A188-64E40687E55D}" destId="{6302C309-0DE8-408D-8E6A-18D14B4D991A}" srcOrd="4" destOrd="0" presId="urn:microsoft.com/office/officeart/2005/8/layout/vList3"/>
    <dgm:cxn modelId="{85C9F933-4835-4E4D-B01D-93703A1E2591}" type="presParOf" srcId="{6302C309-0DE8-408D-8E6A-18D14B4D991A}" destId="{E7E2BF22-4843-4AEF-B168-02E2A514FBE4}" srcOrd="0" destOrd="0" presId="urn:microsoft.com/office/officeart/2005/8/layout/vList3"/>
    <dgm:cxn modelId="{E6EB0332-5480-43D8-89E3-7C351C322208}" type="presParOf" srcId="{6302C309-0DE8-408D-8E6A-18D14B4D991A}" destId="{DE5779A3-802B-42A3-BD5A-9154AA83881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05D9BF3-2840-4743-9793-20FA3FD8DC30}">
      <dgm:prSet phldrT="[テキスト]"/>
      <dgm:spPr/>
      <dgm:t>
        <a:bodyPr/>
        <a:lstStyle/>
        <a:p>
          <a:r>
            <a:rPr kumimoji="1" lang="ja-JP" altLang="en-US" dirty="0"/>
            <a:t>巡回</a:t>
          </a:r>
        </a:p>
      </dgm:t>
    </dgm:pt>
    <dgm:pt modelId="{7A9B6E2E-4611-42B8-9684-16F96259CD34}" type="parTrans" cxnId="{6EB54EB2-DD72-4451-BE7E-572183D6D9BA}">
      <dgm:prSet/>
      <dgm:spPr/>
      <dgm:t>
        <a:bodyPr/>
        <a:lstStyle/>
        <a:p>
          <a:endParaRPr kumimoji="1" lang="ja-JP" altLang="en-US"/>
        </a:p>
      </dgm:t>
    </dgm:pt>
    <dgm:pt modelId="{628A1761-13E0-4560-8B31-21E233837F08}" type="sibTrans" cxnId="{6EB54EB2-DD72-4451-BE7E-572183D6D9BA}">
      <dgm:prSet/>
      <dgm:spPr/>
      <dgm:t>
        <a:bodyPr/>
        <a:lstStyle/>
        <a:p>
          <a:endParaRPr kumimoji="1" lang="ja-JP" altLang="en-US"/>
        </a:p>
      </dgm:t>
    </dgm:pt>
    <dgm:pt modelId="{907D20B1-F160-4814-AD31-88F925B77BE4}">
      <dgm:prSet phldrT="[テキスト]"/>
      <dgm:spPr/>
      <dgm:t>
        <a:bodyPr/>
        <a:lstStyle/>
        <a:p>
          <a:r>
            <a:rPr kumimoji="1" lang="ja-JP" altLang="en-US" dirty="0"/>
            <a:t>検知</a:t>
          </a:r>
        </a:p>
      </dgm:t>
    </dgm:pt>
    <dgm:pt modelId="{46E6A459-3A8C-4396-88E9-B5901DC5D982}" type="parTrans" cxnId="{292ADB0B-998E-4631-B76F-2E3C6CE4979E}">
      <dgm:prSet/>
      <dgm:spPr/>
      <dgm:t>
        <a:bodyPr/>
        <a:lstStyle/>
        <a:p>
          <a:endParaRPr kumimoji="1" lang="ja-JP" altLang="en-US"/>
        </a:p>
      </dgm:t>
    </dgm:pt>
    <dgm:pt modelId="{52D5F873-6BC3-4FE8-9283-184CE8708723}" type="sibTrans" cxnId="{292ADB0B-998E-4631-B76F-2E3C6CE4979E}">
      <dgm:prSet/>
      <dgm:spPr/>
      <dgm:t>
        <a:bodyPr/>
        <a:lstStyle/>
        <a:p>
          <a:endParaRPr kumimoji="1" lang="ja-JP" altLang="en-US"/>
        </a:p>
      </dgm:t>
    </dgm:pt>
    <dgm:pt modelId="{5B47529D-D750-485F-9DB9-3CE17A5E2EB6}">
      <dgm:prSet phldrT="[テキスト]"/>
      <dgm:spPr/>
      <dgm:t>
        <a:bodyPr/>
        <a:lstStyle/>
        <a:p>
          <a:r>
            <a:rPr kumimoji="1" lang="ja-JP" altLang="en-US" dirty="0"/>
            <a:t>作成</a:t>
          </a:r>
        </a:p>
      </dgm:t>
    </dgm:pt>
    <dgm:pt modelId="{DF95EFC7-5E14-492D-BD20-9142EF3561CC}" type="parTrans" cxnId="{A2A892C1-7846-4431-AC2D-82497A7246A4}">
      <dgm:prSet/>
      <dgm:spPr/>
      <dgm:t>
        <a:bodyPr/>
        <a:lstStyle/>
        <a:p>
          <a:endParaRPr kumimoji="1" lang="ja-JP" altLang="en-US"/>
        </a:p>
      </dgm:t>
    </dgm:pt>
    <dgm:pt modelId="{A9308785-DE7B-44D6-8313-12BE3CB3E5DD}" type="sibTrans" cxnId="{A2A892C1-7846-4431-AC2D-82497A7246A4}">
      <dgm:prSet/>
      <dgm:spPr/>
      <dgm:t>
        <a:bodyPr/>
        <a:lstStyle/>
        <a:p>
          <a:endParaRPr kumimoji="1" lang="ja-JP" altLang="en-US"/>
        </a:p>
      </dgm:t>
    </dgm:pt>
    <dgm:pt modelId="{DF8234C9-28D5-4FA6-B5C9-BC1B635FA0E9}">
      <dgm:prSet/>
      <dgm:spPr/>
      <dgm:t>
        <a:bodyPr/>
        <a:lstStyle/>
        <a:p>
          <a:r>
            <a:rPr kumimoji="1" lang="ja-JP" altLang="en-US" dirty="0"/>
            <a:t>提供</a:t>
          </a:r>
        </a:p>
      </dgm:t>
    </dgm:pt>
    <dgm:pt modelId="{4145BF6B-563E-4CEF-88E2-292A63C5D33A}" type="parTrans" cxnId="{51D47D18-45C2-4ED2-A4F6-9A02AD4F1CD6}">
      <dgm:prSet/>
      <dgm:spPr/>
      <dgm:t>
        <a:bodyPr/>
        <a:lstStyle/>
        <a:p>
          <a:endParaRPr kumimoji="1" lang="ja-JP" altLang="en-US"/>
        </a:p>
      </dgm:t>
    </dgm:pt>
    <dgm:pt modelId="{F3EF3862-3304-461D-9361-EAF43BFCA50D}" type="sibTrans" cxnId="{51D47D18-45C2-4ED2-A4F6-9A02AD4F1CD6}">
      <dgm:prSet/>
      <dgm:spPr/>
      <dgm:t>
        <a:bodyPr/>
        <a:lstStyle/>
        <a:p>
          <a:endParaRPr kumimoji="1" lang="ja-JP" altLang="en-US"/>
        </a:p>
      </dgm:t>
    </dgm:pt>
    <dgm:pt modelId="{937F9A60-1264-4A26-9E53-1EA30CB839A2}">
      <dgm:prSet/>
      <dgm:spPr/>
      <dgm:t>
        <a:bodyPr/>
        <a:lstStyle/>
        <a:p>
          <a:r>
            <a:rPr kumimoji="1" lang="ja-JP" altLang="en-US" dirty="0"/>
            <a:t>演出</a:t>
          </a:r>
        </a:p>
      </dgm:t>
    </dgm:pt>
    <dgm:pt modelId="{9643D3E2-FAD9-459F-84CF-B78EFB8EDB77}" type="parTrans" cxnId="{A663652E-81FB-4470-87CB-42397A703B9C}">
      <dgm:prSet/>
      <dgm:spPr/>
      <dgm:t>
        <a:bodyPr/>
        <a:lstStyle/>
        <a:p>
          <a:endParaRPr kumimoji="1" lang="ja-JP" altLang="en-US"/>
        </a:p>
      </dgm:t>
    </dgm:pt>
    <dgm:pt modelId="{69064C9E-F2C8-4915-9434-9030460E94A1}" type="sibTrans" cxnId="{A663652E-81FB-4470-87CB-42397A703B9C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690957CB-CEE7-4993-8C3B-40FACD6E136F}" type="pres">
      <dgm:prSet presAssocID="{205D9BF3-2840-4743-9793-20FA3FD8DC30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CCA65B18-CECF-4DF2-884E-D350CB73A5EB}" type="pres">
      <dgm:prSet presAssocID="{628A1761-13E0-4560-8B31-21E233837F08}" presName="parTxOnlySpace" presStyleCnt="0"/>
      <dgm:spPr/>
    </dgm:pt>
    <dgm:pt modelId="{67E7956B-1F64-4583-ACE6-0BC6CA939ECE}" type="pres">
      <dgm:prSet presAssocID="{907D20B1-F160-4814-AD31-88F925B77BE4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A9A7CC19-8AA2-4E2F-80A0-3C7EB0E31D6D}" type="pres">
      <dgm:prSet presAssocID="{52D5F873-6BC3-4FE8-9283-184CE8708723}" presName="parTxOnlySpace" presStyleCnt="0"/>
      <dgm:spPr/>
    </dgm:pt>
    <dgm:pt modelId="{D5900D9B-53F5-4DD6-B420-93BE107DE8AF}" type="pres">
      <dgm:prSet presAssocID="{5B47529D-D750-485F-9DB9-3CE17A5E2EB6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0B445216-6405-4C79-9384-834879AF7802}" type="pres">
      <dgm:prSet presAssocID="{A9308785-DE7B-44D6-8313-12BE3CB3E5DD}" presName="parTxOnlySpace" presStyleCnt="0"/>
      <dgm:spPr/>
    </dgm:pt>
    <dgm:pt modelId="{639A9EFB-8DE3-46D2-9284-E98D1ED094CE}" type="pres">
      <dgm:prSet presAssocID="{DF8234C9-28D5-4FA6-B5C9-BC1B635FA0E9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238C6523-CE83-43A7-8080-97BD5EF2CD4A}" type="pres">
      <dgm:prSet presAssocID="{F3EF3862-3304-461D-9361-EAF43BFCA50D}" presName="parTxOnlySpace" presStyleCnt="0"/>
      <dgm:spPr/>
    </dgm:pt>
    <dgm:pt modelId="{4EFF5CEC-F4F5-4CE1-BBFB-3BC276202BA4}" type="pres">
      <dgm:prSet presAssocID="{937F9A60-1264-4A26-9E53-1EA30CB839A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292ADB0B-998E-4631-B76F-2E3C6CE4979E}" srcId="{51A7BF3B-352C-4DBC-9C69-C8FD7EA407ED}" destId="{907D20B1-F160-4814-AD31-88F925B77BE4}" srcOrd="1" destOrd="0" parTransId="{46E6A459-3A8C-4396-88E9-B5901DC5D982}" sibTransId="{52D5F873-6BC3-4FE8-9283-184CE8708723}"/>
    <dgm:cxn modelId="{51D47D18-45C2-4ED2-A4F6-9A02AD4F1CD6}" srcId="{51A7BF3B-352C-4DBC-9C69-C8FD7EA407ED}" destId="{DF8234C9-28D5-4FA6-B5C9-BC1B635FA0E9}" srcOrd="3" destOrd="0" parTransId="{4145BF6B-563E-4CEF-88E2-292A63C5D33A}" sibTransId="{F3EF3862-3304-461D-9361-EAF43BFCA50D}"/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A663652E-81FB-4470-87CB-42397A703B9C}" srcId="{51A7BF3B-352C-4DBC-9C69-C8FD7EA407ED}" destId="{937F9A60-1264-4A26-9E53-1EA30CB839A2}" srcOrd="4" destOrd="0" parTransId="{9643D3E2-FAD9-459F-84CF-B78EFB8EDB77}" sibTransId="{69064C9E-F2C8-4915-9434-9030460E94A1}"/>
    <dgm:cxn modelId="{EDE1D54D-7C65-4F07-A779-D0D357F5B172}" type="presOf" srcId="{5B47529D-D750-485F-9DB9-3CE17A5E2EB6}" destId="{D5900D9B-53F5-4DD6-B420-93BE107DE8AF}" srcOrd="0" destOrd="0" presId="urn:microsoft.com/office/officeart/2005/8/layout/chevron1"/>
    <dgm:cxn modelId="{174AE67A-E986-4E70-985F-C717AA2C7A5C}" type="presOf" srcId="{907D20B1-F160-4814-AD31-88F925B77BE4}" destId="{67E7956B-1F64-4583-ACE6-0BC6CA939ECE}" srcOrd="0" destOrd="0" presId="urn:microsoft.com/office/officeart/2005/8/layout/chevron1"/>
    <dgm:cxn modelId="{4055C697-BEF7-4D69-BAFE-91D8752AF4AB}" type="presOf" srcId="{205D9BF3-2840-4743-9793-20FA3FD8DC30}" destId="{690957CB-CEE7-4993-8C3B-40FACD6E136F}" srcOrd="0" destOrd="0" presId="urn:microsoft.com/office/officeart/2005/8/layout/chevron1"/>
    <dgm:cxn modelId="{9146AC9C-4E69-4B76-B89B-7A04C40C986F}" type="presOf" srcId="{937F9A60-1264-4A26-9E53-1EA30CB839A2}" destId="{4EFF5CEC-F4F5-4CE1-BBFB-3BC276202BA4}" srcOrd="0" destOrd="0" presId="urn:microsoft.com/office/officeart/2005/8/layout/chevron1"/>
    <dgm:cxn modelId="{6EB54EB2-DD72-4451-BE7E-572183D6D9BA}" srcId="{51A7BF3B-352C-4DBC-9C69-C8FD7EA407ED}" destId="{205D9BF3-2840-4743-9793-20FA3FD8DC30}" srcOrd="0" destOrd="0" parTransId="{7A9B6E2E-4611-42B8-9684-16F96259CD34}" sibTransId="{628A1761-13E0-4560-8B31-21E233837F08}"/>
    <dgm:cxn modelId="{A2A892C1-7846-4431-AC2D-82497A7246A4}" srcId="{51A7BF3B-352C-4DBC-9C69-C8FD7EA407ED}" destId="{5B47529D-D750-485F-9DB9-3CE17A5E2EB6}" srcOrd="2" destOrd="0" parTransId="{DF95EFC7-5E14-492D-BD20-9142EF3561CC}" sibTransId="{A9308785-DE7B-44D6-8313-12BE3CB3E5DD}"/>
    <dgm:cxn modelId="{81D322E5-4F88-49B1-89DF-29737EF0E7A5}" type="presOf" srcId="{DF8234C9-28D5-4FA6-B5C9-BC1B635FA0E9}" destId="{639A9EFB-8DE3-46D2-9284-E98D1ED094CE}" srcOrd="0" destOrd="0" presId="urn:microsoft.com/office/officeart/2005/8/layout/chevron1"/>
    <dgm:cxn modelId="{ECAAA66E-C109-4809-8262-68B1B21BE21C}" type="presParOf" srcId="{5596D502-8388-4A3B-847B-742FD5FCD39F}" destId="{690957CB-CEE7-4993-8C3B-40FACD6E136F}" srcOrd="0" destOrd="0" presId="urn:microsoft.com/office/officeart/2005/8/layout/chevron1"/>
    <dgm:cxn modelId="{6AD4548B-4141-41BF-83C2-AD1054EAC653}" type="presParOf" srcId="{5596D502-8388-4A3B-847B-742FD5FCD39F}" destId="{CCA65B18-CECF-4DF2-884E-D350CB73A5EB}" srcOrd="1" destOrd="0" presId="urn:microsoft.com/office/officeart/2005/8/layout/chevron1"/>
    <dgm:cxn modelId="{A3AD6F31-3CEB-404F-BE8A-D92DA3689610}" type="presParOf" srcId="{5596D502-8388-4A3B-847B-742FD5FCD39F}" destId="{67E7956B-1F64-4583-ACE6-0BC6CA939ECE}" srcOrd="2" destOrd="0" presId="urn:microsoft.com/office/officeart/2005/8/layout/chevron1"/>
    <dgm:cxn modelId="{D9191631-1714-47AD-BE21-CF55511BAB7E}" type="presParOf" srcId="{5596D502-8388-4A3B-847B-742FD5FCD39F}" destId="{A9A7CC19-8AA2-4E2F-80A0-3C7EB0E31D6D}" srcOrd="3" destOrd="0" presId="urn:microsoft.com/office/officeart/2005/8/layout/chevron1"/>
    <dgm:cxn modelId="{8B864B82-29B7-419A-A0F2-95EEFB0E04DA}" type="presParOf" srcId="{5596D502-8388-4A3B-847B-742FD5FCD39F}" destId="{D5900D9B-53F5-4DD6-B420-93BE107DE8AF}" srcOrd="4" destOrd="0" presId="urn:microsoft.com/office/officeart/2005/8/layout/chevron1"/>
    <dgm:cxn modelId="{7E2BD993-9838-4FBD-A983-0672D5235BE1}" type="presParOf" srcId="{5596D502-8388-4A3B-847B-742FD5FCD39F}" destId="{0B445216-6405-4C79-9384-834879AF7802}" srcOrd="5" destOrd="0" presId="urn:microsoft.com/office/officeart/2005/8/layout/chevron1"/>
    <dgm:cxn modelId="{931E445F-A887-40AF-831D-60F2D85A1A52}" type="presParOf" srcId="{5596D502-8388-4A3B-847B-742FD5FCD39F}" destId="{639A9EFB-8DE3-46D2-9284-E98D1ED094CE}" srcOrd="6" destOrd="0" presId="urn:microsoft.com/office/officeart/2005/8/layout/chevron1"/>
    <dgm:cxn modelId="{E8659CB6-8153-4376-8C7E-ECE97969C1E1}" type="presParOf" srcId="{5596D502-8388-4A3B-847B-742FD5FCD39F}" destId="{238C6523-CE83-43A7-8080-97BD5EF2CD4A}" srcOrd="7" destOrd="0" presId="urn:microsoft.com/office/officeart/2005/8/layout/chevron1"/>
    <dgm:cxn modelId="{1626B33C-F0A3-46C9-9497-6BD66595D447}" type="presParOf" srcId="{5596D502-8388-4A3B-847B-742FD5FCD39F}" destId="{4EFF5CEC-F4F5-4CE1-BBFB-3BC276202BA4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09F317D7-B0DF-4FCF-9B09-7D087CE690BB}">
      <dgm:prSet phldrT="[テキスト]"/>
      <dgm:spPr/>
      <dgm:t>
        <a:bodyPr/>
        <a:lstStyle/>
        <a:p>
          <a:r>
            <a:rPr kumimoji="1" lang="ja-JP" altLang="en-US" dirty="0"/>
            <a:t>演出</a:t>
          </a:r>
        </a:p>
      </dgm:t>
    </dgm:pt>
    <dgm:pt modelId="{2CAFCD7B-112F-406E-9E00-CEFE237F5EE6}" type="par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B722ACF1-030B-40A8-9D94-F63372C90A80}" type="sib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7F2C30E4-6041-44CB-BBB7-9E37E7F468F3}" type="pres">
      <dgm:prSet presAssocID="{09F317D7-B0DF-4FCF-9B09-7D087CE690BB}" presName="parTxOnly" presStyleLbl="node1" presStyleIdx="0" presStyleCnt="1" custLinFactNeighborX="-49" custLinFactNeighborY="6950">
        <dgm:presLayoutVars>
          <dgm:chMax val="0"/>
          <dgm:chPref val="0"/>
          <dgm:bulletEnabled val="1"/>
        </dgm:presLayoutVars>
      </dgm:prSet>
      <dgm:spPr/>
    </dgm:pt>
  </dgm:ptLst>
  <dgm:cxnLst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F1B25B7E-7D28-4810-84EA-69836D1D5E39}" srcId="{51A7BF3B-352C-4DBC-9C69-C8FD7EA407ED}" destId="{09F317D7-B0DF-4FCF-9B09-7D087CE690BB}" srcOrd="0" destOrd="0" parTransId="{2CAFCD7B-112F-406E-9E00-CEFE237F5EE6}" sibTransId="{B722ACF1-030B-40A8-9D94-F63372C90A80}"/>
    <dgm:cxn modelId="{FA966EAF-CAE3-4710-BBFC-CF35540AA504}" type="presOf" srcId="{09F317D7-B0DF-4FCF-9B09-7D087CE690BB}" destId="{7F2C30E4-6041-44CB-BBB7-9E37E7F468F3}" srcOrd="0" destOrd="0" presId="urn:microsoft.com/office/officeart/2005/8/layout/chevron1"/>
    <dgm:cxn modelId="{72468E4D-C562-4EEA-A873-82EEF74F773A}" type="presParOf" srcId="{5596D502-8388-4A3B-847B-742FD5FCD39F}" destId="{7F2C30E4-6041-44CB-BBB7-9E37E7F468F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09F317D7-B0DF-4FCF-9B09-7D087CE690BB}">
      <dgm:prSet phldrT="[テキスト]"/>
      <dgm:spPr/>
      <dgm:t>
        <a:bodyPr/>
        <a:lstStyle/>
        <a:p>
          <a:r>
            <a:rPr kumimoji="1" lang="ja-JP" altLang="en-US" dirty="0"/>
            <a:t>演出</a:t>
          </a:r>
        </a:p>
      </dgm:t>
    </dgm:pt>
    <dgm:pt modelId="{2CAFCD7B-112F-406E-9E00-CEFE237F5EE6}" type="par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B722ACF1-030B-40A8-9D94-F63372C90A80}" type="sib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7F2C30E4-6041-44CB-BBB7-9E37E7F468F3}" type="pres">
      <dgm:prSet presAssocID="{09F317D7-B0DF-4FCF-9B09-7D087CE690BB}" presName="parTxOnly" presStyleLbl="node1" presStyleIdx="0" presStyleCnt="1" custLinFactNeighborX="-49" custLinFactNeighborY="6950">
        <dgm:presLayoutVars>
          <dgm:chMax val="0"/>
          <dgm:chPref val="0"/>
          <dgm:bulletEnabled val="1"/>
        </dgm:presLayoutVars>
      </dgm:prSet>
      <dgm:spPr/>
    </dgm:pt>
  </dgm:ptLst>
  <dgm:cxnLst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F1B25B7E-7D28-4810-84EA-69836D1D5E39}" srcId="{51A7BF3B-352C-4DBC-9C69-C8FD7EA407ED}" destId="{09F317D7-B0DF-4FCF-9B09-7D087CE690BB}" srcOrd="0" destOrd="0" parTransId="{2CAFCD7B-112F-406E-9E00-CEFE237F5EE6}" sibTransId="{B722ACF1-030B-40A8-9D94-F63372C90A80}"/>
    <dgm:cxn modelId="{FA966EAF-CAE3-4710-BBFC-CF35540AA504}" type="presOf" srcId="{09F317D7-B0DF-4FCF-9B09-7D087CE690BB}" destId="{7F2C30E4-6041-44CB-BBB7-9E37E7F468F3}" srcOrd="0" destOrd="0" presId="urn:microsoft.com/office/officeart/2005/8/layout/chevron1"/>
    <dgm:cxn modelId="{72468E4D-C562-4EEA-A873-82EEF74F773A}" type="presParOf" srcId="{5596D502-8388-4A3B-847B-742FD5FCD39F}" destId="{7F2C30E4-6041-44CB-BBB7-9E37E7F468F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09F317D7-B0DF-4FCF-9B09-7D087CE690BB}">
      <dgm:prSet phldrT="[テキスト]"/>
      <dgm:spPr/>
      <dgm:t>
        <a:bodyPr/>
        <a:lstStyle/>
        <a:p>
          <a:r>
            <a:rPr kumimoji="1" lang="ja-JP" altLang="en-US" dirty="0"/>
            <a:t>演出</a:t>
          </a:r>
        </a:p>
      </dgm:t>
    </dgm:pt>
    <dgm:pt modelId="{2CAFCD7B-112F-406E-9E00-CEFE237F5EE6}" type="par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B722ACF1-030B-40A8-9D94-F63372C90A80}" type="sib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7F2C30E4-6041-44CB-BBB7-9E37E7F468F3}" type="pres">
      <dgm:prSet presAssocID="{09F317D7-B0DF-4FCF-9B09-7D087CE690BB}" presName="parTxOnly" presStyleLbl="node1" presStyleIdx="0" presStyleCnt="1" custLinFactNeighborX="-49" custLinFactNeighborY="6950">
        <dgm:presLayoutVars>
          <dgm:chMax val="0"/>
          <dgm:chPref val="0"/>
          <dgm:bulletEnabled val="1"/>
        </dgm:presLayoutVars>
      </dgm:prSet>
      <dgm:spPr/>
    </dgm:pt>
  </dgm:ptLst>
  <dgm:cxnLst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F1B25B7E-7D28-4810-84EA-69836D1D5E39}" srcId="{51A7BF3B-352C-4DBC-9C69-C8FD7EA407ED}" destId="{09F317D7-B0DF-4FCF-9B09-7D087CE690BB}" srcOrd="0" destOrd="0" parTransId="{2CAFCD7B-112F-406E-9E00-CEFE237F5EE6}" sibTransId="{B722ACF1-030B-40A8-9D94-F63372C90A80}"/>
    <dgm:cxn modelId="{FA966EAF-CAE3-4710-BBFC-CF35540AA504}" type="presOf" srcId="{09F317D7-B0DF-4FCF-9B09-7D087CE690BB}" destId="{7F2C30E4-6041-44CB-BBB7-9E37E7F468F3}" srcOrd="0" destOrd="0" presId="urn:microsoft.com/office/officeart/2005/8/layout/chevron1"/>
    <dgm:cxn modelId="{72468E4D-C562-4EEA-A873-82EEF74F773A}" type="presParOf" srcId="{5596D502-8388-4A3B-847B-742FD5FCD39F}" destId="{7F2C30E4-6041-44CB-BBB7-9E37E7F468F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09F317D7-B0DF-4FCF-9B09-7D087CE690BB}">
      <dgm:prSet phldrT="[テキスト]"/>
      <dgm:spPr/>
      <dgm:t>
        <a:bodyPr/>
        <a:lstStyle/>
        <a:p>
          <a:r>
            <a:rPr kumimoji="1" lang="ja-JP" altLang="en-US" dirty="0"/>
            <a:t>演出</a:t>
          </a:r>
        </a:p>
      </dgm:t>
    </dgm:pt>
    <dgm:pt modelId="{2CAFCD7B-112F-406E-9E00-CEFE237F5EE6}" type="par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B722ACF1-030B-40A8-9D94-F63372C90A80}" type="sibTrans" cxnId="{F1B25B7E-7D28-4810-84EA-69836D1D5E39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7F2C30E4-6041-44CB-BBB7-9E37E7F468F3}" type="pres">
      <dgm:prSet presAssocID="{09F317D7-B0DF-4FCF-9B09-7D087CE690BB}" presName="parTxOnly" presStyleLbl="node1" presStyleIdx="0" presStyleCnt="1" custLinFactNeighborX="-49" custLinFactNeighborY="2046">
        <dgm:presLayoutVars>
          <dgm:chMax val="0"/>
          <dgm:chPref val="0"/>
          <dgm:bulletEnabled val="1"/>
        </dgm:presLayoutVars>
      </dgm:prSet>
      <dgm:spPr/>
    </dgm:pt>
  </dgm:ptLst>
  <dgm:cxnLst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F1B25B7E-7D28-4810-84EA-69836D1D5E39}" srcId="{51A7BF3B-352C-4DBC-9C69-C8FD7EA407ED}" destId="{09F317D7-B0DF-4FCF-9B09-7D087CE690BB}" srcOrd="0" destOrd="0" parTransId="{2CAFCD7B-112F-406E-9E00-CEFE237F5EE6}" sibTransId="{B722ACF1-030B-40A8-9D94-F63372C90A80}"/>
    <dgm:cxn modelId="{FA966EAF-CAE3-4710-BBFC-CF35540AA504}" type="presOf" srcId="{09F317D7-B0DF-4FCF-9B09-7D087CE690BB}" destId="{7F2C30E4-6041-44CB-BBB7-9E37E7F468F3}" srcOrd="0" destOrd="0" presId="urn:microsoft.com/office/officeart/2005/8/layout/chevron1"/>
    <dgm:cxn modelId="{72468E4D-C562-4EEA-A873-82EEF74F773A}" type="presParOf" srcId="{5596D502-8388-4A3B-847B-742FD5FCD39F}" destId="{7F2C30E4-6041-44CB-BBB7-9E37E7F468F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51A7BF3B-352C-4DBC-9C69-C8FD7EA407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05D9BF3-2840-4743-9793-20FA3FD8DC30}">
      <dgm:prSet phldrT="[テキスト]"/>
      <dgm:spPr/>
      <dgm:t>
        <a:bodyPr/>
        <a:lstStyle/>
        <a:p>
          <a:r>
            <a:rPr kumimoji="1" lang="ja-JP" altLang="en-US" dirty="0"/>
            <a:t>巡回</a:t>
          </a:r>
        </a:p>
      </dgm:t>
    </dgm:pt>
    <dgm:pt modelId="{7A9B6E2E-4611-42B8-9684-16F96259CD34}" type="parTrans" cxnId="{6EB54EB2-DD72-4451-BE7E-572183D6D9BA}">
      <dgm:prSet/>
      <dgm:spPr/>
      <dgm:t>
        <a:bodyPr/>
        <a:lstStyle/>
        <a:p>
          <a:endParaRPr kumimoji="1" lang="ja-JP" altLang="en-US"/>
        </a:p>
      </dgm:t>
    </dgm:pt>
    <dgm:pt modelId="{628A1761-13E0-4560-8B31-21E233837F08}" type="sibTrans" cxnId="{6EB54EB2-DD72-4451-BE7E-572183D6D9BA}">
      <dgm:prSet/>
      <dgm:spPr/>
      <dgm:t>
        <a:bodyPr/>
        <a:lstStyle/>
        <a:p>
          <a:endParaRPr kumimoji="1" lang="ja-JP" altLang="en-US"/>
        </a:p>
      </dgm:t>
    </dgm:pt>
    <dgm:pt modelId="{907D20B1-F160-4814-AD31-88F925B77BE4}">
      <dgm:prSet phldrT="[テキスト]"/>
      <dgm:spPr/>
      <dgm:t>
        <a:bodyPr/>
        <a:lstStyle/>
        <a:p>
          <a:r>
            <a:rPr kumimoji="1" lang="ja-JP" altLang="en-US" dirty="0"/>
            <a:t>検知</a:t>
          </a:r>
        </a:p>
      </dgm:t>
    </dgm:pt>
    <dgm:pt modelId="{46E6A459-3A8C-4396-88E9-B5901DC5D982}" type="parTrans" cxnId="{292ADB0B-998E-4631-B76F-2E3C6CE4979E}">
      <dgm:prSet/>
      <dgm:spPr/>
      <dgm:t>
        <a:bodyPr/>
        <a:lstStyle/>
        <a:p>
          <a:endParaRPr kumimoji="1" lang="ja-JP" altLang="en-US"/>
        </a:p>
      </dgm:t>
    </dgm:pt>
    <dgm:pt modelId="{52D5F873-6BC3-4FE8-9283-184CE8708723}" type="sibTrans" cxnId="{292ADB0B-998E-4631-B76F-2E3C6CE4979E}">
      <dgm:prSet/>
      <dgm:spPr/>
      <dgm:t>
        <a:bodyPr/>
        <a:lstStyle/>
        <a:p>
          <a:endParaRPr kumimoji="1" lang="ja-JP" altLang="en-US"/>
        </a:p>
      </dgm:t>
    </dgm:pt>
    <dgm:pt modelId="{5B47529D-D750-485F-9DB9-3CE17A5E2EB6}">
      <dgm:prSet phldrT="[テキスト]"/>
      <dgm:spPr/>
      <dgm:t>
        <a:bodyPr/>
        <a:lstStyle/>
        <a:p>
          <a:r>
            <a:rPr kumimoji="1" lang="ja-JP" altLang="en-US" dirty="0"/>
            <a:t>作成</a:t>
          </a:r>
        </a:p>
      </dgm:t>
    </dgm:pt>
    <dgm:pt modelId="{DF95EFC7-5E14-492D-BD20-9142EF3561CC}" type="parTrans" cxnId="{A2A892C1-7846-4431-AC2D-82497A7246A4}">
      <dgm:prSet/>
      <dgm:spPr/>
      <dgm:t>
        <a:bodyPr/>
        <a:lstStyle/>
        <a:p>
          <a:endParaRPr kumimoji="1" lang="ja-JP" altLang="en-US"/>
        </a:p>
      </dgm:t>
    </dgm:pt>
    <dgm:pt modelId="{A9308785-DE7B-44D6-8313-12BE3CB3E5DD}" type="sibTrans" cxnId="{A2A892C1-7846-4431-AC2D-82497A7246A4}">
      <dgm:prSet/>
      <dgm:spPr/>
      <dgm:t>
        <a:bodyPr/>
        <a:lstStyle/>
        <a:p>
          <a:endParaRPr kumimoji="1" lang="ja-JP" altLang="en-US"/>
        </a:p>
      </dgm:t>
    </dgm:pt>
    <dgm:pt modelId="{DF8234C9-28D5-4FA6-B5C9-BC1B635FA0E9}">
      <dgm:prSet/>
      <dgm:spPr/>
      <dgm:t>
        <a:bodyPr/>
        <a:lstStyle/>
        <a:p>
          <a:r>
            <a:rPr kumimoji="1" lang="ja-JP" altLang="en-US" dirty="0"/>
            <a:t>提供</a:t>
          </a:r>
        </a:p>
      </dgm:t>
    </dgm:pt>
    <dgm:pt modelId="{4145BF6B-563E-4CEF-88E2-292A63C5D33A}" type="parTrans" cxnId="{51D47D18-45C2-4ED2-A4F6-9A02AD4F1CD6}">
      <dgm:prSet/>
      <dgm:spPr/>
      <dgm:t>
        <a:bodyPr/>
        <a:lstStyle/>
        <a:p>
          <a:endParaRPr kumimoji="1" lang="ja-JP" altLang="en-US"/>
        </a:p>
      </dgm:t>
    </dgm:pt>
    <dgm:pt modelId="{F3EF3862-3304-461D-9361-EAF43BFCA50D}" type="sibTrans" cxnId="{51D47D18-45C2-4ED2-A4F6-9A02AD4F1CD6}">
      <dgm:prSet/>
      <dgm:spPr/>
      <dgm:t>
        <a:bodyPr/>
        <a:lstStyle/>
        <a:p>
          <a:endParaRPr kumimoji="1" lang="ja-JP" altLang="en-US"/>
        </a:p>
      </dgm:t>
    </dgm:pt>
    <dgm:pt modelId="{937F9A60-1264-4A26-9E53-1EA30CB839A2}">
      <dgm:prSet/>
      <dgm:spPr/>
      <dgm:t>
        <a:bodyPr/>
        <a:lstStyle/>
        <a:p>
          <a:r>
            <a:rPr kumimoji="1" lang="ja-JP" altLang="en-US" dirty="0"/>
            <a:t>演出</a:t>
          </a:r>
        </a:p>
      </dgm:t>
    </dgm:pt>
    <dgm:pt modelId="{9643D3E2-FAD9-459F-84CF-B78EFB8EDB77}" type="parTrans" cxnId="{A663652E-81FB-4470-87CB-42397A703B9C}">
      <dgm:prSet/>
      <dgm:spPr/>
      <dgm:t>
        <a:bodyPr/>
        <a:lstStyle/>
        <a:p>
          <a:endParaRPr kumimoji="1" lang="ja-JP" altLang="en-US"/>
        </a:p>
      </dgm:t>
    </dgm:pt>
    <dgm:pt modelId="{69064C9E-F2C8-4915-9434-9030460E94A1}" type="sibTrans" cxnId="{A663652E-81FB-4470-87CB-42397A703B9C}">
      <dgm:prSet/>
      <dgm:spPr/>
      <dgm:t>
        <a:bodyPr/>
        <a:lstStyle/>
        <a:p>
          <a:endParaRPr kumimoji="1" lang="ja-JP" altLang="en-US"/>
        </a:p>
      </dgm:t>
    </dgm:pt>
    <dgm:pt modelId="{5596D502-8388-4A3B-847B-742FD5FCD39F}" type="pres">
      <dgm:prSet presAssocID="{51A7BF3B-352C-4DBC-9C69-C8FD7EA407ED}" presName="Name0" presStyleCnt="0">
        <dgm:presLayoutVars>
          <dgm:dir/>
          <dgm:animLvl val="lvl"/>
          <dgm:resizeHandles val="exact"/>
        </dgm:presLayoutVars>
      </dgm:prSet>
      <dgm:spPr/>
    </dgm:pt>
    <dgm:pt modelId="{690957CB-CEE7-4993-8C3B-40FACD6E136F}" type="pres">
      <dgm:prSet presAssocID="{205D9BF3-2840-4743-9793-20FA3FD8DC30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CCA65B18-CECF-4DF2-884E-D350CB73A5EB}" type="pres">
      <dgm:prSet presAssocID="{628A1761-13E0-4560-8B31-21E233837F08}" presName="parTxOnlySpace" presStyleCnt="0"/>
      <dgm:spPr/>
    </dgm:pt>
    <dgm:pt modelId="{67E7956B-1F64-4583-ACE6-0BC6CA939ECE}" type="pres">
      <dgm:prSet presAssocID="{907D20B1-F160-4814-AD31-88F925B77BE4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A9A7CC19-8AA2-4E2F-80A0-3C7EB0E31D6D}" type="pres">
      <dgm:prSet presAssocID="{52D5F873-6BC3-4FE8-9283-184CE8708723}" presName="parTxOnlySpace" presStyleCnt="0"/>
      <dgm:spPr/>
    </dgm:pt>
    <dgm:pt modelId="{D5900D9B-53F5-4DD6-B420-93BE107DE8AF}" type="pres">
      <dgm:prSet presAssocID="{5B47529D-D750-485F-9DB9-3CE17A5E2EB6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0B445216-6405-4C79-9384-834879AF7802}" type="pres">
      <dgm:prSet presAssocID="{A9308785-DE7B-44D6-8313-12BE3CB3E5DD}" presName="parTxOnlySpace" presStyleCnt="0"/>
      <dgm:spPr/>
    </dgm:pt>
    <dgm:pt modelId="{639A9EFB-8DE3-46D2-9284-E98D1ED094CE}" type="pres">
      <dgm:prSet presAssocID="{DF8234C9-28D5-4FA6-B5C9-BC1B635FA0E9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238C6523-CE83-43A7-8080-97BD5EF2CD4A}" type="pres">
      <dgm:prSet presAssocID="{F3EF3862-3304-461D-9361-EAF43BFCA50D}" presName="parTxOnlySpace" presStyleCnt="0"/>
      <dgm:spPr/>
    </dgm:pt>
    <dgm:pt modelId="{4EFF5CEC-F4F5-4CE1-BBFB-3BC276202BA4}" type="pres">
      <dgm:prSet presAssocID="{937F9A60-1264-4A26-9E53-1EA30CB839A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292ADB0B-998E-4631-B76F-2E3C6CE4979E}" srcId="{51A7BF3B-352C-4DBC-9C69-C8FD7EA407ED}" destId="{907D20B1-F160-4814-AD31-88F925B77BE4}" srcOrd="1" destOrd="0" parTransId="{46E6A459-3A8C-4396-88E9-B5901DC5D982}" sibTransId="{52D5F873-6BC3-4FE8-9283-184CE8708723}"/>
    <dgm:cxn modelId="{51D47D18-45C2-4ED2-A4F6-9A02AD4F1CD6}" srcId="{51A7BF3B-352C-4DBC-9C69-C8FD7EA407ED}" destId="{DF8234C9-28D5-4FA6-B5C9-BC1B635FA0E9}" srcOrd="3" destOrd="0" parTransId="{4145BF6B-563E-4CEF-88E2-292A63C5D33A}" sibTransId="{F3EF3862-3304-461D-9361-EAF43BFCA50D}"/>
    <dgm:cxn modelId="{D6E93A1C-2EDD-4C69-AD2B-6DC975649735}" type="presOf" srcId="{51A7BF3B-352C-4DBC-9C69-C8FD7EA407ED}" destId="{5596D502-8388-4A3B-847B-742FD5FCD39F}" srcOrd="0" destOrd="0" presId="urn:microsoft.com/office/officeart/2005/8/layout/chevron1"/>
    <dgm:cxn modelId="{A663652E-81FB-4470-87CB-42397A703B9C}" srcId="{51A7BF3B-352C-4DBC-9C69-C8FD7EA407ED}" destId="{937F9A60-1264-4A26-9E53-1EA30CB839A2}" srcOrd="4" destOrd="0" parTransId="{9643D3E2-FAD9-459F-84CF-B78EFB8EDB77}" sibTransId="{69064C9E-F2C8-4915-9434-9030460E94A1}"/>
    <dgm:cxn modelId="{EDE1D54D-7C65-4F07-A779-D0D357F5B172}" type="presOf" srcId="{5B47529D-D750-485F-9DB9-3CE17A5E2EB6}" destId="{D5900D9B-53F5-4DD6-B420-93BE107DE8AF}" srcOrd="0" destOrd="0" presId="urn:microsoft.com/office/officeart/2005/8/layout/chevron1"/>
    <dgm:cxn modelId="{174AE67A-E986-4E70-985F-C717AA2C7A5C}" type="presOf" srcId="{907D20B1-F160-4814-AD31-88F925B77BE4}" destId="{67E7956B-1F64-4583-ACE6-0BC6CA939ECE}" srcOrd="0" destOrd="0" presId="urn:microsoft.com/office/officeart/2005/8/layout/chevron1"/>
    <dgm:cxn modelId="{4055C697-BEF7-4D69-BAFE-91D8752AF4AB}" type="presOf" srcId="{205D9BF3-2840-4743-9793-20FA3FD8DC30}" destId="{690957CB-CEE7-4993-8C3B-40FACD6E136F}" srcOrd="0" destOrd="0" presId="urn:microsoft.com/office/officeart/2005/8/layout/chevron1"/>
    <dgm:cxn modelId="{9146AC9C-4E69-4B76-B89B-7A04C40C986F}" type="presOf" srcId="{937F9A60-1264-4A26-9E53-1EA30CB839A2}" destId="{4EFF5CEC-F4F5-4CE1-BBFB-3BC276202BA4}" srcOrd="0" destOrd="0" presId="urn:microsoft.com/office/officeart/2005/8/layout/chevron1"/>
    <dgm:cxn modelId="{6EB54EB2-DD72-4451-BE7E-572183D6D9BA}" srcId="{51A7BF3B-352C-4DBC-9C69-C8FD7EA407ED}" destId="{205D9BF3-2840-4743-9793-20FA3FD8DC30}" srcOrd="0" destOrd="0" parTransId="{7A9B6E2E-4611-42B8-9684-16F96259CD34}" sibTransId="{628A1761-13E0-4560-8B31-21E233837F08}"/>
    <dgm:cxn modelId="{A2A892C1-7846-4431-AC2D-82497A7246A4}" srcId="{51A7BF3B-352C-4DBC-9C69-C8FD7EA407ED}" destId="{5B47529D-D750-485F-9DB9-3CE17A5E2EB6}" srcOrd="2" destOrd="0" parTransId="{DF95EFC7-5E14-492D-BD20-9142EF3561CC}" sibTransId="{A9308785-DE7B-44D6-8313-12BE3CB3E5DD}"/>
    <dgm:cxn modelId="{81D322E5-4F88-49B1-89DF-29737EF0E7A5}" type="presOf" srcId="{DF8234C9-28D5-4FA6-B5C9-BC1B635FA0E9}" destId="{639A9EFB-8DE3-46D2-9284-E98D1ED094CE}" srcOrd="0" destOrd="0" presId="urn:microsoft.com/office/officeart/2005/8/layout/chevron1"/>
    <dgm:cxn modelId="{ECAAA66E-C109-4809-8262-68B1B21BE21C}" type="presParOf" srcId="{5596D502-8388-4A3B-847B-742FD5FCD39F}" destId="{690957CB-CEE7-4993-8C3B-40FACD6E136F}" srcOrd="0" destOrd="0" presId="urn:microsoft.com/office/officeart/2005/8/layout/chevron1"/>
    <dgm:cxn modelId="{6AD4548B-4141-41BF-83C2-AD1054EAC653}" type="presParOf" srcId="{5596D502-8388-4A3B-847B-742FD5FCD39F}" destId="{CCA65B18-CECF-4DF2-884E-D350CB73A5EB}" srcOrd="1" destOrd="0" presId="urn:microsoft.com/office/officeart/2005/8/layout/chevron1"/>
    <dgm:cxn modelId="{A3AD6F31-3CEB-404F-BE8A-D92DA3689610}" type="presParOf" srcId="{5596D502-8388-4A3B-847B-742FD5FCD39F}" destId="{67E7956B-1F64-4583-ACE6-0BC6CA939ECE}" srcOrd="2" destOrd="0" presId="urn:microsoft.com/office/officeart/2005/8/layout/chevron1"/>
    <dgm:cxn modelId="{D9191631-1714-47AD-BE21-CF55511BAB7E}" type="presParOf" srcId="{5596D502-8388-4A3B-847B-742FD5FCD39F}" destId="{A9A7CC19-8AA2-4E2F-80A0-3C7EB0E31D6D}" srcOrd="3" destOrd="0" presId="urn:microsoft.com/office/officeart/2005/8/layout/chevron1"/>
    <dgm:cxn modelId="{8B864B82-29B7-419A-A0F2-95EEFB0E04DA}" type="presParOf" srcId="{5596D502-8388-4A3B-847B-742FD5FCD39F}" destId="{D5900D9B-53F5-4DD6-B420-93BE107DE8AF}" srcOrd="4" destOrd="0" presId="urn:microsoft.com/office/officeart/2005/8/layout/chevron1"/>
    <dgm:cxn modelId="{7E2BD993-9838-4FBD-A983-0672D5235BE1}" type="presParOf" srcId="{5596D502-8388-4A3B-847B-742FD5FCD39F}" destId="{0B445216-6405-4C79-9384-834879AF7802}" srcOrd="5" destOrd="0" presId="urn:microsoft.com/office/officeart/2005/8/layout/chevron1"/>
    <dgm:cxn modelId="{931E445F-A887-40AF-831D-60F2D85A1A52}" type="presParOf" srcId="{5596D502-8388-4A3B-847B-742FD5FCD39F}" destId="{639A9EFB-8DE3-46D2-9284-E98D1ED094CE}" srcOrd="6" destOrd="0" presId="urn:microsoft.com/office/officeart/2005/8/layout/chevron1"/>
    <dgm:cxn modelId="{E8659CB6-8153-4376-8C7E-ECE97969C1E1}" type="presParOf" srcId="{5596D502-8388-4A3B-847B-742FD5FCD39F}" destId="{238C6523-CE83-43A7-8080-97BD5EF2CD4A}" srcOrd="7" destOrd="0" presId="urn:microsoft.com/office/officeart/2005/8/layout/chevron1"/>
    <dgm:cxn modelId="{1626B33C-F0A3-46C9-9497-6BD66595D447}" type="presParOf" srcId="{5596D502-8388-4A3B-847B-742FD5FCD39F}" destId="{4EFF5CEC-F4F5-4CE1-BBFB-3BC276202BA4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0230F16B-4E52-42A2-8AD7-BD1273E9BFA7}" type="doc">
      <dgm:prSet loTypeId="urn:microsoft.com/office/officeart/2008/layout/BendingPictureCaption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kumimoji="1" lang="ja-JP" altLang="en-US"/>
        </a:p>
      </dgm:t>
    </dgm:pt>
    <dgm:pt modelId="{9EDA15B5-2AFF-4D8A-8069-363DB69B76F7}">
      <dgm:prSet phldrT="[テキスト]"/>
      <dgm:spPr/>
      <dgm:t>
        <a:bodyPr/>
        <a:lstStyle/>
        <a:p>
          <a:r>
            <a:rPr kumimoji="1" lang="ja-JP" altLang="en-US" dirty="0"/>
            <a:t>フレンドリーな見た目</a:t>
          </a:r>
        </a:p>
      </dgm:t>
    </dgm:pt>
    <dgm:pt modelId="{03EDC4B0-9121-4525-ACCB-A826EAEE33D1}" type="parTrans" cxnId="{9BC4015E-2C18-412A-B0D3-5B0B84689C18}">
      <dgm:prSet/>
      <dgm:spPr/>
      <dgm:t>
        <a:bodyPr/>
        <a:lstStyle/>
        <a:p>
          <a:endParaRPr kumimoji="1" lang="ja-JP" altLang="en-US"/>
        </a:p>
      </dgm:t>
    </dgm:pt>
    <dgm:pt modelId="{6CC47E17-29D1-4DC9-AB6D-D289641898E8}" type="sibTrans" cxnId="{9BC4015E-2C18-412A-B0D3-5B0B84689C18}">
      <dgm:prSet/>
      <dgm:spPr/>
      <dgm:t>
        <a:bodyPr/>
        <a:lstStyle/>
        <a:p>
          <a:endParaRPr kumimoji="1" lang="ja-JP" altLang="en-US"/>
        </a:p>
      </dgm:t>
    </dgm:pt>
    <dgm:pt modelId="{9D592932-1DE9-40DF-80F3-DB4EF7CE4A2C}">
      <dgm:prSet phldrT="[テキスト]"/>
      <dgm:spPr/>
      <dgm:t>
        <a:bodyPr/>
        <a:lstStyle/>
        <a:p>
          <a:r>
            <a:rPr kumimoji="1" lang="ja-JP" altLang="en-US" dirty="0"/>
            <a:t>音声による</a:t>
          </a:r>
          <a:endParaRPr kumimoji="1" lang="en-US" altLang="ja-JP" dirty="0"/>
        </a:p>
        <a:p>
          <a:r>
            <a:rPr kumimoji="1" lang="ja-JP" altLang="en-US" dirty="0"/>
            <a:t>操作説明</a:t>
          </a:r>
        </a:p>
      </dgm:t>
    </dgm:pt>
    <dgm:pt modelId="{D0DC0085-8270-4CFA-8517-CCD25887A598}" type="parTrans" cxnId="{84856352-5B70-4E62-ADFD-61224A2583AE}">
      <dgm:prSet/>
      <dgm:spPr/>
      <dgm:t>
        <a:bodyPr/>
        <a:lstStyle/>
        <a:p>
          <a:endParaRPr kumimoji="1" lang="ja-JP" altLang="en-US"/>
        </a:p>
      </dgm:t>
    </dgm:pt>
    <dgm:pt modelId="{8601BCB4-E1CA-4A7D-8739-71F872E6555B}" type="sibTrans" cxnId="{84856352-5B70-4E62-ADFD-61224A2583AE}">
      <dgm:prSet/>
      <dgm:spPr/>
      <dgm:t>
        <a:bodyPr/>
        <a:lstStyle/>
        <a:p>
          <a:endParaRPr kumimoji="1" lang="ja-JP" altLang="en-US"/>
        </a:p>
      </dgm:t>
    </dgm:pt>
    <dgm:pt modelId="{D154FEC9-25F2-43EC-BC6D-5835B22D33AC}">
      <dgm:prSet/>
      <dgm:spPr/>
      <dgm:t>
        <a:bodyPr/>
        <a:lstStyle/>
        <a:p>
          <a:r>
            <a:rPr kumimoji="1" lang="ja-JP" altLang="en-US" dirty="0"/>
            <a:t>安全性の向上</a:t>
          </a:r>
        </a:p>
      </dgm:t>
    </dgm:pt>
    <dgm:pt modelId="{90C124AE-DEE4-4607-95DE-B577BC18FAA3}" type="parTrans" cxnId="{BEAF9FC7-7279-47B8-BF2E-B3EFDF41D41A}">
      <dgm:prSet/>
      <dgm:spPr/>
      <dgm:t>
        <a:bodyPr/>
        <a:lstStyle/>
        <a:p>
          <a:endParaRPr kumimoji="1" lang="ja-JP" altLang="en-US"/>
        </a:p>
      </dgm:t>
    </dgm:pt>
    <dgm:pt modelId="{214F0ADE-B17B-44F1-BF31-025B33595767}" type="sibTrans" cxnId="{BEAF9FC7-7279-47B8-BF2E-B3EFDF41D41A}">
      <dgm:prSet/>
      <dgm:spPr/>
      <dgm:t>
        <a:bodyPr/>
        <a:lstStyle/>
        <a:p>
          <a:endParaRPr kumimoji="1" lang="ja-JP" altLang="en-US"/>
        </a:p>
      </dgm:t>
    </dgm:pt>
    <dgm:pt modelId="{04DA46FE-CD7E-4F56-8836-C581DAAF0B98}" type="pres">
      <dgm:prSet presAssocID="{0230F16B-4E52-42A2-8AD7-BD1273E9BFA7}" presName="diagram" presStyleCnt="0">
        <dgm:presLayoutVars>
          <dgm:dir/>
        </dgm:presLayoutVars>
      </dgm:prSet>
      <dgm:spPr/>
    </dgm:pt>
    <dgm:pt modelId="{F4EE9184-EF1B-47AB-B68B-31AC4BF721B2}" type="pres">
      <dgm:prSet presAssocID="{D154FEC9-25F2-43EC-BC6D-5835B22D33AC}" presName="composite" presStyleCnt="0"/>
      <dgm:spPr/>
    </dgm:pt>
    <dgm:pt modelId="{09E31297-11DF-4DD6-B139-83693C4E12B2}" type="pres">
      <dgm:prSet presAssocID="{D154FEC9-25F2-43EC-BC6D-5835B22D33AC}" presName="Image" presStyleLbl="bgShp" presStyleIdx="0" presStyleCnt="3" custLinFactNeighborX="-994" custLinFactNeighborY="-130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8000" b="-18000"/>
          </a:stretch>
        </a:blipFill>
      </dgm:spPr>
      <dgm:extLst>
        <a:ext uri="{E40237B7-FDA0-4F09-8148-C483321AD2D9}">
          <dgm14:cNvPr xmlns:dgm14="http://schemas.microsoft.com/office/drawing/2010/diagram" id="0" name="" descr="警告 単色塗りつぶし"/>
        </a:ext>
      </dgm:extLst>
    </dgm:pt>
    <dgm:pt modelId="{5224E279-CA3D-44FB-8ABB-ABEE26018852}" type="pres">
      <dgm:prSet presAssocID="{D154FEC9-25F2-43EC-BC6D-5835B22D33AC}" presName="Parent" presStyleLbl="node0" presStyleIdx="0" presStyleCnt="3">
        <dgm:presLayoutVars>
          <dgm:bulletEnabled val="1"/>
        </dgm:presLayoutVars>
      </dgm:prSet>
      <dgm:spPr/>
    </dgm:pt>
    <dgm:pt modelId="{6B5CC202-AD76-403C-9508-310A5AABA515}" type="pres">
      <dgm:prSet presAssocID="{214F0ADE-B17B-44F1-BF31-025B33595767}" presName="sibTrans" presStyleCnt="0"/>
      <dgm:spPr/>
    </dgm:pt>
    <dgm:pt modelId="{BDF4EB63-F895-4E25-AC6C-AC924D5ACC57}" type="pres">
      <dgm:prSet presAssocID="{9EDA15B5-2AFF-4D8A-8069-363DB69B76F7}" presName="composite" presStyleCnt="0"/>
      <dgm:spPr/>
    </dgm:pt>
    <dgm:pt modelId="{0251B90A-72CD-41EA-AF3D-48921B6166F9}" type="pres">
      <dgm:prSet presAssocID="{9EDA15B5-2AFF-4D8A-8069-363DB69B76F7}" presName="Image" presStyleLbl="bgShp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ハート付きの笑顔 (塗りつぶしなし) 単色塗りつぶし"/>
        </a:ext>
      </dgm:extLst>
    </dgm:pt>
    <dgm:pt modelId="{490C0FC4-A9C3-462F-A179-85FFCA494BE4}" type="pres">
      <dgm:prSet presAssocID="{9EDA15B5-2AFF-4D8A-8069-363DB69B76F7}" presName="Parent" presStyleLbl="node0" presStyleIdx="1" presStyleCnt="3">
        <dgm:presLayoutVars>
          <dgm:bulletEnabled val="1"/>
        </dgm:presLayoutVars>
      </dgm:prSet>
      <dgm:spPr/>
    </dgm:pt>
    <dgm:pt modelId="{5B413346-B446-404D-A06B-AA206E531A1B}" type="pres">
      <dgm:prSet presAssocID="{6CC47E17-29D1-4DC9-AB6D-D289641898E8}" presName="sibTrans" presStyleCnt="0"/>
      <dgm:spPr/>
    </dgm:pt>
    <dgm:pt modelId="{81E301B1-4C53-44C2-BA30-48BE853D2BA5}" type="pres">
      <dgm:prSet presAssocID="{9D592932-1DE9-40DF-80F3-DB4EF7CE4A2C}" presName="composite" presStyleCnt="0"/>
      <dgm:spPr/>
    </dgm:pt>
    <dgm:pt modelId="{CEEDF670-D6D4-4131-844E-6F481F0A66E0}" type="pres">
      <dgm:prSet presAssocID="{9D592932-1DE9-40DF-80F3-DB4EF7CE4A2C}" presName="Image" presStyleLbl="bgShp" presStyleIdx="2" presStyleCnt="3" custLinFactNeighborX="-6092" custLinFactNeighborY="869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メガホン 単色塗りつぶし"/>
        </a:ext>
      </dgm:extLst>
    </dgm:pt>
    <dgm:pt modelId="{36B15699-C2B2-41F8-9246-DF9DFAE5E1D0}" type="pres">
      <dgm:prSet presAssocID="{9D592932-1DE9-40DF-80F3-DB4EF7CE4A2C}" presName="Parent" presStyleLbl="node0" presStyleIdx="2" presStyleCnt="3">
        <dgm:presLayoutVars>
          <dgm:bulletEnabled val="1"/>
        </dgm:presLayoutVars>
      </dgm:prSet>
      <dgm:spPr/>
    </dgm:pt>
  </dgm:ptLst>
  <dgm:cxnLst>
    <dgm:cxn modelId="{14D52009-05D6-4737-ACBF-308FFCA93031}" type="presOf" srcId="{9D592932-1DE9-40DF-80F3-DB4EF7CE4A2C}" destId="{36B15699-C2B2-41F8-9246-DF9DFAE5E1D0}" srcOrd="0" destOrd="0" presId="urn:microsoft.com/office/officeart/2008/layout/BendingPictureCaption"/>
    <dgm:cxn modelId="{FCDC781A-4C72-43B8-AF83-52244EC72346}" type="presOf" srcId="{9EDA15B5-2AFF-4D8A-8069-363DB69B76F7}" destId="{490C0FC4-A9C3-462F-A179-85FFCA494BE4}" srcOrd="0" destOrd="0" presId="urn:microsoft.com/office/officeart/2008/layout/BendingPictureCaption"/>
    <dgm:cxn modelId="{9BC4015E-2C18-412A-B0D3-5B0B84689C18}" srcId="{0230F16B-4E52-42A2-8AD7-BD1273E9BFA7}" destId="{9EDA15B5-2AFF-4D8A-8069-363DB69B76F7}" srcOrd="1" destOrd="0" parTransId="{03EDC4B0-9121-4525-ACCB-A826EAEE33D1}" sibTransId="{6CC47E17-29D1-4DC9-AB6D-D289641898E8}"/>
    <dgm:cxn modelId="{84856352-5B70-4E62-ADFD-61224A2583AE}" srcId="{0230F16B-4E52-42A2-8AD7-BD1273E9BFA7}" destId="{9D592932-1DE9-40DF-80F3-DB4EF7CE4A2C}" srcOrd="2" destOrd="0" parTransId="{D0DC0085-8270-4CFA-8517-CCD25887A598}" sibTransId="{8601BCB4-E1CA-4A7D-8739-71F872E6555B}"/>
    <dgm:cxn modelId="{B501E554-B605-4383-8F0E-D8809027C371}" type="presOf" srcId="{D154FEC9-25F2-43EC-BC6D-5835B22D33AC}" destId="{5224E279-CA3D-44FB-8ABB-ABEE26018852}" srcOrd="0" destOrd="0" presId="urn:microsoft.com/office/officeart/2008/layout/BendingPictureCaption"/>
    <dgm:cxn modelId="{ABB52094-6F65-4469-ABEB-DB82FFE256D8}" type="presOf" srcId="{0230F16B-4E52-42A2-8AD7-BD1273E9BFA7}" destId="{04DA46FE-CD7E-4F56-8836-C581DAAF0B98}" srcOrd="0" destOrd="0" presId="urn:microsoft.com/office/officeart/2008/layout/BendingPictureCaption"/>
    <dgm:cxn modelId="{BEAF9FC7-7279-47B8-BF2E-B3EFDF41D41A}" srcId="{0230F16B-4E52-42A2-8AD7-BD1273E9BFA7}" destId="{D154FEC9-25F2-43EC-BC6D-5835B22D33AC}" srcOrd="0" destOrd="0" parTransId="{90C124AE-DEE4-4607-95DE-B577BC18FAA3}" sibTransId="{214F0ADE-B17B-44F1-BF31-025B33595767}"/>
    <dgm:cxn modelId="{A0D26695-B8AD-48AF-AA67-DA0ED4B726E5}" type="presParOf" srcId="{04DA46FE-CD7E-4F56-8836-C581DAAF0B98}" destId="{F4EE9184-EF1B-47AB-B68B-31AC4BF721B2}" srcOrd="0" destOrd="0" presId="urn:microsoft.com/office/officeart/2008/layout/BendingPictureCaption"/>
    <dgm:cxn modelId="{A974662C-7D89-41B4-8BDB-C736D1CD80BB}" type="presParOf" srcId="{F4EE9184-EF1B-47AB-B68B-31AC4BF721B2}" destId="{09E31297-11DF-4DD6-B139-83693C4E12B2}" srcOrd="0" destOrd="0" presId="urn:microsoft.com/office/officeart/2008/layout/BendingPictureCaption"/>
    <dgm:cxn modelId="{5E2A07DE-8908-4FE6-BB3C-624C485E682B}" type="presParOf" srcId="{F4EE9184-EF1B-47AB-B68B-31AC4BF721B2}" destId="{5224E279-CA3D-44FB-8ABB-ABEE26018852}" srcOrd="1" destOrd="0" presId="urn:microsoft.com/office/officeart/2008/layout/BendingPictureCaption"/>
    <dgm:cxn modelId="{9D94D1FC-C790-471F-B340-BEA2F885938C}" type="presParOf" srcId="{04DA46FE-CD7E-4F56-8836-C581DAAF0B98}" destId="{6B5CC202-AD76-403C-9508-310A5AABA515}" srcOrd="1" destOrd="0" presId="urn:microsoft.com/office/officeart/2008/layout/BendingPictureCaption"/>
    <dgm:cxn modelId="{A721ED7A-8476-497E-B7CE-9B6EEE552A5D}" type="presParOf" srcId="{04DA46FE-CD7E-4F56-8836-C581DAAF0B98}" destId="{BDF4EB63-F895-4E25-AC6C-AC924D5ACC57}" srcOrd="2" destOrd="0" presId="urn:microsoft.com/office/officeart/2008/layout/BendingPictureCaption"/>
    <dgm:cxn modelId="{808B5A5E-8BDD-49E6-991C-4227B2FDEC5B}" type="presParOf" srcId="{BDF4EB63-F895-4E25-AC6C-AC924D5ACC57}" destId="{0251B90A-72CD-41EA-AF3D-48921B6166F9}" srcOrd="0" destOrd="0" presId="urn:microsoft.com/office/officeart/2008/layout/BendingPictureCaption"/>
    <dgm:cxn modelId="{7A37B14F-2673-44BD-994B-6EDB39F6579D}" type="presParOf" srcId="{BDF4EB63-F895-4E25-AC6C-AC924D5ACC57}" destId="{490C0FC4-A9C3-462F-A179-85FFCA494BE4}" srcOrd="1" destOrd="0" presId="urn:microsoft.com/office/officeart/2008/layout/BendingPictureCaption"/>
    <dgm:cxn modelId="{B127104F-AA6B-4692-A8C6-90E72E58566D}" type="presParOf" srcId="{04DA46FE-CD7E-4F56-8836-C581DAAF0B98}" destId="{5B413346-B446-404D-A06B-AA206E531A1B}" srcOrd="3" destOrd="0" presId="urn:microsoft.com/office/officeart/2008/layout/BendingPictureCaption"/>
    <dgm:cxn modelId="{9146AAD4-E4D9-4E00-A23B-D49BF52BDE64}" type="presParOf" srcId="{04DA46FE-CD7E-4F56-8836-C581DAAF0B98}" destId="{81E301B1-4C53-44C2-BA30-48BE853D2BA5}" srcOrd="4" destOrd="0" presId="urn:microsoft.com/office/officeart/2008/layout/BendingPictureCaption"/>
    <dgm:cxn modelId="{16A05F1A-4B56-40F8-B4DF-C32C1F1C30FF}" type="presParOf" srcId="{81E301B1-4C53-44C2-BA30-48BE853D2BA5}" destId="{CEEDF670-D6D4-4131-844E-6F481F0A66E0}" srcOrd="0" destOrd="0" presId="urn:microsoft.com/office/officeart/2008/layout/BendingPictureCaption"/>
    <dgm:cxn modelId="{64A07454-0F40-4267-BBA3-3C330479D3D7}" type="presParOf" srcId="{81E301B1-4C53-44C2-BA30-48BE853D2BA5}" destId="{36B15699-C2B2-41F8-9246-DF9DFAE5E1D0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0230F16B-4E52-42A2-8AD7-BD1273E9BFA7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9EDA15B5-2AFF-4D8A-8069-363DB69B76F7}">
      <dgm:prSet phldrT="[テキスト]"/>
      <dgm:spPr/>
      <dgm:t>
        <a:bodyPr/>
        <a:lstStyle/>
        <a:p>
          <a:r>
            <a:rPr kumimoji="1" lang="ja-JP" altLang="en-US" dirty="0"/>
            <a:t>フレンドリーな見た目</a:t>
          </a:r>
        </a:p>
      </dgm:t>
    </dgm:pt>
    <dgm:pt modelId="{03EDC4B0-9121-4525-ACCB-A826EAEE33D1}" type="parTrans" cxnId="{9BC4015E-2C18-412A-B0D3-5B0B84689C18}">
      <dgm:prSet/>
      <dgm:spPr/>
      <dgm:t>
        <a:bodyPr/>
        <a:lstStyle/>
        <a:p>
          <a:endParaRPr kumimoji="1" lang="ja-JP" altLang="en-US"/>
        </a:p>
      </dgm:t>
    </dgm:pt>
    <dgm:pt modelId="{6CC47E17-29D1-4DC9-AB6D-D289641898E8}" type="sibTrans" cxnId="{9BC4015E-2C18-412A-B0D3-5B0B84689C18}">
      <dgm:prSet/>
      <dgm:spPr/>
      <dgm:t>
        <a:bodyPr/>
        <a:lstStyle/>
        <a:p>
          <a:endParaRPr kumimoji="1" lang="ja-JP" altLang="en-US"/>
        </a:p>
      </dgm:t>
    </dgm:pt>
    <dgm:pt modelId="{9D592932-1DE9-40DF-80F3-DB4EF7CE4A2C}">
      <dgm:prSet phldrT="[テキスト]"/>
      <dgm:spPr/>
      <dgm:t>
        <a:bodyPr/>
        <a:lstStyle/>
        <a:p>
          <a:r>
            <a:rPr kumimoji="1" lang="ja-JP" altLang="en-US" dirty="0"/>
            <a:t>音声による</a:t>
          </a:r>
          <a:endParaRPr kumimoji="1" lang="en-US" altLang="ja-JP" dirty="0"/>
        </a:p>
        <a:p>
          <a:r>
            <a:rPr kumimoji="1" lang="ja-JP" altLang="en-US" dirty="0"/>
            <a:t>操作説明</a:t>
          </a:r>
        </a:p>
      </dgm:t>
    </dgm:pt>
    <dgm:pt modelId="{D0DC0085-8270-4CFA-8517-CCD25887A598}" type="parTrans" cxnId="{84856352-5B70-4E62-ADFD-61224A2583AE}">
      <dgm:prSet/>
      <dgm:spPr/>
      <dgm:t>
        <a:bodyPr/>
        <a:lstStyle/>
        <a:p>
          <a:endParaRPr kumimoji="1" lang="ja-JP" altLang="en-US"/>
        </a:p>
      </dgm:t>
    </dgm:pt>
    <dgm:pt modelId="{8601BCB4-E1CA-4A7D-8739-71F872E6555B}" type="sibTrans" cxnId="{84856352-5B70-4E62-ADFD-61224A2583AE}">
      <dgm:prSet/>
      <dgm:spPr/>
      <dgm:t>
        <a:bodyPr/>
        <a:lstStyle/>
        <a:p>
          <a:endParaRPr kumimoji="1" lang="ja-JP" altLang="en-US"/>
        </a:p>
      </dgm:t>
    </dgm:pt>
    <dgm:pt modelId="{D154FEC9-25F2-43EC-BC6D-5835B22D33AC}">
      <dgm:prSet/>
      <dgm:spPr/>
      <dgm:t>
        <a:bodyPr/>
        <a:lstStyle/>
        <a:p>
          <a:r>
            <a:rPr kumimoji="1" lang="ja-JP" altLang="en-US" dirty="0"/>
            <a:t>安全性の向上</a:t>
          </a:r>
        </a:p>
      </dgm:t>
    </dgm:pt>
    <dgm:pt modelId="{90C124AE-DEE4-4607-95DE-B577BC18FAA3}" type="parTrans" cxnId="{BEAF9FC7-7279-47B8-BF2E-B3EFDF41D41A}">
      <dgm:prSet/>
      <dgm:spPr/>
      <dgm:t>
        <a:bodyPr/>
        <a:lstStyle/>
        <a:p>
          <a:endParaRPr kumimoji="1" lang="ja-JP" altLang="en-US"/>
        </a:p>
      </dgm:t>
    </dgm:pt>
    <dgm:pt modelId="{214F0ADE-B17B-44F1-BF31-025B33595767}" type="sibTrans" cxnId="{BEAF9FC7-7279-47B8-BF2E-B3EFDF41D41A}">
      <dgm:prSet/>
      <dgm:spPr/>
      <dgm:t>
        <a:bodyPr/>
        <a:lstStyle/>
        <a:p>
          <a:endParaRPr kumimoji="1" lang="ja-JP" altLang="en-US"/>
        </a:p>
      </dgm:t>
    </dgm:pt>
    <dgm:pt modelId="{04DA46FE-CD7E-4F56-8836-C581DAAF0B98}" type="pres">
      <dgm:prSet presAssocID="{0230F16B-4E52-42A2-8AD7-BD1273E9BFA7}" presName="diagram" presStyleCnt="0">
        <dgm:presLayoutVars>
          <dgm:dir/>
        </dgm:presLayoutVars>
      </dgm:prSet>
      <dgm:spPr/>
    </dgm:pt>
    <dgm:pt modelId="{F4EE9184-EF1B-47AB-B68B-31AC4BF721B2}" type="pres">
      <dgm:prSet presAssocID="{D154FEC9-25F2-43EC-BC6D-5835B22D33AC}" presName="composite" presStyleCnt="0"/>
      <dgm:spPr/>
    </dgm:pt>
    <dgm:pt modelId="{09E31297-11DF-4DD6-B139-83693C4E12B2}" type="pres">
      <dgm:prSet presAssocID="{D154FEC9-25F2-43EC-BC6D-5835B22D33AC}" presName="Image" presStyleLbl="bgShp" presStyleIdx="0" presStyleCnt="3" custLinFactNeighborX="-994" custLinFactNeighborY="-130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8000" b="-18000"/>
          </a:stretch>
        </a:blipFill>
      </dgm:spPr>
      <dgm:extLst>
        <a:ext uri="{E40237B7-FDA0-4F09-8148-C483321AD2D9}">
          <dgm14:cNvPr xmlns:dgm14="http://schemas.microsoft.com/office/drawing/2010/diagram" id="0" name="" descr="警告 単色塗りつぶし"/>
        </a:ext>
      </dgm:extLst>
    </dgm:pt>
    <dgm:pt modelId="{5224E279-CA3D-44FB-8ABB-ABEE26018852}" type="pres">
      <dgm:prSet presAssocID="{D154FEC9-25F2-43EC-BC6D-5835B22D33AC}" presName="Parent" presStyleLbl="node0" presStyleIdx="0" presStyleCnt="3">
        <dgm:presLayoutVars>
          <dgm:bulletEnabled val="1"/>
        </dgm:presLayoutVars>
      </dgm:prSet>
      <dgm:spPr/>
    </dgm:pt>
    <dgm:pt modelId="{6B5CC202-AD76-403C-9508-310A5AABA515}" type="pres">
      <dgm:prSet presAssocID="{214F0ADE-B17B-44F1-BF31-025B33595767}" presName="sibTrans" presStyleCnt="0"/>
      <dgm:spPr/>
    </dgm:pt>
    <dgm:pt modelId="{BDF4EB63-F895-4E25-AC6C-AC924D5ACC57}" type="pres">
      <dgm:prSet presAssocID="{9EDA15B5-2AFF-4D8A-8069-363DB69B76F7}" presName="composite" presStyleCnt="0"/>
      <dgm:spPr/>
    </dgm:pt>
    <dgm:pt modelId="{0251B90A-72CD-41EA-AF3D-48921B6166F9}" type="pres">
      <dgm:prSet presAssocID="{9EDA15B5-2AFF-4D8A-8069-363DB69B76F7}" presName="Image" presStyleLbl="bgShp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ハート付きの笑顔 (塗りつぶしなし) 単色塗りつぶし"/>
        </a:ext>
      </dgm:extLst>
    </dgm:pt>
    <dgm:pt modelId="{490C0FC4-A9C3-462F-A179-85FFCA494BE4}" type="pres">
      <dgm:prSet presAssocID="{9EDA15B5-2AFF-4D8A-8069-363DB69B76F7}" presName="Parent" presStyleLbl="node0" presStyleIdx="1" presStyleCnt="3">
        <dgm:presLayoutVars>
          <dgm:bulletEnabled val="1"/>
        </dgm:presLayoutVars>
      </dgm:prSet>
      <dgm:spPr/>
    </dgm:pt>
    <dgm:pt modelId="{5B413346-B446-404D-A06B-AA206E531A1B}" type="pres">
      <dgm:prSet presAssocID="{6CC47E17-29D1-4DC9-AB6D-D289641898E8}" presName="sibTrans" presStyleCnt="0"/>
      <dgm:spPr/>
    </dgm:pt>
    <dgm:pt modelId="{81E301B1-4C53-44C2-BA30-48BE853D2BA5}" type="pres">
      <dgm:prSet presAssocID="{9D592932-1DE9-40DF-80F3-DB4EF7CE4A2C}" presName="composite" presStyleCnt="0"/>
      <dgm:spPr/>
    </dgm:pt>
    <dgm:pt modelId="{CEEDF670-D6D4-4131-844E-6F481F0A66E0}" type="pres">
      <dgm:prSet presAssocID="{9D592932-1DE9-40DF-80F3-DB4EF7CE4A2C}" presName="Image" presStyleLbl="bgShp" presStyleIdx="2" presStyleCnt="3" custLinFactNeighborX="-6092" custLinFactNeighborY="869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メガホン 単色塗りつぶし"/>
        </a:ext>
      </dgm:extLst>
    </dgm:pt>
    <dgm:pt modelId="{36B15699-C2B2-41F8-9246-DF9DFAE5E1D0}" type="pres">
      <dgm:prSet presAssocID="{9D592932-1DE9-40DF-80F3-DB4EF7CE4A2C}" presName="Parent" presStyleLbl="node0" presStyleIdx="2" presStyleCnt="3">
        <dgm:presLayoutVars>
          <dgm:bulletEnabled val="1"/>
        </dgm:presLayoutVars>
      </dgm:prSet>
      <dgm:spPr/>
    </dgm:pt>
  </dgm:ptLst>
  <dgm:cxnLst>
    <dgm:cxn modelId="{14D52009-05D6-4737-ACBF-308FFCA93031}" type="presOf" srcId="{9D592932-1DE9-40DF-80F3-DB4EF7CE4A2C}" destId="{36B15699-C2B2-41F8-9246-DF9DFAE5E1D0}" srcOrd="0" destOrd="0" presId="urn:microsoft.com/office/officeart/2008/layout/BendingPictureCaption"/>
    <dgm:cxn modelId="{FCDC781A-4C72-43B8-AF83-52244EC72346}" type="presOf" srcId="{9EDA15B5-2AFF-4D8A-8069-363DB69B76F7}" destId="{490C0FC4-A9C3-462F-A179-85FFCA494BE4}" srcOrd="0" destOrd="0" presId="urn:microsoft.com/office/officeart/2008/layout/BendingPictureCaption"/>
    <dgm:cxn modelId="{9BC4015E-2C18-412A-B0D3-5B0B84689C18}" srcId="{0230F16B-4E52-42A2-8AD7-BD1273E9BFA7}" destId="{9EDA15B5-2AFF-4D8A-8069-363DB69B76F7}" srcOrd="1" destOrd="0" parTransId="{03EDC4B0-9121-4525-ACCB-A826EAEE33D1}" sibTransId="{6CC47E17-29D1-4DC9-AB6D-D289641898E8}"/>
    <dgm:cxn modelId="{84856352-5B70-4E62-ADFD-61224A2583AE}" srcId="{0230F16B-4E52-42A2-8AD7-BD1273E9BFA7}" destId="{9D592932-1DE9-40DF-80F3-DB4EF7CE4A2C}" srcOrd="2" destOrd="0" parTransId="{D0DC0085-8270-4CFA-8517-CCD25887A598}" sibTransId="{8601BCB4-E1CA-4A7D-8739-71F872E6555B}"/>
    <dgm:cxn modelId="{B501E554-B605-4383-8F0E-D8809027C371}" type="presOf" srcId="{D154FEC9-25F2-43EC-BC6D-5835B22D33AC}" destId="{5224E279-CA3D-44FB-8ABB-ABEE26018852}" srcOrd="0" destOrd="0" presId="urn:microsoft.com/office/officeart/2008/layout/BendingPictureCaption"/>
    <dgm:cxn modelId="{ABB52094-6F65-4469-ABEB-DB82FFE256D8}" type="presOf" srcId="{0230F16B-4E52-42A2-8AD7-BD1273E9BFA7}" destId="{04DA46FE-CD7E-4F56-8836-C581DAAF0B98}" srcOrd="0" destOrd="0" presId="urn:microsoft.com/office/officeart/2008/layout/BendingPictureCaption"/>
    <dgm:cxn modelId="{BEAF9FC7-7279-47B8-BF2E-B3EFDF41D41A}" srcId="{0230F16B-4E52-42A2-8AD7-BD1273E9BFA7}" destId="{D154FEC9-25F2-43EC-BC6D-5835B22D33AC}" srcOrd="0" destOrd="0" parTransId="{90C124AE-DEE4-4607-95DE-B577BC18FAA3}" sibTransId="{214F0ADE-B17B-44F1-BF31-025B33595767}"/>
    <dgm:cxn modelId="{A0D26695-B8AD-48AF-AA67-DA0ED4B726E5}" type="presParOf" srcId="{04DA46FE-CD7E-4F56-8836-C581DAAF0B98}" destId="{F4EE9184-EF1B-47AB-B68B-31AC4BF721B2}" srcOrd="0" destOrd="0" presId="urn:microsoft.com/office/officeart/2008/layout/BendingPictureCaption"/>
    <dgm:cxn modelId="{A974662C-7D89-41B4-8BDB-C736D1CD80BB}" type="presParOf" srcId="{F4EE9184-EF1B-47AB-B68B-31AC4BF721B2}" destId="{09E31297-11DF-4DD6-B139-83693C4E12B2}" srcOrd="0" destOrd="0" presId="urn:microsoft.com/office/officeart/2008/layout/BendingPictureCaption"/>
    <dgm:cxn modelId="{5E2A07DE-8908-4FE6-BB3C-624C485E682B}" type="presParOf" srcId="{F4EE9184-EF1B-47AB-B68B-31AC4BF721B2}" destId="{5224E279-CA3D-44FB-8ABB-ABEE26018852}" srcOrd="1" destOrd="0" presId="urn:microsoft.com/office/officeart/2008/layout/BendingPictureCaption"/>
    <dgm:cxn modelId="{9D94D1FC-C790-471F-B340-BEA2F885938C}" type="presParOf" srcId="{04DA46FE-CD7E-4F56-8836-C581DAAF0B98}" destId="{6B5CC202-AD76-403C-9508-310A5AABA515}" srcOrd="1" destOrd="0" presId="urn:microsoft.com/office/officeart/2008/layout/BendingPictureCaption"/>
    <dgm:cxn modelId="{A721ED7A-8476-497E-B7CE-9B6EEE552A5D}" type="presParOf" srcId="{04DA46FE-CD7E-4F56-8836-C581DAAF0B98}" destId="{BDF4EB63-F895-4E25-AC6C-AC924D5ACC57}" srcOrd="2" destOrd="0" presId="urn:microsoft.com/office/officeart/2008/layout/BendingPictureCaption"/>
    <dgm:cxn modelId="{808B5A5E-8BDD-49E6-991C-4227B2FDEC5B}" type="presParOf" srcId="{BDF4EB63-F895-4E25-AC6C-AC924D5ACC57}" destId="{0251B90A-72CD-41EA-AF3D-48921B6166F9}" srcOrd="0" destOrd="0" presId="urn:microsoft.com/office/officeart/2008/layout/BendingPictureCaption"/>
    <dgm:cxn modelId="{7A37B14F-2673-44BD-994B-6EDB39F6579D}" type="presParOf" srcId="{BDF4EB63-F895-4E25-AC6C-AC924D5ACC57}" destId="{490C0FC4-A9C3-462F-A179-85FFCA494BE4}" srcOrd="1" destOrd="0" presId="urn:microsoft.com/office/officeart/2008/layout/BendingPictureCaption"/>
    <dgm:cxn modelId="{B127104F-AA6B-4692-A8C6-90E72E58566D}" type="presParOf" srcId="{04DA46FE-CD7E-4F56-8836-C581DAAF0B98}" destId="{5B413346-B446-404D-A06B-AA206E531A1B}" srcOrd="3" destOrd="0" presId="urn:microsoft.com/office/officeart/2008/layout/BendingPictureCaption"/>
    <dgm:cxn modelId="{9146AAD4-E4D9-4E00-A23B-D49BF52BDE64}" type="presParOf" srcId="{04DA46FE-CD7E-4F56-8836-C581DAAF0B98}" destId="{81E301B1-4C53-44C2-BA30-48BE853D2BA5}" srcOrd="4" destOrd="0" presId="urn:microsoft.com/office/officeart/2008/layout/BendingPictureCaption"/>
    <dgm:cxn modelId="{16A05F1A-4B56-40F8-B4DF-C32C1F1C30FF}" type="presParOf" srcId="{81E301B1-4C53-44C2-BA30-48BE853D2BA5}" destId="{CEEDF670-D6D4-4131-844E-6F481F0A66E0}" srcOrd="0" destOrd="0" presId="urn:microsoft.com/office/officeart/2008/layout/BendingPictureCaption"/>
    <dgm:cxn modelId="{64A07454-0F40-4267-BBA3-3C330479D3D7}" type="presParOf" srcId="{81E301B1-4C53-44C2-BA30-48BE853D2BA5}" destId="{36B15699-C2B2-41F8-9246-DF9DFAE5E1D0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E9F45A-98DE-4BD9-BD11-4DF7FD4FF72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38B4A98-A16E-45C5-8EB5-241E29483E5B}">
      <dgm:prSet phldrT="[テキスト]"/>
      <dgm:spPr/>
      <dgm:t>
        <a:bodyPr/>
        <a:lstStyle/>
        <a:p>
          <a:r>
            <a:rPr kumimoji="1" lang="ja-JP" altLang="en-US" dirty="0"/>
            <a:t>交通</a:t>
          </a:r>
        </a:p>
      </dgm:t>
    </dgm:pt>
    <dgm:pt modelId="{7E719FCF-B60D-4B08-B754-68CF45759AF6}" type="parTrans" cxnId="{DBBB76FC-2B62-4953-9147-088A4360F5AE}">
      <dgm:prSet/>
      <dgm:spPr/>
      <dgm:t>
        <a:bodyPr/>
        <a:lstStyle/>
        <a:p>
          <a:endParaRPr kumimoji="1" lang="ja-JP" altLang="en-US"/>
        </a:p>
      </dgm:t>
    </dgm:pt>
    <dgm:pt modelId="{20C98DB2-398D-4A70-86EF-CC787165328F}" type="sibTrans" cxnId="{DBBB76FC-2B62-4953-9147-088A4360F5AE}">
      <dgm:prSet/>
      <dgm:spPr/>
      <dgm:t>
        <a:bodyPr/>
        <a:lstStyle/>
        <a:p>
          <a:endParaRPr kumimoji="1" lang="ja-JP" altLang="en-US"/>
        </a:p>
      </dgm:t>
    </dgm:pt>
    <dgm:pt modelId="{CFB669ED-A42E-4406-A188-64E40687E55D}" type="pres">
      <dgm:prSet presAssocID="{92E9F45A-98DE-4BD9-BD11-4DF7FD4FF725}" presName="linearFlow" presStyleCnt="0">
        <dgm:presLayoutVars>
          <dgm:dir/>
          <dgm:resizeHandles val="exact"/>
        </dgm:presLayoutVars>
      </dgm:prSet>
      <dgm:spPr/>
    </dgm:pt>
    <dgm:pt modelId="{DB1A7589-C1C3-4863-8597-8A679CF4B493}" type="pres">
      <dgm:prSet presAssocID="{138B4A98-A16E-45C5-8EB5-241E29483E5B}" presName="composite" presStyleCnt="0"/>
      <dgm:spPr/>
    </dgm:pt>
    <dgm:pt modelId="{5C520895-445A-426B-AFDA-858C44B97226}" type="pres">
      <dgm:prSet presAssocID="{138B4A98-A16E-45C5-8EB5-241E29483E5B}" presName="imgShp" presStyleLbl="fgImgPlace1" presStyleIdx="0" presStyleCnt="1"/>
      <dgm:spPr/>
    </dgm:pt>
    <dgm:pt modelId="{EF8CCB23-4AF8-4C1D-8528-6170CBC8878E}" type="pres">
      <dgm:prSet presAssocID="{138B4A98-A16E-45C5-8EB5-241E29483E5B}" presName="txShp" presStyleLbl="node1" presStyleIdx="0" presStyleCnt="1" custLinFactNeighborX="-234" custLinFactNeighborY="-3008">
        <dgm:presLayoutVars>
          <dgm:bulletEnabled val="1"/>
        </dgm:presLayoutVars>
      </dgm:prSet>
      <dgm:spPr/>
    </dgm:pt>
  </dgm:ptLst>
  <dgm:cxnLst>
    <dgm:cxn modelId="{6227F48C-F8FE-4030-B88F-68AF2B7FF93B}" type="presOf" srcId="{138B4A98-A16E-45C5-8EB5-241E29483E5B}" destId="{EF8CCB23-4AF8-4C1D-8528-6170CBC8878E}" srcOrd="0" destOrd="0" presId="urn:microsoft.com/office/officeart/2005/8/layout/vList3"/>
    <dgm:cxn modelId="{ED7F34F3-280F-4CE7-AA82-99C3797B2388}" type="presOf" srcId="{92E9F45A-98DE-4BD9-BD11-4DF7FD4FF725}" destId="{CFB669ED-A42E-4406-A188-64E40687E55D}" srcOrd="0" destOrd="0" presId="urn:microsoft.com/office/officeart/2005/8/layout/vList3"/>
    <dgm:cxn modelId="{DBBB76FC-2B62-4953-9147-088A4360F5AE}" srcId="{92E9F45A-98DE-4BD9-BD11-4DF7FD4FF725}" destId="{138B4A98-A16E-45C5-8EB5-241E29483E5B}" srcOrd="0" destOrd="0" parTransId="{7E719FCF-B60D-4B08-B754-68CF45759AF6}" sibTransId="{20C98DB2-398D-4A70-86EF-CC787165328F}"/>
    <dgm:cxn modelId="{FA4BCC66-A6BB-407E-AEE2-DB538078D3AD}" type="presParOf" srcId="{CFB669ED-A42E-4406-A188-64E40687E55D}" destId="{DB1A7589-C1C3-4863-8597-8A679CF4B493}" srcOrd="0" destOrd="0" presId="urn:microsoft.com/office/officeart/2005/8/layout/vList3"/>
    <dgm:cxn modelId="{3DD662C6-12FF-4CFC-A9EB-27DC3564C6D6}" type="presParOf" srcId="{DB1A7589-C1C3-4863-8597-8A679CF4B493}" destId="{5C520895-445A-426B-AFDA-858C44B97226}" srcOrd="0" destOrd="0" presId="urn:microsoft.com/office/officeart/2005/8/layout/vList3"/>
    <dgm:cxn modelId="{AB439EC3-F792-41AB-B690-471A0AE79AB4}" type="presParOf" srcId="{DB1A7589-C1C3-4863-8597-8A679CF4B493}" destId="{EF8CCB23-4AF8-4C1D-8528-6170CBC8878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E9F45A-98DE-4BD9-BD11-4DF7FD4FF72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38B4A98-A16E-45C5-8EB5-241E29483E5B}">
      <dgm:prSet phldrT="[テキスト]"/>
      <dgm:spPr/>
      <dgm:t>
        <a:bodyPr/>
        <a:lstStyle/>
        <a:p>
          <a:r>
            <a:rPr kumimoji="1" lang="ja-JP" altLang="en-US" dirty="0"/>
            <a:t>交通</a:t>
          </a:r>
        </a:p>
      </dgm:t>
    </dgm:pt>
    <dgm:pt modelId="{7E719FCF-B60D-4B08-B754-68CF45759AF6}" type="parTrans" cxnId="{DBBB76FC-2B62-4953-9147-088A4360F5AE}">
      <dgm:prSet/>
      <dgm:spPr/>
      <dgm:t>
        <a:bodyPr/>
        <a:lstStyle/>
        <a:p>
          <a:endParaRPr kumimoji="1" lang="ja-JP" altLang="en-US"/>
        </a:p>
      </dgm:t>
    </dgm:pt>
    <dgm:pt modelId="{20C98DB2-398D-4A70-86EF-CC787165328F}" type="sibTrans" cxnId="{DBBB76FC-2B62-4953-9147-088A4360F5AE}">
      <dgm:prSet/>
      <dgm:spPr/>
      <dgm:t>
        <a:bodyPr/>
        <a:lstStyle/>
        <a:p>
          <a:endParaRPr kumimoji="1" lang="ja-JP" altLang="en-US"/>
        </a:p>
      </dgm:t>
    </dgm:pt>
    <dgm:pt modelId="{CFB669ED-A42E-4406-A188-64E40687E55D}" type="pres">
      <dgm:prSet presAssocID="{92E9F45A-98DE-4BD9-BD11-4DF7FD4FF725}" presName="linearFlow" presStyleCnt="0">
        <dgm:presLayoutVars>
          <dgm:dir/>
          <dgm:resizeHandles val="exact"/>
        </dgm:presLayoutVars>
      </dgm:prSet>
      <dgm:spPr/>
    </dgm:pt>
    <dgm:pt modelId="{DB1A7589-C1C3-4863-8597-8A679CF4B493}" type="pres">
      <dgm:prSet presAssocID="{138B4A98-A16E-45C5-8EB5-241E29483E5B}" presName="composite" presStyleCnt="0"/>
      <dgm:spPr/>
    </dgm:pt>
    <dgm:pt modelId="{5C520895-445A-426B-AFDA-858C44B97226}" type="pres">
      <dgm:prSet presAssocID="{138B4A98-A16E-45C5-8EB5-241E29483E5B}" presName="imgShp" presStyleLbl="fgImgPlace1" presStyleIdx="0" presStyleCnt="1"/>
      <dgm:spPr/>
    </dgm:pt>
    <dgm:pt modelId="{EF8CCB23-4AF8-4C1D-8528-6170CBC8878E}" type="pres">
      <dgm:prSet presAssocID="{138B4A98-A16E-45C5-8EB5-241E29483E5B}" presName="txShp" presStyleLbl="node1" presStyleIdx="0" presStyleCnt="1" custLinFactNeighborX="-234" custLinFactNeighborY="-3008">
        <dgm:presLayoutVars>
          <dgm:bulletEnabled val="1"/>
        </dgm:presLayoutVars>
      </dgm:prSet>
      <dgm:spPr/>
    </dgm:pt>
  </dgm:ptLst>
  <dgm:cxnLst>
    <dgm:cxn modelId="{6227F48C-F8FE-4030-B88F-68AF2B7FF93B}" type="presOf" srcId="{138B4A98-A16E-45C5-8EB5-241E29483E5B}" destId="{EF8CCB23-4AF8-4C1D-8528-6170CBC8878E}" srcOrd="0" destOrd="0" presId="urn:microsoft.com/office/officeart/2005/8/layout/vList3"/>
    <dgm:cxn modelId="{ED7F34F3-280F-4CE7-AA82-99C3797B2388}" type="presOf" srcId="{92E9F45A-98DE-4BD9-BD11-4DF7FD4FF725}" destId="{CFB669ED-A42E-4406-A188-64E40687E55D}" srcOrd="0" destOrd="0" presId="urn:microsoft.com/office/officeart/2005/8/layout/vList3"/>
    <dgm:cxn modelId="{DBBB76FC-2B62-4953-9147-088A4360F5AE}" srcId="{92E9F45A-98DE-4BD9-BD11-4DF7FD4FF725}" destId="{138B4A98-A16E-45C5-8EB5-241E29483E5B}" srcOrd="0" destOrd="0" parTransId="{7E719FCF-B60D-4B08-B754-68CF45759AF6}" sibTransId="{20C98DB2-398D-4A70-86EF-CC787165328F}"/>
    <dgm:cxn modelId="{FA4BCC66-A6BB-407E-AEE2-DB538078D3AD}" type="presParOf" srcId="{CFB669ED-A42E-4406-A188-64E40687E55D}" destId="{DB1A7589-C1C3-4863-8597-8A679CF4B493}" srcOrd="0" destOrd="0" presId="urn:microsoft.com/office/officeart/2005/8/layout/vList3"/>
    <dgm:cxn modelId="{3DD662C6-12FF-4CFC-A9EB-27DC3564C6D6}" type="presParOf" srcId="{DB1A7589-C1C3-4863-8597-8A679CF4B493}" destId="{5C520895-445A-426B-AFDA-858C44B97226}" srcOrd="0" destOrd="0" presId="urn:microsoft.com/office/officeart/2005/8/layout/vList3"/>
    <dgm:cxn modelId="{AB439EC3-F792-41AB-B690-471A0AE79AB4}" type="presParOf" srcId="{DB1A7589-C1C3-4863-8597-8A679CF4B493}" destId="{EF8CCB23-4AF8-4C1D-8528-6170CBC8878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E9F45A-98DE-4BD9-BD11-4DF7FD4FF72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38B4A98-A16E-45C5-8EB5-241E29483E5B}">
      <dgm:prSet phldrT="[テキスト]"/>
      <dgm:spPr/>
      <dgm:t>
        <a:bodyPr/>
        <a:lstStyle/>
        <a:p>
          <a:r>
            <a:rPr kumimoji="1" lang="ja-JP" altLang="en-US" dirty="0"/>
            <a:t>交通</a:t>
          </a:r>
        </a:p>
      </dgm:t>
    </dgm:pt>
    <dgm:pt modelId="{7E719FCF-B60D-4B08-B754-68CF45759AF6}" type="parTrans" cxnId="{DBBB76FC-2B62-4953-9147-088A4360F5AE}">
      <dgm:prSet/>
      <dgm:spPr/>
      <dgm:t>
        <a:bodyPr/>
        <a:lstStyle/>
        <a:p>
          <a:endParaRPr kumimoji="1" lang="ja-JP" altLang="en-US"/>
        </a:p>
      </dgm:t>
    </dgm:pt>
    <dgm:pt modelId="{20C98DB2-398D-4A70-86EF-CC787165328F}" type="sibTrans" cxnId="{DBBB76FC-2B62-4953-9147-088A4360F5AE}">
      <dgm:prSet/>
      <dgm:spPr/>
      <dgm:t>
        <a:bodyPr/>
        <a:lstStyle/>
        <a:p>
          <a:endParaRPr kumimoji="1" lang="ja-JP" altLang="en-US"/>
        </a:p>
      </dgm:t>
    </dgm:pt>
    <dgm:pt modelId="{CFB669ED-A42E-4406-A188-64E40687E55D}" type="pres">
      <dgm:prSet presAssocID="{92E9F45A-98DE-4BD9-BD11-4DF7FD4FF725}" presName="linearFlow" presStyleCnt="0">
        <dgm:presLayoutVars>
          <dgm:dir/>
          <dgm:resizeHandles val="exact"/>
        </dgm:presLayoutVars>
      </dgm:prSet>
      <dgm:spPr/>
    </dgm:pt>
    <dgm:pt modelId="{DB1A7589-C1C3-4863-8597-8A679CF4B493}" type="pres">
      <dgm:prSet presAssocID="{138B4A98-A16E-45C5-8EB5-241E29483E5B}" presName="composite" presStyleCnt="0"/>
      <dgm:spPr/>
    </dgm:pt>
    <dgm:pt modelId="{5C520895-445A-426B-AFDA-858C44B97226}" type="pres">
      <dgm:prSet presAssocID="{138B4A98-A16E-45C5-8EB5-241E29483E5B}" presName="imgShp" presStyleLbl="fgImgPlace1" presStyleIdx="0" presStyleCnt="1"/>
      <dgm:spPr/>
    </dgm:pt>
    <dgm:pt modelId="{EF8CCB23-4AF8-4C1D-8528-6170CBC8878E}" type="pres">
      <dgm:prSet presAssocID="{138B4A98-A16E-45C5-8EB5-241E29483E5B}" presName="txShp" presStyleLbl="node1" presStyleIdx="0" presStyleCnt="1" custLinFactNeighborX="-234" custLinFactNeighborY="-3008">
        <dgm:presLayoutVars>
          <dgm:bulletEnabled val="1"/>
        </dgm:presLayoutVars>
      </dgm:prSet>
      <dgm:spPr/>
    </dgm:pt>
  </dgm:ptLst>
  <dgm:cxnLst>
    <dgm:cxn modelId="{6227F48C-F8FE-4030-B88F-68AF2B7FF93B}" type="presOf" srcId="{138B4A98-A16E-45C5-8EB5-241E29483E5B}" destId="{EF8CCB23-4AF8-4C1D-8528-6170CBC8878E}" srcOrd="0" destOrd="0" presId="urn:microsoft.com/office/officeart/2005/8/layout/vList3"/>
    <dgm:cxn modelId="{ED7F34F3-280F-4CE7-AA82-99C3797B2388}" type="presOf" srcId="{92E9F45A-98DE-4BD9-BD11-4DF7FD4FF725}" destId="{CFB669ED-A42E-4406-A188-64E40687E55D}" srcOrd="0" destOrd="0" presId="urn:microsoft.com/office/officeart/2005/8/layout/vList3"/>
    <dgm:cxn modelId="{DBBB76FC-2B62-4953-9147-088A4360F5AE}" srcId="{92E9F45A-98DE-4BD9-BD11-4DF7FD4FF725}" destId="{138B4A98-A16E-45C5-8EB5-241E29483E5B}" srcOrd="0" destOrd="0" parTransId="{7E719FCF-B60D-4B08-B754-68CF45759AF6}" sibTransId="{20C98DB2-398D-4A70-86EF-CC787165328F}"/>
    <dgm:cxn modelId="{FA4BCC66-A6BB-407E-AEE2-DB538078D3AD}" type="presParOf" srcId="{CFB669ED-A42E-4406-A188-64E40687E55D}" destId="{DB1A7589-C1C3-4863-8597-8A679CF4B493}" srcOrd="0" destOrd="0" presId="urn:microsoft.com/office/officeart/2005/8/layout/vList3"/>
    <dgm:cxn modelId="{3DD662C6-12FF-4CFC-A9EB-27DC3564C6D6}" type="presParOf" srcId="{DB1A7589-C1C3-4863-8597-8A679CF4B493}" destId="{5C520895-445A-426B-AFDA-858C44B97226}" srcOrd="0" destOrd="0" presId="urn:microsoft.com/office/officeart/2005/8/layout/vList3"/>
    <dgm:cxn modelId="{AB439EC3-F792-41AB-B690-471A0AE79AB4}" type="presParOf" srcId="{DB1A7589-C1C3-4863-8597-8A679CF4B493}" destId="{EF8CCB23-4AF8-4C1D-8528-6170CBC8878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2E9F45A-98DE-4BD9-BD11-4DF7FD4FF72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38B4A98-A16E-45C5-8EB5-241E29483E5B}">
      <dgm:prSet phldrT="[テキスト]"/>
      <dgm:spPr/>
      <dgm:t>
        <a:bodyPr/>
        <a:lstStyle/>
        <a:p>
          <a:r>
            <a:rPr kumimoji="1" lang="ja-JP" altLang="en-US" dirty="0"/>
            <a:t>交通</a:t>
          </a:r>
        </a:p>
      </dgm:t>
    </dgm:pt>
    <dgm:pt modelId="{7E719FCF-B60D-4B08-B754-68CF45759AF6}" type="parTrans" cxnId="{DBBB76FC-2B62-4953-9147-088A4360F5AE}">
      <dgm:prSet/>
      <dgm:spPr/>
      <dgm:t>
        <a:bodyPr/>
        <a:lstStyle/>
        <a:p>
          <a:endParaRPr kumimoji="1" lang="ja-JP" altLang="en-US"/>
        </a:p>
      </dgm:t>
    </dgm:pt>
    <dgm:pt modelId="{20C98DB2-398D-4A70-86EF-CC787165328F}" type="sibTrans" cxnId="{DBBB76FC-2B62-4953-9147-088A4360F5AE}">
      <dgm:prSet/>
      <dgm:spPr/>
      <dgm:t>
        <a:bodyPr/>
        <a:lstStyle/>
        <a:p>
          <a:endParaRPr kumimoji="1" lang="ja-JP" altLang="en-US"/>
        </a:p>
      </dgm:t>
    </dgm:pt>
    <dgm:pt modelId="{CFB669ED-A42E-4406-A188-64E40687E55D}" type="pres">
      <dgm:prSet presAssocID="{92E9F45A-98DE-4BD9-BD11-4DF7FD4FF725}" presName="linearFlow" presStyleCnt="0">
        <dgm:presLayoutVars>
          <dgm:dir/>
          <dgm:resizeHandles val="exact"/>
        </dgm:presLayoutVars>
      </dgm:prSet>
      <dgm:spPr/>
    </dgm:pt>
    <dgm:pt modelId="{DB1A7589-C1C3-4863-8597-8A679CF4B493}" type="pres">
      <dgm:prSet presAssocID="{138B4A98-A16E-45C5-8EB5-241E29483E5B}" presName="composite" presStyleCnt="0"/>
      <dgm:spPr/>
    </dgm:pt>
    <dgm:pt modelId="{5C520895-445A-426B-AFDA-858C44B97226}" type="pres">
      <dgm:prSet presAssocID="{138B4A98-A16E-45C5-8EB5-241E29483E5B}" presName="imgShp" presStyleLbl="fgImgPlace1" presStyleIdx="0" presStyleCnt="1"/>
      <dgm:spPr/>
    </dgm:pt>
    <dgm:pt modelId="{EF8CCB23-4AF8-4C1D-8528-6170CBC8878E}" type="pres">
      <dgm:prSet presAssocID="{138B4A98-A16E-45C5-8EB5-241E29483E5B}" presName="txShp" presStyleLbl="node1" presStyleIdx="0" presStyleCnt="1" custLinFactNeighborX="-234" custLinFactNeighborY="-3008">
        <dgm:presLayoutVars>
          <dgm:bulletEnabled val="1"/>
        </dgm:presLayoutVars>
      </dgm:prSet>
      <dgm:spPr/>
    </dgm:pt>
  </dgm:ptLst>
  <dgm:cxnLst>
    <dgm:cxn modelId="{6227F48C-F8FE-4030-B88F-68AF2B7FF93B}" type="presOf" srcId="{138B4A98-A16E-45C5-8EB5-241E29483E5B}" destId="{EF8CCB23-4AF8-4C1D-8528-6170CBC8878E}" srcOrd="0" destOrd="0" presId="urn:microsoft.com/office/officeart/2005/8/layout/vList3"/>
    <dgm:cxn modelId="{ED7F34F3-280F-4CE7-AA82-99C3797B2388}" type="presOf" srcId="{92E9F45A-98DE-4BD9-BD11-4DF7FD4FF725}" destId="{CFB669ED-A42E-4406-A188-64E40687E55D}" srcOrd="0" destOrd="0" presId="urn:microsoft.com/office/officeart/2005/8/layout/vList3"/>
    <dgm:cxn modelId="{DBBB76FC-2B62-4953-9147-088A4360F5AE}" srcId="{92E9F45A-98DE-4BD9-BD11-4DF7FD4FF725}" destId="{138B4A98-A16E-45C5-8EB5-241E29483E5B}" srcOrd="0" destOrd="0" parTransId="{7E719FCF-B60D-4B08-B754-68CF45759AF6}" sibTransId="{20C98DB2-398D-4A70-86EF-CC787165328F}"/>
    <dgm:cxn modelId="{FA4BCC66-A6BB-407E-AEE2-DB538078D3AD}" type="presParOf" srcId="{CFB669ED-A42E-4406-A188-64E40687E55D}" destId="{DB1A7589-C1C3-4863-8597-8A679CF4B493}" srcOrd="0" destOrd="0" presId="urn:microsoft.com/office/officeart/2005/8/layout/vList3"/>
    <dgm:cxn modelId="{3DD662C6-12FF-4CFC-A9EB-27DC3564C6D6}" type="presParOf" srcId="{DB1A7589-C1C3-4863-8597-8A679CF4B493}" destId="{5C520895-445A-426B-AFDA-858C44B97226}" srcOrd="0" destOrd="0" presId="urn:microsoft.com/office/officeart/2005/8/layout/vList3"/>
    <dgm:cxn modelId="{AB439EC3-F792-41AB-B690-471A0AE79AB4}" type="presParOf" srcId="{DB1A7589-C1C3-4863-8597-8A679CF4B493}" destId="{EF8CCB23-4AF8-4C1D-8528-6170CBC8878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E9F45A-98DE-4BD9-BD11-4DF7FD4FF72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38B4A98-A16E-45C5-8EB5-241E29483E5B}">
      <dgm:prSet phldrT="[テキスト]"/>
      <dgm:spPr/>
      <dgm:t>
        <a:bodyPr/>
        <a:lstStyle/>
        <a:p>
          <a:r>
            <a:rPr kumimoji="1" lang="ja-JP" altLang="en-US" dirty="0"/>
            <a:t>交通</a:t>
          </a:r>
        </a:p>
      </dgm:t>
    </dgm:pt>
    <dgm:pt modelId="{7E719FCF-B60D-4B08-B754-68CF45759AF6}" type="parTrans" cxnId="{DBBB76FC-2B62-4953-9147-088A4360F5AE}">
      <dgm:prSet/>
      <dgm:spPr/>
      <dgm:t>
        <a:bodyPr/>
        <a:lstStyle/>
        <a:p>
          <a:endParaRPr kumimoji="1" lang="ja-JP" altLang="en-US"/>
        </a:p>
      </dgm:t>
    </dgm:pt>
    <dgm:pt modelId="{20C98DB2-398D-4A70-86EF-CC787165328F}" type="sibTrans" cxnId="{DBBB76FC-2B62-4953-9147-088A4360F5AE}">
      <dgm:prSet/>
      <dgm:spPr/>
      <dgm:t>
        <a:bodyPr/>
        <a:lstStyle/>
        <a:p>
          <a:endParaRPr kumimoji="1" lang="ja-JP" altLang="en-US"/>
        </a:p>
      </dgm:t>
    </dgm:pt>
    <dgm:pt modelId="{CFB669ED-A42E-4406-A188-64E40687E55D}" type="pres">
      <dgm:prSet presAssocID="{92E9F45A-98DE-4BD9-BD11-4DF7FD4FF725}" presName="linearFlow" presStyleCnt="0">
        <dgm:presLayoutVars>
          <dgm:dir/>
          <dgm:resizeHandles val="exact"/>
        </dgm:presLayoutVars>
      </dgm:prSet>
      <dgm:spPr/>
    </dgm:pt>
    <dgm:pt modelId="{DB1A7589-C1C3-4863-8597-8A679CF4B493}" type="pres">
      <dgm:prSet presAssocID="{138B4A98-A16E-45C5-8EB5-241E29483E5B}" presName="composite" presStyleCnt="0"/>
      <dgm:spPr/>
    </dgm:pt>
    <dgm:pt modelId="{5C520895-445A-426B-AFDA-858C44B97226}" type="pres">
      <dgm:prSet presAssocID="{138B4A98-A16E-45C5-8EB5-241E29483E5B}" presName="imgShp" presStyleLbl="fgImgPlace1" presStyleIdx="0" presStyleCnt="1"/>
      <dgm:spPr/>
    </dgm:pt>
    <dgm:pt modelId="{EF8CCB23-4AF8-4C1D-8528-6170CBC8878E}" type="pres">
      <dgm:prSet presAssocID="{138B4A98-A16E-45C5-8EB5-241E29483E5B}" presName="txShp" presStyleLbl="node1" presStyleIdx="0" presStyleCnt="1" custLinFactNeighborX="-234" custLinFactNeighborY="-3008">
        <dgm:presLayoutVars>
          <dgm:bulletEnabled val="1"/>
        </dgm:presLayoutVars>
      </dgm:prSet>
      <dgm:spPr/>
    </dgm:pt>
  </dgm:ptLst>
  <dgm:cxnLst>
    <dgm:cxn modelId="{6227F48C-F8FE-4030-B88F-68AF2B7FF93B}" type="presOf" srcId="{138B4A98-A16E-45C5-8EB5-241E29483E5B}" destId="{EF8CCB23-4AF8-4C1D-8528-6170CBC8878E}" srcOrd="0" destOrd="0" presId="urn:microsoft.com/office/officeart/2005/8/layout/vList3"/>
    <dgm:cxn modelId="{ED7F34F3-280F-4CE7-AA82-99C3797B2388}" type="presOf" srcId="{92E9F45A-98DE-4BD9-BD11-4DF7FD4FF725}" destId="{CFB669ED-A42E-4406-A188-64E40687E55D}" srcOrd="0" destOrd="0" presId="urn:microsoft.com/office/officeart/2005/8/layout/vList3"/>
    <dgm:cxn modelId="{DBBB76FC-2B62-4953-9147-088A4360F5AE}" srcId="{92E9F45A-98DE-4BD9-BD11-4DF7FD4FF725}" destId="{138B4A98-A16E-45C5-8EB5-241E29483E5B}" srcOrd="0" destOrd="0" parTransId="{7E719FCF-B60D-4B08-B754-68CF45759AF6}" sibTransId="{20C98DB2-398D-4A70-86EF-CC787165328F}"/>
    <dgm:cxn modelId="{FA4BCC66-A6BB-407E-AEE2-DB538078D3AD}" type="presParOf" srcId="{CFB669ED-A42E-4406-A188-64E40687E55D}" destId="{DB1A7589-C1C3-4863-8597-8A679CF4B493}" srcOrd="0" destOrd="0" presId="urn:microsoft.com/office/officeart/2005/8/layout/vList3"/>
    <dgm:cxn modelId="{3DD662C6-12FF-4CFC-A9EB-27DC3564C6D6}" type="presParOf" srcId="{DB1A7589-C1C3-4863-8597-8A679CF4B493}" destId="{5C520895-445A-426B-AFDA-858C44B97226}" srcOrd="0" destOrd="0" presId="urn:microsoft.com/office/officeart/2005/8/layout/vList3"/>
    <dgm:cxn modelId="{AB439EC3-F792-41AB-B690-471A0AE79AB4}" type="presParOf" srcId="{DB1A7589-C1C3-4863-8597-8A679CF4B493}" destId="{EF8CCB23-4AF8-4C1D-8528-6170CBC8878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E9F45A-98DE-4BD9-BD11-4DF7FD4FF72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38B4A98-A16E-45C5-8EB5-241E29483E5B}">
      <dgm:prSet phldrT="[テキスト]"/>
      <dgm:spPr/>
      <dgm:t>
        <a:bodyPr/>
        <a:lstStyle/>
        <a:p>
          <a:r>
            <a:rPr kumimoji="1" lang="ja-JP" altLang="en-US" dirty="0"/>
            <a:t>交通</a:t>
          </a:r>
        </a:p>
      </dgm:t>
    </dgm:pt>
    <dgm:pt modelId="{7E719FCF-B60D-4B08-B754-68CF45759AF6}" type="parTrans" cxnId="{DBBB76FC-2B62-4953-9147-088A4360F5AE}">
      <dgm:prSet/>
      <dgm:spPr/>
      <dgm:t>
        <a:bodyPr/>
        <a:lstStyle/>
        <a:p>
          <a:endParaRPr kumimoji="1" lang="ja-JP" altLang="en-US"/>
        </a:p>
      </dgm:t>
    </dgm:pt>
    <dgm:pt modelId="{20C98DB2-398D-4A70-86EF-CC787165328F}" type="sibTrans" cxnId="{DBBB76FC-2B62-4953-9147-088A4360F5AE}">
      <dgm:prSet/>
      <dgm:spPr/>
      <dgm:t>
        <a:bodyPr/>
        <a:lstStyle/>
        <a:p>
          <a:endParaRPr kumimoji="1" lang="ja-JP" altLang="en-US"/>
        </a:p>
      </dgm:t>
    </dgm:pt>
    <dgm:pt modelId="{A484899E-7242-43E2-B79F-814FC3123E96}">
      <dgm:prSet phldrT="[テキスト]"/>
      <dgm:spPr/>
      <dgm:t>
        <a:bodyPr/>
        <a:lstStyle/>
        <a:p>
          <a:r>
            <a:rPr kumimoji="1" lang="ja-JP" altLang="en-US" dirty="0"/>
            <a:t>環境美化</a:t>
          </a:r>
        </a:p>
      </dgm:t>
    </dgm:pt>
    <dgm:pt modelId="{90D03440-0F85-43E0-B21D-C634AF322AF1}" type="parTrans" cxnId="{E1EC92A2-F079-48CD-AA6B-59CCF58C53AE}">
      <dgm:prSet/>
      <dgm:spPr/>
      <dgm:t>
        <a:bodyPr/>
        <a:lstStyle/>
        <a:p>
          <a:endParaRPr kumimoji="1" lang="ja-JP" altLang="en-US"/>
        </a:p>
      </dgm:t>
    </dgm:pt>
    <dgm:pt modelId="{A377D537-86C6-45CD-BB41-9B2130280881}" type="sibTrans" cxnId="{E1EC92A2-F079-48CD-AA6B-59CCF58C53AE}">
      <dgm:prSet/>
      <dgm:spPr/>
      <dgm:t>
        <a:bodyPr/>
        <a:lstStyle/>
        <a:p>
          <a:endParaRPr kumimoji="1" lang="ja-JP" altLang="en-US"/>
        </a:p>
      </dgm:t>
    </dgm:pt>
    <dgm:pt modelId="{CF849353-E473-4D4A-87B9-0FF2530ABDD3}">
      <dgm:prSet phldrT="[テキスト]"/>
      <dgm:spPr/>
      <dgm:t>
        <a:bodyPr/>
        <a:lstStyle/>
        <a:p>
          <a:r>
            <a:rPr kumimoji="1" lang="ja-JP" altLang="en-US" dirty="0"/>
            <a:t>その他</a:t>
          </a:r>
        </a:p>
      </dgm:t>
    </dgm:pt>
    <dgm:pt modelId="{D1BB4AC0-7E72-4C47-BDF0-A99BCA6F2B12}" type="parTrans" cxnId="{B9454403-1094-4362-8057-E65A0B6AF86E}">
      <dgm:prSet/>
      <dgm:spPr/>
      <dgm:t>
        <a:bodyPr/>
        <a:lstStyle/>
        <a:p>
          <a:endParaRPr kumimoji="1" lang="ja-JP" altLang="en-US"/>
        </a:p>
      </dgm:t>
    </dgm:pt>
    <dgm:pt modelId="{FF5A577F-7FE1-43B0-B431-92C9AD0AEF2A}" type="sibTrans" cxnId="{B9454403-1094-4362-8057-E65A0B6AF86E}">
      <dgm:prSet/>
      <dgm:spPr/>
      <dgm:t>
        <a:bodyPr/>
        <a:lstStyle/>
        <a:p>
          <a:endParaRPr kumimoji="1" lang="ja-JP" altLang="en-US"/>
        </a:p>
      </dgm:t>
    </dgm:pt>
    <dgm:pt modelId="{CFB669ED-A42E-4406-A188-64E40687E55D}" type="pres">
      <dgm:prSet presAssocID="{92E9F45A-98DE-4BD9-BD11-4DF7FD4FF725}" presName="linearFlow" presStyleCnt="0">
        <dgm:presLayoutVars>
          <dgm:dir/>
          <dgm:resizeHandles val="exact"/>
        </dgm:presLayoutVars>
      </dgm:prSet>
      <dgm:spPr/>
    </dgm:pt>
    <dgm:pt modelId="{DB1A7589-C1C3-4863-8597-8A679CF4B493}" type="pres">
      <dgm:prSet presAssocID="{138B4A98-A16E-45C5-8EB5-241E29483E5B}" presName="composite" presStyleCnt="0"/>
      <dgm:spPr/>
    </dgm:pt>
    <dgm:pt modelId="{5C520895-445A-426B-AFDA-858C44B97226}" type="pres">
      <dgm:prSet presAssocID="{138B4A98-A16E-45C5-8EB5-241E29483E5B}" presName="imgShp" presStyleLbl="fgImgPlace1" presStyleIdx="0" presStyleCnt="3"/>
      <dgm:spPr/>
    </dgm:pt>
    <dgm:pt modelId="{EF8CCB23-4AF8-4C1D-8528-6170CBC8878E}" type="pres">
      <dgm:prSet presAssocID="{138B4A98-A16E-45C5-8EB5-241E29483E5B}" presName="txShp" presStyleLbl="node1" presStyleIdx="0" presStyleCnt="3">
        <dgm:presLayoutVars>
          <dgm:bulletEnabled val="1"/>
        </dgm:presLayoutVars>
      </dgm:prSet>
      <dgm:spPr/>
    </dgm:pt>
    <dgm:pt modelId="{2242FC87-2D93-4BB0-8F47-FC24FF837FB5}" type="pres">
      <dgm:prSet presAssocID="{20C98DB2-398D-4A70-86EF-CC787165328F}" presName="spacing" presStyleCnt="0"/>
      <dgm:spPr/>
    </dgm:pt>
    <dgm:pt modelId="{48609782-D2BD-4856-B7B2-1DEC914570DE}" type="pres">
      <dgm:prSet presAssocID="{A484899E-7242-43E2-B79F-814FC3123E96}" presName="composite" presStyleCnt="0"/>
      <dgm:spPr/>
    </dgm:pt>
    <dgm:pt modelId="{E4C6E536-2394-4955-9EA6-7C71A5AB5122}" type="pres">
      <dgm:prSet presAssocID="{A484899E-7242-43E2-B79F-814FC3123E96}" presName="imgShp" presStyleLbl="fgImgPlace1" presStyleIdx="1" presStyleCnt="3"/>
      <dgm:spPr/>
    </dgm:pt>
    <dgm:pt modelId="{A113C6C7-5F10-42EC-9FFA-7C57915E9B1A}" type="pres">
      <dgm:prSet presAssocID="{A484899E-7242-43E2-B79F-814FC3123E96}" presName="txShp" presStyleLbl="node1" presStyleIdx="1" presStyleCnt="3">
        <dgm:presLayoutVars>
          <dgm:bulletEnabled val="1"/>
        </dgm:presLayoutVars>
      </dgm:prSet>
      <dgm:spPr/>
    </dgm:pt>
    <dgm:pt modelId="{7226D2F7-4260-4F45-8D4B-CD52EDCEAF73}" type="pres">
      <dgm:prSet presAssocID="{A377D537-86C6-45CD-BB41-9B2130280881}" presName="spacing" presStyleCnt="0"/>
      <dgm:spPr/>
    </dgm:pt>
    <dgm:pt modelId="{6302C309-0DE8-408D-8E6A-18D14B4D991A}" type="pres">
      <dgm:prSet presAssocID="{CF849353-E473-4D4A-87B9-0FF2530ABDD3}" presName="composite" presStyleCnt="0"/>
      <dgm:spPr/>
    </dgm:pt>
    <dgm:pt modelId="{E7E2BF22-4843-4AEF-B168-02E2A514FBE4}" type="pres">
      <dgm:prSet presAssocID="{CF849353-E473-4D4A-87B9-0FF2530ABDD3}" presName="imgShp" presStyleLbl="fgImgPlace1" presStyleIdx="2" presStyleCnt="3"/>
      <dgm:spPr/>
    </dgm:pt>
    <dgm:pt modelId="{DE5779A3-802B-42A3-BD5A-9154AA838814}" type="pres">
      <dgm:prSet presAssocID="{CF849353-E473-4D4A-87B9-0FF2530ABDD3}" presName="txShp" presStyleLbl="node1" presStyleIdx="2" presStyleCnt="3">
        <dgm:presLayoutVars>
          <dgm:bulletEnabled val="1"/>
        </dgm:presLayoutVars>
      </dgm:prSet>
      <dgm:spPr/>
    </dgm:pt>
  </dgm:ptLst>
  <dgm:cxnLst>
    <dgm:cxn modelId="{B9454403-1094-4362-8057-E65A0B6AF86E}" srcId="{92E9F45A-98DE-4BD9-BD11-4DF7FD4FF725}" destId="{CF849353-E473-4D4A-87B9-0FF2530ABDD3}" srcOrd="2" destOrd="0" parTransId="{D1BB4AC0-7E72-4C47-BDF0-A99BCA6F2B12}" sibTransId="{FF5A577F-7FE1-43B0-B431-92C9AD0AEF2A}"/>
    <dgm:cxn modelId="{46178916-FDD5-490C-A969-1A3AEAC3D6DB}" type="presOf" srcId="{A484899E-7242-43E2-B79F-814FC3123E96}" destId="{A113C6C7-5F10-42EC-9FFA-7C57915E9B1A}" srcOrd="0" destOrd="0" presId="urn:microsoft.com/office/officeart/2005/8/layout/vList3"/>
    <dgm:cxn modelId="{6227F48C-F8FE-4030-B88F-68AF2B7FF93B}" type="presOf" srcId="{138B4A98-A16E-45C5-8EB5-241E29483E5B}" destId="{EF8CCB23-4AF8-4C1D-8528-6170CBC8878E}" srcOrd="0" destOrd="0" presId="urn:microsoft.com/office/officeart/2005/8/layout/vList3"/>
    <dgm:cxn modelId="{E1EC92A2-F079-48CD-AA6B-59CCF58C53AE}" srcId="{92E9F45A-98DE-4BD9-BD11-4DF7FD4FF725}" destId="{A484899E-7242-43E2-B79F-814FC3123E96}" srcOrd="1" destOrd="0" parTransId="{90D03440-0F85-43E0-B21D-C634AF322AF1}" sibTransId="{A377D537-86C6-45CD-BB41-9B2130280881}"/>
    <dgm:cxn modelId="{63596CC5-A5A0-49C4-BBE0-6CD0669E46DF}" type="presOf" srcId="{CF849353-E473-4D4A-87B9-0FF2530ABDD3}" destId="{DE5779A3-802B-42A3-BD5A-9154AA838814}" srcOrd="0" destOrd="0" presId="urn:microsoft.com/office/officeart/2005/8/layout/vList3"/>
    <dgm:cxn modelId="{ED7F34F3-280F-4CE7-AA82-99C3797B2388}" type="presOf" srcId="{92E9F45A-98DE-4BD9-BD11-4DF7FD4FF725}" destId="{CFB669ED-A42E-4406-A188-64E40687E55D}" srcOrd="0" destOrd="0" presId="urn:microsoft.com/office/officeart/2005/8/layout/vList3"/>
    <dgm:cxn modelId="{DBBB76FC-2B62-4953-9147-088A4360F5AE}" srcId="{92E9F45A-98DE-4BD9-BD11-4DF7FD4FF725}" destId="{138B4A98-A16E-45C5-8EB5-241E29483E5B}" srcOrd="0" destOrd="0" parTransId="{7E719FCF-B60D-4B08-B754-68CF45759AF6}" sibTransId="{20C98DB2-398D-4A70-86EF-CC787165328F}"/>
    <dgm:cxn modelId="{FA4BCC66-A6BB-407E-AEE2-DB538078D3AD}" type="presParOf" srcId="{CFB669ED-A42E-4406-A188-64E40687E55D}" destId="{DB1A7589-C1C3-4863-8597-8A679CF4B493}" srcOrd="0" destOrd="0" presId="urn:microsoft.com/office/officeart/2005/8/layout/vList3"/>
    <dgm:cxn modelId="{3DD662C6-12FF-4CFC-A9EB-27DC3564C6D6}" type="presParOf" srcId="{DB1A7589-C1C3-4863-8597-8A679CF4B493}" destId="{5C520895-445A-426B-AFDA-858C44B97226}" srcOrd="0" destOrd="0" presId="urn:microsoft.com/office/officeart/2005/8/layout/vList3"/>
    <dgm:cxn modelId="{AB439EC3-F792-41AB-B690-471A0AE79AB4}" type="presParOf" srcId="{DB1A7589-C1C3-4863-8597-8A679CF4B493}" destId="{EF8CCB23-4AF8-4C1D-8528-6170CBC8878E}" srcOrd="1" destOrd="0" presId="urn:microsoft.com/office/officeart/2005/8/layout/vList3"/>
    <dgm:cxn modelId="{AD1D3CBC-E1BA-403C-B5E9-EDD46D8F23C3}" type="presParOf" srcId="{CFB669ED-A42E-4406-A188-64E40687E55D}" destId="{2242FC87-2D93-4BB0-8F47-FC24FF837FB5}" srcOrd="1" destOrd="0" presId="urn:microsoft.com/office/officeart/2005/8/layout/vList3"/>
    <dgm:cxn modelId="{69AA1CD5-4DB6-4745-B68D-A99A6D26815D}" type="presParOf" srcId="{CFB669ED-A42E-4406-A188-64E40687E55D}" destId="{48609782-D2BD-4856-B7B2-1DEC914570DE}" srcOrd="2" destOrd="0" presId="urn:microsoft.com/office/officeart/2005/8/layout/vList3"/>
    <dgm:cxn modelId="{560D9E52-081B-4E92-8550-6553951BBD1E}" type="presParOf" srcId="{48609782-D2BD-4856-B7B2-1DEC914570DE}" destId="{E4C6E536-2394-4955-9EA6-7C71A5AB5122}" srcOrd="0" destOrd="0" presId="urn:microsoft.com/office/officeart/2005/8/layout/vList3"/>
    <dgm:cxn modelId="{0CDE6F9C-5722-4179-8B36-D8FDE60C885E}" type="presParOf" srcId="{48609782-D2BD-4856-B7B2-1DEC914570DE}" destId="{A113C6C7-5F10-42EC-9FFA-7C57915E9B1A}" srcOrd="1" destOrd="0" presId="urn:microsoft.com/office/officeart/2005/8/layout/vList3"/>
    <dgm:cxn modelId="{ED9035DE-A146-488D-BA3D-3CDAB289D551}" type="presParOf" srcId="{CFB669ED-A42E-4406-A188-64E40687E55D}" destId="{7226D2F7-4260-4F45-8D4B-CD52EDCEAF73}" srcOrd="3" destOrd="0" presId="urn:microsoft.com/office/officeart/2005/8/layout/vList3"/>
    <dgm:cxn modelId="{8443ABF6-20A2-4D02-9B08-539AAEC04A5B}" type="presParOf" srcId="{CFB669ED-A42E-4406-A188-64E40687E55D}" destId="{6302C309-0DE8-408D-8E6A-18D14B4D991A}" srcOrd="4" destOrd="0" presId="urn:microsoft.com/office/officeart/2005/8/layout/vList3"/>
    <dgm:cxn modelId="{85C9F933-4835-4E4D-B01D-93703A1E2591}" type="presParOf" srcId="{6302C309-0DE8-408D-8E6A-18D14B4D991A}" destId="{E7E2BF22-4843-4AEF-B168-02E2A514FBE4}" srcOrd="0" destOrd="0" presId="urn:microsoft.com/office/officeart/2005/8/layout/vList3"/>
    <dgm:cxn modelId="{E6EB0332-5480-43D8-89E3-7C351C322208}" type="presParOf" srcId="{6302C309-0DE8-408D-8E6A-18D14B4D991A}" destId="{DE5779A3-802B-42A3-BD5A-9154AA83881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CCB23-4AF8-4C1D-8528-6170CBC8878E}">
      <dsp:nvSpPr>
        <dsp:cNvPr id="0" name=""/>
        <dsp:cNvSpPr/>
      </dsp:nvSpPr>
      <dsp:spPr>
        <a:xfrm rot="10800000">
          <a:off x="1933310" y="0"/>
          <a:ext cx="6565459" cy="111841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3192" tIns="186690" rIns="348488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900" kern="1200" dirty="0"/>
            <a:t>交通</a:t>
          </a:r>
        </a:p>
      </dsp:txBody>
      <dsp:txXfrm rot="10800000">
        <a:off x="2212915" y="0"/>
        <a:ext cx="6285854" cy="1118419"/>
      </dsp:txXfrm>
    </dsp:sp>
    <dsp:sp modelId="{5C520895-445A-426B-AFDA-858C44B97226}">
      <dsp:nvSpPr>
        <dsp:cNvPr id="0" name=""/>
        <dsp:cNvSpPr/>
      </dsp:nvSpPr>
      <dsp:spPr>
        <a:xfrm>
          <a:off x="1374101" y="0"/>
          <a:ext cx="1118419" cy="111841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779A3-802B-42A3-BD5A-9154AA838814}">
      <dsp:nvSpPr>
        <dsp:cNvPr id="0" name=""/>
        <dsp:cNvSpPr/>
      </dsp:nvSpPr>
      <dsp:spPr>
        <a:xfrm rot="10800000">
          <a:off x="1772122" y="0"/>
          <a:ext cx="5935278" cy="110858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8856" tIns="186690" rIns="348488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900" kern="1200" dirty="0"/>
            <a:t>その他</a:t>
          </a:r>
        </a:p>
      </dsp:txBody>
      <dsp:txXfrm rot="10800000">
        <a:off x="2049269" y="0"/>
        <a:ext cx="5658131" cy="1108587"/>
      </dsp:txXfrm>
    </dsp:sp>
    <dsp:sp modelId="{E7E2BF22-4843-4AEF-B168-02E2A514FBE4}">
      <dsp:nvSpPr>
        <dsp:cNvPr id="0" name=""/>
        <dsp:cNvSpPr/>
      </dsp:nvSpPr>
      <dsp:spPr>
        <a:xfrm>
          <a:off x="1217829" y="0"/>
          <a:ext cx="1108587" cy="11085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779A3-802B-42A3-BD5A-9154AA838814}">
      <dsp:nvSpPr>
        <dsp:cNvPr id="0" name=""/>
        <dsp:cNvSpPr/>
      </dsp:nvSpPr>
      <dsp:spPr>
        <a:xfrm rot="10800000">
          <a:off x="1772122" y="0"/>
          <a:ext cx="5935278" cy="110858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8856" tIns="186690" rIns="348488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900" kern="1200" dirty="0"/>
            <a:t>その他</a:t>
          </a:r>
        </a:p>
      </dsp:txBody>
      <dsp:txXfrm rot="10800000">
        <a:off x="2049269" y="0"/>
        <a:ext cx="5658131" cy="1108587"/>
      </dsp:txXfrm>
    </dsp:sp>
    <dsp:sp modelId="{E7E2BF22-4843-4AEF-B168-02E2A514FBE4}">
      <dsp:nvSpPr>
        <dsp:cNvPr id="0" name=""/>
        <dsp:cNvSpPr/>
      </dsp:nvSpPr>
      <dsp:spPr>
        <a:xfrm>
          <a:off x="1217829" y="0"/>
          <a:ext cx="1108587" cy="11085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957CB-CEE7-4993-8C3B-40FACD6E136F}">
      <dsp:nvSpPr>
        <dsp:cNvPr id="0" name=""/>
        <dsp:cNvSpPr/>
      </dsp:nvSpPr>
      <dsp:spPr>
        <a:xfrm>
          <a:off x="3770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200" kern="1200" dirty="0"/>
            <a:t>巡回</a:t>
          </a:r>
        </a:p>
      </dsp:txBody>
      <dsp:txXfrm>
        <a:off x="442714" y="2270389"/>
        <a:ext cx="1316831" cy="877887"/>
      </dsp:txXfrm>
    </dsp:sp>
    <dsp:sp modelId="{67E7956B-1F64-4583-ACE6-0BC6CA939ECE}">
      <dsp:nvSpPr>
        <dsp:cNvPr id="0" name=""/>
        <dsp:cNvSpPr/>
      </dsp:nvSpPr>
      <dsp:spPr>
        <a:xfrm>
          <a:off x="1979017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200" kern="1200" dirty="0"/>
            <a:t>検知</a:t>
          </a:r>
        </a:p>
      </dsp:txBody>
      <dsp:txXfrm>
        <a:off x="2417961" y="2270389"/>
        <a:ext cx="1316831" cy="877887"/>
      </dsp:txXfrm>
    </dsp:sp>
    <dsp:sp modelId="{D5900D9B-53F5-4DD6-B420-93BE107DE8AF}">
      <dsp:nvSpPr>
        <dsp:cNvPr id="0" name=""/>
        <dsp:cNvSpPr/>
      </dsp:nvSpPr>
      <dsp:spPr>
        <a:xfrm>
          <a:off x="3954264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200" kern="1200" dirty="0"/>
            <a:t>作成</a:t>
          </a:r>
        </a:p>
      </dsp:txBody>
      <dsp:txXfrm>
        <a:off x="4393208" y="2270389"/>
        <a:ext cx="1316831" cy="877887"/>
      </dsp:txXfrm>
    </dsp:sp>
    <dsp:sp modelId="{639A9EFB-8DE3-46D2-9284-E98D1ED094CE}">
      <dsp:nvSpPr>
        <dsp:cNvPr id="0" name=""/>
        <dsp:cNvSpPr/>
      </dsp:nvSpPr>
      <dsp:spPr>
        <a:xfrm>
          <a:off x="5929510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200" kern="1200" dirty="0"/>
            <a:t>提供</a:t>
          </a:r>
        </a:p>
      </dsp:txBody>
      <dsp:txXfrm>
        <a:off x="6368454" y="2270389"/>
        <a:ext cx="1316831" cy="87788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957CB-CEE7-4993-8C3B-40FACD6E136F}">
      <dsp:nvSpPr>
        <dsp:cNvPr id="0" name=""/>
        <dsp:cNvSpPr/>
      </dsp:nvSpPr>
      <dsp:spPr>
        <a:xfrm>
          <a:off x="3770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200" kern="1200" dirty="0"/>
            <a:t>巡回</a:t>
          </a:r>
        </a:p>
      </dsp:txBody>
      <dsp:txXfrm>
        <a:off x="442714" y="2270389"/>
        <a:ext cx="1316831" cy="877887"/>
      </dsp:txXfrm>
    </dsp:sp>
    <dsp:sp modelId="{67E7956B-1F64-4583-ACE6-0BC6CA939ECE}">
      <dsp:nvSpPr>
        <dsp:cNvPr id="0" name=""/>
        <dsp:cNvSpPr/>
      </dsp:nvSpPr>
      <dsp:spPr>
        <a:xfrm>
          <a:off x="1979017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4200" kern="1200" dirty="0"/>
        </a:p>
      </dsp:txBody>
      <dsp:txXfrm>
        <a:off x="2417961" y="2270389"/>
        <a:ext cx="1316831" cy="877887"/>
      </dsp:txXfrm>
    </dsp:sp>
    <dsp:sp modelId="{D5900D9B-53F5-4DD6-B420-93BE107DE8AF}">
      <dsp:nvSpPr>
        <dsp:cNvPr id="0" name=""/>
        <dsp:cNvSpPr/>
      </dsp:nvSpPr>
      <dsp:spPr>
        <a:xfrm>
          <a:off x="3954264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4200" kern="1200" dirty="0"/>
        </a:p>
      </dsp:txBody>
      <dsp:txXfrm>
        <a:off x="4393208" y="2270389"/>
        <a:ext cx="1316831" cy="877887"/>
      </dsp:txXfrm>
    </dsp:sp>
    <dsp:sp modelId="{639A9EFB-8DE3-46D2-9284-E98D1ED094CE}">
      <dsp:nvSpPr>
        <dsp:cNvPr id="0" name=""/>
        <dsp:cNvSpPr/>
      </dsp:nvSpPr>
      <dsp:spPr>
        <a:xfrm>
          <a:off x="5929510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4200" kern="1200" dirty="0"/>
        </a:p>
      </dsp:txBody>
      <dsp:txXfrm>
        <a:off x="6368454" y="2270389"/>
        <a:ext cx="1316831" cy="87788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30E4-6041-44CB-BBB7-9E37E7F468F3}">
      <dsp:nvSpPr>
        <dsp:cNvPr id="0" name=""/>
        <dsp:cNvSpPr/>
      </dsp:nvSpPr>
      <dsp:spPr>
        <a:xfrm>
          <a:off x="0" y="0"/>
          <a:ext cx="2148705" cy="7653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100" kern="1200" dirty="0"/>
            <a:t>巡回</a:t>
          </a:r>
        </a:p>
      </dsp:txBody>
      <dsp:txXfrm>
        <a:off x="382685" y="0"/>
        <a:ext cx="1383335" cy="76537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957CB-CEE7-4993-8C3B-40FACD6E136F}">
      <dsp:nvSpPr>
        <dsp:cNvPr id="0" name=""/>
        <dsp:cNvSpPr/>
      </dsp:nvSpPr>
      <dsp:spPr>
        <a:xfrm>
          <a:off x="3770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4200" kern="1200" dirty="0"/>
        </a:p>
      </dsp:txBody>
      <dsp:txXfrm>
        <a:off x="442714" y="2270389"/>
        <a:ext cx="1316831" cy="877887"/>
      </dsp:txXfrm>
    </dsp:sp>
    <dsp:sp modelId="{67E7956B-1F64-4583-ACE6-0BC6CA939ECE}">
      <dsp:nvSpPr>
        <dsp:cNvPr id="0" name=""/>
        <dsp:cNvSpPr/>
      </dsp:nvSpPr>
      <dsp:spPr>
        <a:xfrm>
          <a:off x="1979017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200" kern="1200" dirty="0"/>
            <a:t>検知</a:t>
          </a:r>
        </a:p>
      </dsp:txBody>
      <dsp:txXfrm>
        <a:off x="2417961" y="2270389"/>
        <a:ext cx="1316831" cy="877887"/>
      </dsp:txXfrm>
    </dsp:sp>
    <dsp:sp modelId="{D5900D9B-53F5-4DD6-B420-93BE107DE8AF}">
      <dsp:nvSpPr>
        <dsp:cNvPr id="0" name=""/>
        <dsp:cNvSpPr/>
      </dsp:nvSpPr>
      <dsp:spPr>
        <a:xfrm>
          <a:off x="3954264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4200" kern="1200" dirty="0"/>
        </a:p>
      </dsp:txBody>
      <dsp:txXfrm>
        <a:off x="4393208" y="2270389"/>
        <a:ext cx="1316831" cy="877887"/>
      </dsp:txXfrm>
    </dsp:sp>
    <dsp:sp modelId="{639A9EFB-8DE3-46D2-9284-E98D1ED094CE}">
      <dsp:nvSpPr>
        <dsp:cNvPr id="0" name=""/>
        <dsp:cNvSpPr/>
      </dsp:nvSpPr>
      <dsp:spPr>
        <a:xfrm>
          <a:off x="5929510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4200" kern="1200" dirty="0"/>
        </a:p>
      </dsp:txBody>
      <dsp:txXfrm>
        <a:off x="6368454" y="2270389"/>
        <a:ext cx="1316831" cy="87788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30E4-6041-44CB-BBB7-9E37E7F468F3}">
      <dsp:nvSpPr>
        <dsp:cNvPr id="0" name=""/>
        <dsp:cNvSpPr/>
      </dsp:nvSpPr>
      <dsp:spPr>
        <a:xfrm>
          <a:off x="0" y="0"/>
          <a:ext cx="2148705" cy="7653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100" kern="1200" dirty="0"/>
            <a:t>検知</a:t>
          </a:r>
        </a:p>
      </dsp:txBody>
      <dsp:txXfrm>
        <a:off x="382685" y="0"/>
        <a:ext cx="1383335" cy="76537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957CB-CEE7-4993-8C3B-40FACD6E136F}">
      <dsp:nvSpPr>
        <dsp:cNvPr id="0" name=""/>
        <dsp:cNvSpPr/>
      </dsp:nvSpPr>
      <dsp:spPr>
        <a:xfrm>
          <a:off x="3770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4200" kern="1200" dirty="0"/>
        </a:p>
      </dsp:txBody>
      <dsp:txXfrm>
        <a:off x="442714" y="2270389"/>
        <a:ext cx="1316831" cy="877887"/>
      </dsp:txXfrm>
    </dsp:sp>
    <dsp:sp modelId="{67E7956B-1F64-4583-ACE6-0BC6CA939ECE}">
      <dsp:nvSpPr>
        <dsp:cNvPr id="0" name=""/>
        <dsp:cNvSpPr/>
      </dsp:nvSpPr>
      <dsp:spPr>
        <a:xfrm>
          <a:off x="1979017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4200" kern="1200" dirty="0"/>
        </a:p>
      </dsp:txBody>
      <dsp:txXfrm>
        <a:off x="2417961" y="2270389"/>
        <a:ext cx="1316831" cy="877887"/>
      </dsp:txXfrm>
    </dsp:sp>
    <dsp:sp modelId="{D5900D9B-53F5-4DD6-B420-93BE107DE8AF}">
      <dsp:nvSpPr>
        <dsp:cNvPr id="0" name=""/>
        <dsp:cNvSpPr/>
      </dsp:nvSpPr>
      <dsp:spPr>
        <a:xfrm>
          <a:off x="3954264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200" kern="1200" dirty="0"/>
            <a:t>作成</a:t>
          </a:r>
        </a:p>
      </dsp:txBody>
      <dsp:txXfrm>
        <a:off x="4393208" y="2270389"/>
        <a:ext cx="1316831" cy="877887"/>
      </dsp:txXfrm>
    </dsp:sp>
    <dsp:sp modelId="{639A9EFB-8DE3-46D2-9284-E98D1ED094CE}">
      <dsp:nvSpPr>
        <dsp:cNvPr id="0" name=""/>
        <dsp:cNvSpPr/>
      </dsp:nvSpPr>
      <dsp:spPr>
        <a:xfrm>
          <a:off x="5929510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4200" kern="1200" dirty="0"/>
        </a:p>
      </dsp:txBody>
      <dsp:txXfrm>
        <a:off x="6368454" y="2270389"/>
        <a:ext cx="1316831" cy="8778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CCB23-4AF8-4C1D-8528-6170CBC8878E}">
      <dsp:nvSpPr>
        <dsp:cNvPr id="0" name=""/>
        <dsp:cNvSpPr/>
      </dsp:nvSpPr>
      <dsp:spPr>
        <a:xfrm rot="10800000">
          <a:off x="1933037" y="306"/>
          <a:ext cx="6565459" cy="11173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710" tIns="186690" rIns="348488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900" kern="1200" dirty="0"/>
            <a:t>交通</a:t>
          </a:r>
        </a:p>
      </dsp:txBody>
      <dsp:txXfrm rot="10800000">
        <a:off x="2212369" y="306"/>
        <a:ext cx="6286127" cy="1117327"/>
      </dsp:txXfrm>
    </dsp:sp>
    <dsp:sp modelId="{5C520895-445A-426B-AFDA-858C44B97226}">
      <dsp:nvSpPr>
        <dsp:cNvPr id="0" name=""/>
        <dsp:cNvSpPr/>
      </dsp:nvSpPr>
      <dsp:spPr>
        <a:xfrm>
          <a:off x="1374374" y="306"/>
          <a:ext cx="1117327" cy="111732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13C6C7-5F10-42EC-9FFA-7C57915E9B1A}">
      <dsp:nvSpPr>
        <dsp:cNvPr id="0" name=""/>
        <dsp:cNvSpPr/>
      </dsp:nvSpPr>
      <dsp:spPr>
        <a:xfrm rot="10800000">
          <a:off x="1933037" y="1396965"/>
          <a:ext cx="6565459" cy="11173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710" tIns="186690" rIns="348488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900" kern="1200" dirty="0"/>
            <a:t>環境美化</a:t>
          </a:r>
        </a:p>
      </dsp:txBody>
      <dsp:txXfrm rot="10800000">
        <a:off x="2212369" y="1396965"/>
        <a:ext cx="6286127" cy="1117327"/>
      </dsp:txXfrm>
    </dsp:sp>
    <dsp:sp modelId="{E4C6E536-2394-4955-9EA6-7C71A5AB5122}">
      <dsp:nvSpPr>
        <dsp:cNvPr id="0" name=""/>
        <dsp:cNvSpPr/>
      </dsp:nvSpPr>
      <dsp:spPr>
        <a:xfrm>
          <a:off x="1374374" y="1396965"/>
          <a:ext cx="1117327" cy="111732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30E4-6041-44CB-BBB7-9E37E7F468F3}">
      <dsp:nvSpPr>
        <dsp:cNvPr id="0" name=""/>
        <dsp:cNvSpPr/>
      </dsp:nvSpPr>
      <dsp:spPr>
        <a:xfrm>
          <a:off x="0" y="0"/>
          <a:ext cx="2148705" cy="7653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100" kern="1200" dirty="0"/>
            <a:t>作成</a:t>
          </a:r>
        </a:p>
      </dsp:txBody>
      <dsp:txXfrm>
        <a:off x="382685" y="0"/>
        <a:ext cx="1383335" cy="76537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30E4-6041-44CB-BBB7-9E37E7F468F3}">
      <dsp:nvSpPr>
        <dsp:cNvPr id="0" name=""/>
        <dsp:cNvSpPr/>
      </dsp:nvSpPr>
      <dsp:spPr>
        <a:xfrm>
          <a:off x="0" y="0"/>
          <a:ext cx="2148705" cy="7653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100" kern="1200" dirty="0"/>
            <a:t>作成</a:t>
          </a:r>
        </a:p>
      </dsp:txBody>
      <dsp:txXfrm>
        <a:off x="382685" y="0"/>
        <a:ext cx="1383335" cy="76537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30E4-6041-44CB-BBB7-9E37E7F468F3}">
      <dsp:nvSpPr>
        <dsp:cNvPr id="0" name=""/>
        <dsp:cNvSpPr/>
      </dsp:nvSpPr>
      <dsp:spPr>
        <a:xfrm>
          <a:off x="0" y="0"/>
          <a:ext cx="2148705" cy="7653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100" kern="1200" dirty="0"/>
            <a:t>作成</a:t>
          </a:r>
        </a:p>
      </dsp:txBody>
      <dsp:txXfrm>
        <a:off x="382685" y="0"/>
        <a:ext cx="1383335" cy="76537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957CB-CEE7-4993-8C3B-40FACD6E136F}">
      <dsp:nvSpPr>
        <dsp:cNvPr id="0" name=""/>
        <dsp:cNvSpPr/>
      </dsp:nvSpPr>
      <dsp:spPr>
        <a:xfrm>
          <a:off x="3770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4200" kern="1200" dirty="0"/>
        </a:p>
      </dsp:txBody>
      <dsp:txXfrm>
        <a:off x="442714" y="2270389"/>
        <a:ext cx="1316831" cy="877887"/>
      </dsp:txXfrm>
    </dsp:sp>
    <dsp:sp modelId="{67E7956B-1F64-4583-ACE6-0BC6CA939ECE}">
      <dsp:nvSpPr>
        <dsp:cNvPr id="0" name=""/>
        <dsp:cNvSpPr/>
      </dsp:nvSpPr>
      <dsp:spPr>
        <a:xfrm>
          <a:off x="1979017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4200" kern="1200" dirty="0"/>
        </a:p>
      </dsp:txBody>
      <dsp:txXfrm>
        <a:off x="2417961" y="2270389"/>
        <a:ext cx="1316831" cy="877887"/>
      </dsp:txXfrm>
    </dsp:sp>
    <dsp:sp modelId="{D5900D9B-53F5-4DD6-B420-93BE107DE8AF}">
      <dsp:nvSpPr>
        <dsp:cNvPr id="0" name=""/>
        <dsp:cNvSpPr/>
      </dsp:nvSpPr>
      <dsp:spPr>
        <a:xfrm>
          <a:off x="3954264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4200" kern="1200" dirty="0"/>
        </a:p>
      </dsp:txBody>
      <dsp:txXfrm>
        <a:off x="4393208" y="2270389"/>
        <a:ext cx="1316831" cy="877887"/>
      </dsp:txXfrm>
    </dsp:sp>
    <dsp:sp modelId="{639A9EFB-8DE3-46D2-9284-E98D1ED094CE}">
      <dsp:nvSpPr>
        <dsp:cNvPr id="0" name=""/>
        <dsp:cNvSpPr/>
      </dsp:nvSpPr>
      <dsp:spPr>
        <a:xfrm>
          <a:off x="5929510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200" kern="1200" dirty="0"/>
            <a:t>提供</a:t>
          </a:r>
        </a:p>
      </dsp:txBody>
      <dsp:txXfrm>
        <a:off x="6368454" y="2270389"/>
        <a:ext cx="1316831" cy="87788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30E4-6041-44CB-BBB7-9E37E7F468F3}">
      <dsp:nvSpPr>
        <dsp:cNvPr id="0" name=""/>
        <dsp:cNvSpPr/>
      </dsp:nvSpPr>
      <dsp:spPr>
        <a:xfrm>
          <a:off x="0" y="0"/>
          <a:ext cx="2148705" cy="7653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100" kern="1200" dirty="0"/>
            <a:t>提供</a:t>
          </a:r>
        </a:p>
      </dsp:txBody>
      <dsp:txXfrm>
        <a:off x="382685" y="0"/>
        <a:ext cx="1383335" cy="76537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30E4-6041-44CB-BBB7-9E37E7F468F3}">
      <dsp:nvSpPr>
        <dsp:cNvPr id="0" name=""/>
        <dsp:cNvSpPr/>
      </dsp:nvSpPr>
      <dsp:spPr>
        <a:xfrm>
          <a:off x="0" y="0"/>
          <a:ext cx="2148705" cy="7653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100" kern="1200" dirty="0"/>
            <a:t>提供</a:t>
          </a:r>
        </a:p>
      </dsp:txBody>
      <dsp:txXfrm>
        <a:off x="382685" y="0"/>
        <a:ext cx="1383335" cy="76537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30E4-6041-44CB-BBB7-9E37E7F468F3}">
      <dsp:nvSpPr>
        <dsp:cNvPr id="0" name=""/>
        <dsp:cNvSpPr/>
      </dsp:nvSpPr>
      <dsp:spPr>
        <a:xfrm>
          <a:off x="0" y="0"/>
          <a:ext cx="2148705" cy="7653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100" kern="1200" dirty="0"/>
            <a:t>提供</a:t>
          </a:r>
        </a:p>
      </dsp:txBody>
      <dsp:txXfrm>
        <a:off x="382685" y="0"/>
        <a:ext cx="1383335" cy="76537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30E4-6041-44CB-BBB7-9E37E7F468F3}">
      <dsp:nvSpPr>
        <dsp:cNvPr id="0" name=""/>
        <dsp:cNvSpPr/>
      </dsp:nvSpPr>
      <dsp:spPr>
        <a:xfrm>
          <a:off x="0" y="0"/>
          <a:ext cx="2148705" cy="7653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100" kern="1200" dirty="0"/>
            <a:t>提供</a:t>
          </a:r>
        </a:p>
      </dsp:txBody>
      <dsp:txXfrm>
        <a:off x="382685" y="0"/>
        <a:ext cx="1383335" cy="76537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30E4-6041-44CB-BBB7-9E37E7F468F3}">
      <dsp:nvSpPr>
        <dsp:cNvPr id="0" name=""/>
        <dsp:cNvSpPr/>
      </dsp:nvSpPr>
      <dsp:spPr>
        <a:xfrm>
          <a:off x="0" y="0"/>
          <a:ext cx="2148705" cy="7653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100" kern="1200" dirty="0"/>
            <a:t>提供</a:t>
          </a:r>
        </a:p>
      </dsp:txBody>
      <dsp:txXfrm>
        <a:off x="382685" y="0"/>
        <a:ext cx="1383335" cy="76537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957CB-CEE7-4993-8C3B-40FACD6E136F}">
      <dsp:nvSpPr>
        <dsp:cNvPr id="0" name=""/>
        <dsp:cNvSpPr/>
      </dsp:nvSpPr>
      <dsp:spPr>
        <a:xfrm>
          <a:off x="3770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200" kern="1200" dirty="0"/>
            <a:t>巡回</a:t>
          </a:r>
        </a:p>
      </dsp:txBody>
      <dsp:txXfrm>
        <a:off x="442714" y="2270389"/>
        <a:ext cx="1316831" cy="877887"/>
      </dsp:txXfrm>
    </dsp:sp>
    <dsp:sp modelId="{67E7956B-1F64-4583-ACE6-0BC6CA939ECE}">
      <dsp:nvSpPr>
        <dsp:cNvPr id="0" name=""/>
        <dsp:cNvSpPr/>
      </dsp:nvSpPr>
      <dsp:spPr>
        <a:xfrm>
          <a:off x="1979017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200" kern="1200" dirty="0"/>
            <a:t>検知</a:t>
          </a:r>
        </a:p>
      </dsp:txBody>
      <dsp:txXfrm>
        <a:off x="2417961" y="2270389"/>
        <a:ext cx="1316831" cy="877887"/>
      </dsp:txXfrm>
    </dsp:sp>
    <dsp:sp modelId="{D5900D9B-53F5-4DD6-B420-93BE107DE8AF}">
      <dsp:nvSpPr>
        <dsp:cNvPr id="0" name=""/>
        <dsp:cNvSpPr/>
      </dsp:nvSpPr>
      <dsp:spPr>
        <a:xfrm>
          <a:off x="3954264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200" kern="1200" dirty="0"/>
            <a:t>作成</a:t>
          </a:r>
        </a:p>
      </dsp:txBody>
      <dsp:txXfrm>
        <a:off x="4393208" y="2270389"/>
        <a:ext cx="1316831" cy="877887"/>
      </dsp:txXfrm>
    </dsp:sp>
    <dsp:sp modelId="{639A9EFB-8DE3-46D2-9284-E98D1ED094CE}">
      <dsp:nvSpPr>
        <dsp:cNvPr id="0" name=""/>
        <dsp:cNvSpPr/>
      </dsp:nvSpPr>
      <dsp:spPr>
        <a:xfrm>
          <a:off x="5929510" y="2270389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200" kern="1200" dirty="0"/>
            <a:t>提供</a:t>
          </a:r>
        </a:p>
      </dsp:txBody>
      <dsp:txXfrm>
        <a:off x="6368454" y="2270389"/>
        <a:ext cx="1316831" cy="8778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CCB23-4AF8-4C1D-8528-6170CBC8878E}">
      <dsp:nvSpPr>
        <dsp:cNvPr id="0" name=""/>
        <dsp:cNvSpPr/>
      </dsp:nvSpPr>
      <dsp:spPr>
        <a:xfrm rot="10800000">
          <a:off x="1934706" y="2687"/>
          <a:ext cx="6565459" cy="112400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654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5000" kern="1200" dirty="0"/>
            <a:t>交通</a:t>
          </a:r>
        </a:p>
      </dsp:txBody>
      <dsp:txXfrm rot="10800000">
        <a:off x="2215707" y="2687"/>
        <a:ext cx="6284458" cy="1124003"/>
      </dsp:txXfrm>
    </dsp:sp>
    <dsp:sp modelId="{5C520895-445A-426B-AFDA-858C44B97226}">
      <dsp:nvSpPr>
        <dsp:cNvPr id="0" name=""/>
        <dsp:cNvSpPr/>
      </dsp:nvSpPr>
      <dsp:spPr>
        <a:xfrm>
          <a:off x="1372705" y="2687"/>
          <a:ext cx="1124003" cy="112400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13C6C7-5F10-42EC-9FFA-7C57915E9B1A}">
      <dsp:nvSpPr>
        <dsp:cNvPr id="0" name=""/>
        <dsp:cNvSpPr/>
      </dsp:nvSpPr>
      <dsp:spPr>
        <a:xfrm rot="10800000">
          <a:off x="1934706" y="1462214"/>
          <a:ext cx="6565459" cy="112400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654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5000" kern="1200" dirty="0"/>
            <a:t>環境美化</a:t>
          </a:r>
        </a:p>
      </dsp:txBody>
      <dsp:txXfrm rot="10800000">
        <a:off x="2215707" y="1462214"/>
        <a:ext cx="6284458" cy="1124003"/>
      </dsp:txXfrm>
    </dsp:sp>
    <dsp:sp modelId="{E4C6E536-2394-4955-9EA6-7C71A5AB5122}">
      <dsp:nvSpPr>
        <dsp:cNvPr id="0" name=""/>
        <dsp:cNvSpPr/>
      </dsp:nvSpPr>
      <dsp:spPr>
        <a:xfrm>
          <a:off x="1372705" y="1462214"/>
          <a:ext cx="1124003" cy="112400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5779A3-802B-42A3-BD5A-9154AA838814}">
      <dsp:nvSpPr>
        <dsp:cNvPr id="0" name=""/>
        <dsp:cNvSpPr/>
      </dsp:nvSpPr>
      <dsp:spPr>
        <a:xfrm rot="10800000">
          <a:off x="1934706" y="2921740"/>
          <a:ext cx="6565459" cy="112400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654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5000" kern="1200" dirty="0"/>
            <a:t>その他</a:t>
          </a:r>
        </a:p>
      </dsp:txBody>
      <dsp:txXfrm rot="10800000">
        <a:off x="2215707" y="2921740"/>
        <a:ext cx="6284458" cy="1124003"/>
      </dsp:txXfrm>
    </dsp:sp>
    <dsp:sp modelId="{E7E2BF22-4843-4AEF-B168-02E2A514FBE4}">
      <dsp:nvSpPr>
        <dsp:cNvPr id="0" name=""/>
        <dsp:cNvSpPr/>
      </dsp:nvSpPr>
      <dsp:spPr>
        <a:xfrm>
          <a:off x="1372705" y="2921740"/>
          <a:ext cx="1124003" cy="112400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957CB-CEE7-4993-8C3B-40FACD6E136F}">
      <dsp:nvSpPr>
        <dsp:cNvPr id="0" name=""/>
        <dsp:cNvSpPr/>
      </dsp:nvSpPr>
      <dsp:spPr>
        <a:xfrm>
          <a:off x="1984" y="2356114"/>
          <a:ext cx="1766093" cy="70643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400" kern="1200" dirty="0"/>
            <a:t>巡回</a:t>
          </a:r>
        </a:p>
      </dsp:txBody>
      <dsp:txXfrm>
        <a:off x="355203" y="2356114"/>
        <a:ext cx="1059656" cy="706437"/>
      </dsp:txXfrm>
    </dsp:sp>
    <dsp:sp modelId="{67E7956B-1F64-4583-ACE6-0BC6CA939ECE}">
      <dsp:nvSpPr>
        <dsp:cNvPr id="0" name=""/>
        <dsp:cNvSpPr/>
      </dsp:nvSpPr>
      <dsp:spPr>
        <a:xfrm>
          <a:off x="1591468" y="2356114"/>
          <a:ext cx="1766093" cy="70643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400" kern="1200" dirty="0"/>
            <a:t>検知</a:t>
          </a:r>
        </a:p>
      </dsp:txBody>
      <dsp:txXfrm>
        <a:off x="1944687" y="2356114"/>
        <a:ext cx="1059656" cy="706437"/>
      </dsp:txXfrm>
    </dsp:sp>
    <dsp:sp modelId="{D5900D9B-53F5-4DD6-B420-93BE107DE8AF}">
      <dsp:nvSpPr>
        <dsp:cNvPr id="0" name=""/>
        <dsp:cNvSpPr/>
      </dsp:nvSpPr>
      <dsp:spPr>
        <a:xfrm>
          <a:off x="3180953" y="2356114"/>
          <a:ext cx="1766093" cy="70643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400" kern="1200" dirty="0"/>
            <a:t>作成</a:t>
          </a:r>
        </a:p>
      </dsp:txBody>
      <dsp:txXfrm>
        <a:off x="3534172" y="2356114"/>
        <a:ext cx="1059656" cy="706437"/>
      </dsp:txXfrm>
    </dsp:sp>
    <dsp:sp modelId="{639A9EFB-8DE3-46D2-9284-E98D1ED094CE}">
      <dsp:nvSpPr>
        <dsp:cNvPr id="0" name=""/>
        <dsp:cNvSpPr/>
      </dsp:nvSpPr>
      <dsp:spPr>
        <a:xfrm>
          <a:off x="4770437" y="2356114"/>
          <a:ext cx="1766093" cy="70643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400" kern="1200" dirty="0"/>
            <a:t>提供</a:t>
          </a:r>
        </a:p>
      </dsp:txBody>
      <dsp:txXfrm>
        <a:off x="5123656" y="2356114"/>
        <a:ext cx="1059656" cy="706437"/>
      </dsp:txXfrm>
    </dsp:sp>
    <dsp:sp modelId="{4EFF5CEC-F4F5-4CE1-BBFB-3BC276202BA4}">
      <dsp:nvSpPr>
        <dsp:cNvPr id="0" name=""/>
        <dsp:cNvSpPr/>
      </dsp:nvSpPr>
      <dsp:spPr>
        <a:xfrm>
          <a:off x="6359921" y="2356114"/>
          <a:ext cx="1766093" cy="70643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400" kern="1200" dirty="0"/>
            <a:t>演出</a:t>
          </a:r>
        </a:p>
      </dsp:txBody>
      <dsp:txXfrm>
        <a:off x="6713140" y="2356114"/>
        <a:ext cx="1059656" cy="706437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30E4-6041-44CB-BBB7-9E37E7F468F3}">
      <dsp:nvSpPr>
        <dsp:cNvPr id="0" name=""/>
        <dsp:cNvSpPr/>
      </dsp:nvSpPr>
      <dsp:spPr>
        <a:xfrm>
          <a:off x="0" y="0"/>
          <a:ext cx="2148705" cy="7653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100" kern="1200" dirty="0"/>
            <a:t>演出</a:t>
          </a:r>
        </a:p>
      </dsp:txBody>
      <dsp:txXfrm>
        <a:off x="382685" y="0"/>
        <a:ext cx="1383335" cy="76537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30E4-6041-44CB-BBB7-9E37E7F468F3}">
      <dsp:nvSpPr>
        <dsp:cNvPr id="0" name=""/>
        <dsp:cNvSpPr/>
      </dsp:nvSpPr>
      <dsp:spPr>
        <a:xfrm>
          <a:off x="0" y="0"/>
          <a:ext cx="2148705" cy="7653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100" kern="1200" dirty="0"/>
            <a:t>演出</a:t>
          </a:r>
        </a:p>
      </dsp:txBody>
      <dsp:txXfrm>
        <a:off x="382685" y="0"/>
        <a:ext cx="1383335" cy="76537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30E4-6041-44CB-BBB7-9E37E7F468F3}">
      <dsp:nvSpPr>
        <dsp:cNvPr id="0" name=""/>
        <dsp:cNvSpPr/>
      </dsp:nvSpPr>
      <dsp:spPr>
        <a:xfrm>
          <a:off x="0" y="0"/>
          <a:ext cx="2148705" cy="7653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100" kern="1200" dirty="0"/>
            <a:t>演出</a:t>
          </a:r>
        </a:p>
      </dsp:txBody>
      <dsp:txXfrm>
        <a:off x="382685" y="0"/>
        <a:ext cx="1383335" cy="76537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C30E4-6041-44CB-BBB7-9E37E7F468F3}">
      <dsp:nvSpPr>
        <dsp:cNvPr id="0" name=""/>
        <dsp:cNvSpPr/>
      </dsp:nvSpPr>
      <dsp:spPr>
        <a:xfrm>
          <a:off x="0" y="0"/>
          <a:ext cx="2148705" cy="7653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021" tIns="54674" rIns="54674" bIns="5467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100" kern="1200" dirty="0"/>
            <a:t>演出</a:t>
          </a:r>
        </a:p>
      </dsp:txBody>
      <dsp:txXfrm>
        <a:off x="382685" y="0"/>
        <a:ext cx="1383335" cy="76537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957CB-CEE7-4993-8C3B-40FACD6E136F}">
      <dsp:nvSpPr>
        <dsp:cNvPr id="0" name=""/>
        <dsp:cNvSpPr/>
      </dsp:nvSpPr>
      <dsp:spPr>
        <a:xfrm>
          <a:off x="1984" y="2356114"/>
          <a:ext cx="1766093" cy="70643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400" kern="1200" dirty="0"/>
            <a:t>巡回</a:t>
          </a:r>
        </a:p>
      </dsp:txBody>
      <dsp:txXfrm>
        <a:off x="355203" y="2356114"/>
        <a:ext cx="1059656" cy="706437"/>
      </dsp:txXfrm>
    </dsp:sp>
    <dsp:sp modelId="{67E7956B-1F64-4583-ACE6-0BC6CA939ECE}">
      <dsp:nvSpPr>
        <dsp:cNvPr id="0" name=""/>
        <dsp:cNvSpPr/>
      </dsp:nvSpPr>
      <dsp:spPr>
        <a:xfrm>
          <a:off x="1591468" y="2356114"/>
          <a:ext cx="1766093" cy="70643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400" kern="1200" dirty="0"/>
            <a:t>検知</a:t>
          </a:r>
        </a:p>
      </dsp:txBody>
      <dsp:txXfrm>
        <a:off x="1944687" y="2356114"/>
        <a:ext cx="1059656" cy="706437"/>
      </dsp:txXfrm>
    </dsp:sp>
    <dsp:sp modelId="{D5900D9B-53F5-4DD6-B420-93BE107DE8AF}">
      <dsp:nvSpPr>
        <dsp:cNvPr id="0" name=""/>
        <dsp:cNvSpPr/>
      </dsp:nvSpPr>
      <dsp:spPr>
        <a:xfrm>
          <a:off x="3180953" y="2356114"/>
          <a:ext cx="1766093" cy="70643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400" kern="1200" dirty="0"/>
            <a:t>作成</a:t>
          </a:r>
        </a:p>
      </dsp:txBody>
      <dsp:txXfrm>
        <a:off x="3534172" y="2356114"/>
        <a:ext cx="1059656" cy="706437"/>
      </dsp:txXfrm>
    </dsp:sp>
    <dsp:sp modelId="{639A9EFB-8DE3-46D2-9284-E98D1ED094CE}">
      <dsp:nvSpPr>
        <dsp:cNvPr id="0" name=""/>
        <dsp:cNvSpPr/>
      </dsp:nvSpPr>
      <dsp:spPr>
        <a:xfrm>
          <a:off x="4770437" y="2356114"/>
          <a:ext cx="1766093" cy="70643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400" kern="1200" dirty="0"/>
            <a:t>提供</a:t>
          </a:r>
        </a:p>
      </dsp:txBody>
      <dsp:txXfrm>
        <a:off x="5123656" y="2356114"/>
        <a:ext cx="1059656" cy="706437"/>
      </dsp:txXfrm>
    </dsp:sp>
    <dsp:sp modelId="{4EFF5CEC-F4F5-4CE1-BBFB-3BC276202BA4}">
      <dsp:nvSpPr>
        <dsp:cNvPr id="0" name=""/>
        <dsp:cNvSpPr/>
      </dsp:nvSpPr>
      <dsp:spPr>
        <a:xfrm>
          <a:off x="6359921" y="2356114"/>
          <a:ext cx="1766093" cy="70643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400" kern="1200" dirty="0"/>
            <a:t>演出</a:t>
          </a:r>
        </a:p>
      </dsp:txBody>
      <dsp:txXfrm>
        <a:off x="6713140" y="2356114"/>
        <a:ext cx="1059656" cy="706437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E31297-11DF-4DD6-B139-83693C4E12B2}">
      <dsp:nvSpPr>
        <dsp:cNvPr id="0" name=""/>
        <dsp:cNvSpPr/>
      </dsp:nvSpPr>
      <dsp:spPr>
        <a:xfrm>
          <a:off x="0" y="571222"/>
          <a:ext cx="2985618" cy="22063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4E279-CA3D-44FB-8ABB-ABEE26018852}">
      <dsp:nvSpPr>
        <dsp:cNvPr id="0" name=""/>
        <dsp:cNvSpPr/>
      </dsp:nvSpPr>
      <dsp:spPr>
        <a:xfrm>
          <a:off x="610430" y="2406255"/>
          <a:ext cx="2572713" cy="6182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kumimoji="1" lang="ja-JP" altLang="en-US" sz="1700" kern="1200" dirty="0"/>
            <a:t>安全性の向上</a:t>
          </a:r>
        </a:p>
      </dsp:txBody>
      <dsp:txXfrm>
        <a:off x="610430" y="2406255"/>
        <a:ext cx="2572713" cy="618265"/>
      </dsp:txXfrm>
    </dsp:sp>
    <dsp:sp modelId="{0251B90A-72CD-41EA-AF3D-48921B6166F9}">
      <dsp:nvSpPr>
        <dsp:cNvPr id="0" name=""/>
        <dsp:cNvSpPr/>
      </dsp:nvSpPr>
      <dsp:spPr>
        <a:xfrm>
          <a:off x="3920076" y="599948"/>
          <a:ext cx="2985618" cy="22063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C0FC4-A9C3-462F-A179-85FFCA494BE4}">
      <dsp:nvSpPr>
        <dsp:cNvPr id="0" name=""/>
        <dsp:cNvSpPr/>
      </dsp:nvSpPr>
      <dsp:spPr>
        <a:xfrm>
          <a:off x="4523552" y="2406255"/>
          <a:ext cx="2572713" cy="6182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kumimoji="1" lang="ja-JP" altLang="en-US" sz="1700" kern="1200" dirty="0"/>
            <a:t>フレンドリーな見た目</a:t>
          </a:r>
        </a:p>
      </dsp:txBody>
      <dsp:txXfrm>
        <a:off x="4523552" y="2406255"/>
        <a:ext cx="2572713" cy="618265"/>
      </dsp:txXfrm>
    </dsp:sp>
    <dsp:sp modelId="{CEEDF670-D6D4-4131-844E-6F481F0A66E0}">
      <dsp:nvSpPr>
        <dsp:cNvPr id="0" name=""/>
        <dsp:cNvSpPr/>
      </dsp:nvSpPr>
      <dsp:spPr>
        <a:xfrm>
          <a:off x="7651315" y="791747"/>
          <a:ext cx="2985618" cy="22063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B15699-C2B2-41F8-9246-DF9DFAE5E1D0}">
      <dsp:nvSpPr>
        <dsp:cNvPr id="0" name=""/>
        <dsp:cNvSpPr/>
      </dsp:nvSpPr>
      <dsp:spPr>
        <a:xfrm>
          <a:off x="8436675" y="2406255"/>
          <a:ext cx="2572713" cy="6182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kumimoji="1" lang="ja-JP" altLang="en-US" sz="1700" kern="1200" dirty="0"/>
            <a:t>音声による</a:t>
          </a:r>
          <a:endParaRPr kumimoji="1" lang="en-US" altLang="ja-JP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kumimoji="1" lang="ja-JP" altLang="en-US" sz="1700" kern="1200" dirty="0"/>
            <a:t>操作説明</a:t>
          </a:r>
        </a:p>
      </dsp:txBody>
      <dsp:txXfrm>
        <a:off x="8436675" y="2406255"/>
        <a:ext cx="2572713" cy="618265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E31297-11DF-4DD6-B139-83693C4E12B2}">
      <dsp:nvSpPr>
        <dsp:cNvPr id="0" name=""/>
        <dsp:cNvSpPr/>
      </dsp:nvSpPr>
      <dsp:spPr>
        <a:xfrm>
          <a:off x="0" y="982017"/>
          <a:ext cx="3066483" cy="22661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4E279-CA3D-44FB-8ABB-ABEE26018852}">
      <dsp:nvSpPr>
        <dsp:cNvPr id="0" name=""/>
        <dsp:cNvSpPr/>
      </dsp:nvSpPr>
      <dsp:spPr>
        <a:xfrm>
          <a:off x="626832" y="2866752"/>
          <a:ext cx="2642395" cy="6350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kumimoji="1" lang="ja-JP" altLang="en-US" sz="1800" kern="1200" dirty="0"/>
            <a:t>安全性の向上</a:t>
          </a:r>
        </a:p>
      </dsp:txBody>
      <dsp:txXfrm>
        <a:off x="626832" y="2866752"/>
        <a:ext cx="2642395" cy="635011"/>
      </dsp:txXfrm>
    </dsp:sp>
    <dsp:sp modelId="{0251B90A-72CD-41EA-AF3D-48921B6166F9}">
      <dsp:nvSpPr>
        <dsp:cNvPr id="0" name=""/>
        <dsp:cNvSpPr/>
      </dsp:nvSpPr>
      <dsp:spPr>
        <a:xfrm>
          <a:off x="3877063" y="1011522"/>
          <a:ext cx="3066483" cy="22661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C0FC4-A9C3-462F-A179-85FFCA494BE4}">
      <dsp:nvSpPr>
        <dsp:cNvPr id="0" name=""/>
        <dsp:cNvSpPr/>
      </dsp:nvSpPr>
      <dsp:spPr>
        <a:xfrm>
          <a:off x="4496884" y="2866752"/>
          <a:ext cx="2642395" cy="6350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kumimoji="1" lang="ja-JP" altLang="en-US" sz="1800" kern="1200" dirty="0"/>
            <a:t>フレンドリーな見た目</a:t>
          </a:r>
        </a:p>
      </dsp:txBody>
      <dsp:txXfrm>
        <a:off x="4496884" y="2866752"/>
        <a:ext cx="2642395" cy="635011"/>
      </dsp:txXfrm>
    </dsp:sp>
    <dsp:sp modelId="{CEEDF670-D6D4-4131-844E-6F481F0A66E0}">
      <dsp:nvSpPr>
        <dsp:cNvPr id="0" name=""/>
        <dsp:cNvSpPr/>
      </dsp:nvSpPr>
      <dsp:spPr>
        <a:xfrm>
          <a:off x="7560304" y="1208516"/>
          <a:ext cx="3066483" cy="22661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B15699-C2B2-41F8-9246-DF9DFAE5E1D0}">
      <dsp:nvSpPr>
        <dsp:cNvPr id="0" name=""/>
        <dsp:cNvSpPr/>
      </dsp:nvSpPr>
      <dsp:spPr>
        <a:xfrm>
          <a:off x="8366935" y="2866752"/>
          <a:ext cx="2642395" cy="6350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kumimoji="1" lang="ja-JP" altLang="en-US" sz="1800" kern="1200" dirty="0"/>
            <a:t>音声による</a:t>
          </a:r>
          <a:endParaRPr kumimoji="1" lang="en-US" altLang="ja-JP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kumimoji="1" lang="ja-JP" altLang="en-US" sz="1800" kern="1200" dirty="0"/>
            <a:t>操作説明</a:t>
          </a:r>
        </a:p>
      </dsp:txBody>
      <dsp:txXfrm>
        <a:off x="8366935" y="2866752"/>
        <a:ext cx="2642395" cy="6350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CCB23-4AF8-4C1D-8528-6170CBC8878E}">
      <dsp:nvSpPr>
        <dsp:cNvPr id="0" name=""/>
        <dsp:cNvSpPr/>
      </dsp:nvSpPr>
      <dsp:spPr>
        <a:xfrm rot="10800000">
          <a:off x="1261949" y="0"/>
          <a:ext cx="4202589" cy="85294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126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700" kern="1200" dirty="0"/>
            <a:t>交通</a:t>
          </a:r>
        </a:p>
      </dsp:txBody>
      <dsp:txXfrm rot="10800000">
        <a:off x="1475186" y="0"/>
        <a:ext cx="3989352" cy="852948"/>
      </dsp:txXfrm>
    </dsp:sp>
    <dsp:sp modelId="{5C520895-445A-426B-AFDA-858C44B97226}">
      <dsp:nvSpPr>
        <dsp:cNvPr id="0" name=""/>
        <dsp:cNvSpPr/>
      </dsp:nvSpPr>
      <dsp:spPr>
        <a:xfrm>
          <a:off x="845309" y="0"/>
          <a:ext cx="852948" cy="85294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CCB23-4AF8-4C1D-8528-6170CBC8878E}">
      <dsp:nvSpPr>
        <dsp:cNvPr id="0" name=""/>
        <dsp:cNvSpPr/>
      </dsp:nvSpPr>
      <dsp:spPr>
        <a:xfrm rot="10800000">
          <a:off x="1261949" y="0"/>
          <a:ext cx="4202589" cy="85294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126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700" kern="1200" dirty="0"/>
            <a:t>交通</a:t>
          </a:r>
        </a:p>
      </dsp:txBody>
      <dsp:txXfrm rot="10800000">
        <a:off x="1475186" y="0"/>
        <a:ext cx="3989352" cy="852948"/>
      </dsp:txXfrm>
    </dsp:sp>
    <dsp:sp modelId="{5C520895-445A-426B-AFDA-858C44B97226}">
      <dsp:nvSpPr>
        <dsp:cNvPr id="0" name=""/>
        <dsp:cNvSpPr/>
      </dsp:nvSpPr>
      <dsp:spPr>
        <a:xfrm>
          <a:off x="845309" y="0"/>
          <a:ext cx="852948" cy="85294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CCB23-4AF8-4C1D-8528-6170CBC8878E}">
      <dsp:nvSpPr>
        <dsp:cNvPr id="0" name=""/>
        <dsp:cNvSpPr/>
      </dsp:nvSpPr>
      <dsp:spPr>
        <a:xfrm rot="10800000">
          <a:off x="1261949" y="0"/>
          <a:ext cx="4202589" cy="85294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126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700" kern="1200" dirty="0"/>
            <a:t>交通</a:t>
          </a:r>
        </a:p>
      </dsp:txBody>
      <dsp:txXfrm rot="10800000">
        <a:off x="1475186" y="0"/>
        <a:ext cx="3989352" cy="852948"/>
      </dsp:txXfrm>
    </dsp:sp>
    <dsp:sp modelId="{5C520895-445A-426B-AFDA-858C44B97226}">
      <dsp:nvSpPr>
        <dsp:cNvPr id="0" name=""/>
        <dsp:cNvSpPr/>
      </dsp:nvSpPr>
      <dsp:spPr>
        <a:xfrm>
          <a:off x="845309" y="0"/>
          <a:ext cx="852948" cy="85294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CCB23-4AF8-4C1D-8528-6170CBC8878E}">
      <dsp:nvSpPr>
        <dsp:cNvPr id="0" name=""/>
        <dsp:cNvSpPr/>
      </dsp:nvSpPr>
      <dsp:spPr>
        <a:xfrm rot="10800000">
          <a:off x="1261949" y="0"/>
          <a:ext cx="4202589" cy="85294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126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700" kern="1200" dirty="0"/>
            <a:t>交通</a:t>
          </a:r>
        </a:p>
      </dsp:txBody>
      <dsp:txXfrm rot="10800000">
        <a:off x="1475186" y="0"/>
        <a:ext cx="3989352" cy="852948"/>
      </dsp:txXfrm>
    </dsp:sp>
    <dsp:sp modelId="{5C520895-445A-426B-AFDA-858C44B97226}">
      <dsp:nvSpPr>
        <dsp:cNvPr id="0" name=""/>
        <dsp:cNvSpPr/>
      </dsp:nvSpPr>
      <dsp:spPr>
        <a:xfrm>
          <a:off x="845309" y="0"/>
          <a:ext cx="852948" cy="85294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CCB23-4AF8-4C1D-8528-6170CBC8878E}">
      <dsp:nvSpPr>
        <dsp:cNvPr id="0" name=""/>
        <dsp:cNvSpPr/>
      </dsp:nvSpPr>
      <dsp:spPr>
        <a:xfrm rot="10800000">
          <a:off x="1261949" y="0"/>
          <a:ext cx="4202589" cy="85294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126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700" kern="1200" dirty="0"/>
            <a:t>交通</a:t>
          </a:r>
        </a:p>
      </dsp:txBody>
      <dsp:txXfrm rot="10800000">
        <a:off x="1475186" y="0"/>
        <a:ext cx="3989352" cy="852948"/>
      </dsp:txXfrm>
    </dsp:sp>
    <dsp:sp modelId="{5C520895-445A-426B-AFDA-858C44B97226}">
      <dsp:nvSpPr>
        <dsp:cNvPr id="0" name=""/>
        <dsp:cNvSpPr/>
      </dsp:nvSpPr>
      <dsp:spPr>
        <a:xfrm>
          <a:off x="845309" y="0"/>
          <a:ext cx="852948" cy="85294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CCB23-4AF8-4C1D-8528-6170CBC8878E}">
      <dsp:nvSpPr>
        <dsp:cNvPr id="0" name=""/>
        <dsp:cNvSpPr/>
      </dsp:nvSpPr>
      <dsp:spPr>
        <a:xfrm rot="10800000">
          <a:off x="1934302" y="676"/>
          <a:ext cx="6565459" cy="112238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942" tIns="186690" rIns="348488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900" kern="1200" dirty="0"/>
            <a:t>交通</a:t>
          </a:r>
        </a:p>
      </dsp:txBody>
      <dsp:txXfrm rot="10800000">
        <a:off x="2214899" y="676"/>
        <a:ext cx="6284862" cy="1122388"/>
      </dsp:txXfrm>
    </dsp:sp>
    <dsp:sp modelId="{5C520895-445A-426B-AFDA-858C44B97226}">
      <dsp:nvSpPr>
        <dsp:cNvPr id="0" name=""/>
        <dsp:cNvSpPr/>
      </dsp:nvSpPr>
      <dsp:spPr>
        <a:xfrm>
          <a:off x="1373108" y="676"/>
          <a:ext cx="1122388" cy="11223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13C6C7-5F10-42EC-9FFA-7C57915E9B1A}">
      <dsp:nvSpPr>
        <dsp:cNvPr id="0" name=""/>
        <dsp:cNvSpPr/>
      </dsp:nvSpPr>
      <dsp:spPr>
        <a:xfrm rot="10800000">
          <a:off x="1934302" y="1458105"/>
          <a:ext cx="6565459" cy="112238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942" tIns="186690" rIns="348488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900" kern="1200" dirty="0"/>
            <a:t>環境美化</a:t>
          </a:r>
        </a:p>
      </dsp:txBody>
      <dsp:txXfrm rot="10800000">
        <a:off x="2214899" y="1458105"/>
        <a:ext cx="6284862" cy="1122388"/>
      </dsp:txXfrm>
    </dsp:sp>
    <dsp:sp modelId="{E4C6E536-2394-4955-9EA6-7C71A5AB5122}">
      <dsp:nvSpPr>
        <dsp:cNvPr id="0" name=""/>
        <dsp:cNvSpPr/>
      </dsp:nvSpPr>
      <dsp:spPr>
        <a:xfrm>
          <a:off x="1373108" y="1458105"/>
          <a:ext cx="1122388" cy="11223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5779A3-802B-42A3-BD5A-9154AA838814}">
      <dsp:nvSpPr>
        <dsp:cNvPr id="0" name=""/>
        <dsp:cNvSpPr/>
      </dsp:nvSpPr>
      <dsp:spPr>
        <a:xfrm rot="10800000">
          <a:off x="1934302" y="2915535"/>
          <a:ext cx="6565459" cy="112238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942" tIns="186690" rIns="348488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900" kern="1200" dirty="0"/>
            <a:t>その他</a:t>
          </a:r>
        </a:p>
      </dsp:txBody>
      <dsp:txXfrm rot="10800000">
        <a:off x="2214899" y="2915535"/>
        <a:ext cx="6284862" cy="1122388"/>
      </dsp:txXfrm>
    </dsp:sp>
    <dsp:sp modelId="{E7E2BF22-4843-4AEF-B168-02E2A514FBE4}">
      <dsp:nvSpPr>
        <dsp:cNvPr id="0" name=""/>
        <dsp:cNvSpPr/>
      </dsp:nvSpPr>
      <dsp:spPr>
        <a:xfrm>
          <a:off x="1373108" y="2915535"/>
          <a:ext cx="1122388" cy="11223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15809-04EF-49E2-9BEB-B696C7D73AB9}" type="datetimeFigureOut">
              <a:rPr kumimoji="1" lang="ja-JP" altLang="en-US" smtClean="0"/>
              <a:t>2026/1/10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2C8A6-01A4-4627-BA1A-5FA79F5A29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2364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2C8A6-01A4-4627-BA1A-5FA79F5A29A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3279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2C8A6-01A4-4627-BA1A-5FA79F5A29A6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8120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2C8A6-01A4-4627-BA1A-5FA79F5A29A6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7249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何月何日実証予定！を入れる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2C8A6-01A4-4627-BA1A-5FA79F5A29A6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9410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A623C-3D83-5C2A-B4F1-814FEFAB7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7F2D7EE-5D64-EEF8-B68B-7C54C6E8C5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D7182B1-CB41-A5DD-FE3A-529D9737F1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EEEC9E-9919-7095-0FC4-776CD3055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2C8A6-01A4-4627-BA1A-5FA79F5A29A6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612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6CCBF3A-D7FB-4B97-8FD5-6FFB20CB1E8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45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1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2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13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616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15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5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15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24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8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43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6CCBF3A-D7FB-4B97-8FD5-6FFB20CB1E8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5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kumimoji="1"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1.jp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hyperlink" Target="https://36kr.jp/330058/" TargetMode="External"/><Relationship Id="rId4" Type="http://schemas.openxmlformats.org/officeDocument/2006/relationships/diagramQuickStyle" Target="../diagrams/quickStyle8.xml"/><Relationship Id="rId9" Type="http://schemas.openxmlformats.org/officeDocument/2006/relationships/hyperlink" Target="https://www.vollmont.co.jp/product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10" Type="http://schemas.openxmlformats.org/officeDocument/2006/relationships/image" Target="../media/image21.jpg"/><Relationship Id="rId4" Type="http://schemas.openxmlformats.org/officeDocument/2006/relationships/diagramData" Target="../diagrams/data16.xml"/><Relationship Id="rId9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8.xml"/><Relationship Id="rId12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diagramQuickStyle" Target="../diagrams/quickStyle18.xml"/><Relationship Id="rId11" Type="http://schemas.openxmlformats.org/officeDocument/2006/relationships/image" Target="../media/image24.png"/><Relationship Id="rId5" Type="http://schemas.openxmlformats.org/officeDocument/2006/relationships/diagramLayout" Target="../diagrams/layout18.xml"/><Relationship Id="rId10" Type="http://schemas.openxmlformats.org/officeDocument/2006/relationships/image" Target="../media/image23.svg"/><Relationship Id="rId4" Type="http://schemas.openxmlformats.org/officeDocument/2006/relationships/diagramData" Target="../diagrams/data18.xml"/><Relationship Id="rId9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10" Type="http://schemas.openxmlformats.org/officeDocument/2006/relationships/image" Target="../media/image27.jpeg"/><Relationship Id="rId4" Type="http://schemas.openxmlformats.org/officeDocument/2006/relationships/diagramData" Target="../diagrams/data20.xml"/><Relationship Id="rId9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diagramQuickStyle" Target="../diagrams/quickStyle24.xml"/><Relationship Id="rId5" Type="http://schemas.openxmlformats.org/officeDocument/2006/relationships/diagramLayout" Target="../diagrams/layout24.xml"/><Relationship Id="rId4" Type="http://schemas.openxmlformats.org/officeDocument/2006/relationships/diagramData" Target="../diagrams/data24.xml"/><Relationship Id="rId9" Type="http://schemas.openxmlformats.org/officeDocument/2006/relationships/image" Target="../media/image3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zugateway.com/about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Relationship Id="rId9" Type="http://schemas.openxmlformats.org/officeDocument/2006/relationships/image" Target="../media/image32.jp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Relationship Id="rId9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diagramQuickStyle" Target="../diagrams/quickStyle27.xml"/><Relationship Id="rId5" Type="http://schemas.openxmlformats.org/officeDocument/2006/relationships/diagramLayout" Target="../diagrams/layout27.xml"/><Relationship Id="rId4" Type="http://schemas.openxmlformats.org/officeDocument/2006/relationships/diagramData" Target="../diagrams/data27.xml"/><Relationship Id="rId9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8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8.xml"/><Relationship Id="rId5" Type="http://schemas.openxmlformats.org/officeDocument/2006/relationships/diagramLayout" Target="../diagrams/layout28.xml"/><Relationship Id="rId4" Type="http://schemas.openxmlformats.org/officeDocument/2006/relationships/diagramData" Target="../diagrams/data28.xml"/><Relationship Id="rId9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diagramQuickStyle" Target="../diagrams/quickStyle31.xml"/><Relationship Id="rId11" Type="http://schemas.openxmlformats.org/officeDocument/2006/relationships/image" Target="../media/image32.jpg"/><Relationship Id="rId5" Type="http://schemas.openxmlformats.org/officeDocument/2006/relationships/diagramLayout" Target="../diagrams/layout31.xml"/><Relationship Id="rId10" Type="http://schemas.openxmlformats.org/officeDocument/2006/relationships/image" Target="../media/image36.png"/><Relationship Id="rId4" Type="http://schemas.openxmlformats.org/officeDocument/2006/relationships/diagramData" Target="../diagrams/data31.xml"/><Relationship Id="rId9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diagramQuickStyle" Target="../diagrams/quickStyle32.xml"/><Relationship Id="rId5" Type="http://schemas.openxmlformats.org/officeDocument/2006/relationships/diagramLayout" Target="../diagrams/layout32.xml"/><Relationship Id="rId4" Type="http://schemas.openxmlformats.org/officeDocument/2006/relationships/diagramData" Target="../diagrams/data32.xml"/><Relationship Id="rId9" Type="http://schemas.openxmlformats.org/officeDocument/2006/relationships/image" Target="../media/image2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44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6.xml"/><Relationship Id="rId3" Type="http://schemas.openxmlformats.org/officeDocument/2006/relationships/notesSlide" Target="../notesSlides/notesSlide4.xml"/><Relationship Id="rId7" Type="http://schemas.openxmlformats.org/officeDocument/2006/relationships/diagramQuickStyle" Target="../diagrams/quickStyl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diagramLayout" Target="../diagrams/layout36.xml"/><Relationship Id="rId5" Type="http://schemas.openxmlformats.org/officeDocument/2006/relationships/diagramData" Target="../diagrams/data36.xml"/><Relationship Id="rId4" Type="http://schemas.openxmlformats.org/officeDocument/2006/relationships/image" Target="../media/image1.png"/><Relationship Id="rId9" Type="http://schemas.microsoft.com/office/2007/relationships/diagramDrawing" Target="../diagrams/drawing3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7.xml"/><Relationship Id="rId3" Type="http://schemas.openxmlformats.org/officeDocument/2006/relationships/notesSlide" Target="../notesSlides/notesSlide5.xml"/><Relationship Id="rId7" Type="http://schemas.openxmlformats.org/officeDocument/2006/relationships/diagramQuickStyle" Target="../diagrams/quickStyl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diagramLayout" Target="../diagrams/layout37.xml"/><Relationship Id="rId5" Type="http://schemas.openxmlformats.org/officeDocument/2006/relationships/diagramData" Target="../diagrams/data37.xml"/><Relationship Id="rId4" Type="http://schemas.openxmlformats.org/officeDocument/2006/relationships/image" Target="../media/image1.png"/><Relationship Id="rId9" Type="http://schemas.microsoft.com/office/2007/relationships/diagramDrawing" Target="../diagrams/drawing3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CF122-469B-9F9B-D6F0-A71191534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DA4CB89E-200F-17EC-1582-E46C3F710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90" y="3360173"/>
            <a:ext cx="8021866" cy="883779"/>
          </a:xfrm>
        </p:spPr>
        <p:txBody>
          <a:bodyPr/>
          <a:lstStyle/>
          <a:p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MIRS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２５０１</a:t>
            </a:r>
          </a:p>
        </p:txBody>
      </p:sp>
      <p:pic>
        <p:nvPicPr>
          <p:cNvPr id="5" name="図 4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39B9D060-FF65-C1CD-67FE-DB413855A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57" y="1679732"/>
            <a:ext cx="2564220" cy="25642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7FB861-D279-0246-59E3-DD37FE43A181}"/>
              </a:ext>
            </a:extLst>
          </p:cNvPr>
          <p:cNvSpPr txBox="1"/>
          <p:nvPr/>
        </p:nvSpPr>
        <p:spPr>
          <a:xfrm>
            <a:off x="5596553" y="2698454"/>
            <a:ext cx="8240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0" dirty="0">
                <a:solidFill>
                  <a:schemeClr val="bg1"/>
                </a:solidFill>
              </a:rPr>
              <a:t>BABLOON</a:t>
            </a:r>
            <a:endParaRPr kumimoji="1" lang="ja-JP" alt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60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C52AA-EF72-9365-C3B2-18416EAA2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49E56E-57F4-ED05-12D6-005CDC95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課題</a:t>
            </a: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A5500636-DA0D-F796-2E09-7EE9E7073E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5404451"/>
              </p:ext>
            </p:extLst>
          </p:nvPr>
        </p:nvGraphicFramePr>
        <p:xfrm>
          <a:off x="1143000" y="2057401"/>
          <a:ext cx="9872871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082A8F4-86D6-C779-C81C-A8AF8AD2CF3F}"/>
              </a:ext>
            </a:extLst>
          </p:cNvPr>
          <p:cNvSpPr txBox="1"/>
          <p:nvPr/>
        </p:nvSpPr>
        <p:spPr>
          <a:xfrm>
            <a:off x="1173480" y="1596628"/>
            <a:ext cx="705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道の駅「伊豆ゲートウェイ函南」のアンケート結果より</a:t>
            </a:r>
          </a:p>
        </p:txBody>
      </p:sp>
    </p:spTree>
    <p:extLst>
      <p:ext uri="{BB962C8B-B14F-4D97-AF65-F5344CB8AC3E}">
        <p14:creationId xmlns:p14="http://schemas.microsoft.com/office/powerpoint/2010/main" val="35311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8080C-C145-5925-FDD0-4A8B83D06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F93E47-3AB7-341F-BB31-4B576BFC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課題</a:t>
            </a: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ABEF3149-5054-D356-B652-E6E331CF63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1017046"/>
              </p:ext>
            </p:extLst>
          </p:nvPr>
        </p:nvGraphicFramePr>
        <p:xfrm>
          <a:off x="1143000" y="2057400"/>
          <a:ext cx="9872871" cy="404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4902994-2242-E2AA-57CB-03EDDD8F00A5}"/>
              </a:ext>
            </a:extLst>
          </p:cNvPr>
          <p:cNvSpPr txBox="1"/>
          <p:nvPr/>
        </p:nvSpPr>
        <p:spPr>
          <a:xfrm>
            <a:off x="1173480" y="1596628"/>
            <a:ext cx="705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道の駅「伊豆ゲートウェイ函南」のアンケート結果より</a:t>
            </a:r>
          </a:p>
        </p:txBody>
      </p:sp>
    </p:spTree>
    <p:extLst>
      <p:ext uri="{BB962C8B-B14F-4D97-AF65-F5344CB8AC3E}">
        <p14:creationId xmlns:p14="http://schemas.microsoft.com/office/powerpoint/2010/main" val="628545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95D28-895B-9DCA-9787-FB85BD7D6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2CA28B-D89C-F73B-039C-B49C9AA4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課題</a:t>
            </a: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8DE77C13-9D54-9C24-5CD5-2C3A04A337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3806985"/>
              </p:ext>
            </p:extLst>
          </p:nvPr>
        </p:nvGraphicFramePr>
        <p:xfrm>
          <a:off x="9832" y="1654278"/>
          <a:ext cx="6319683" cy="852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8676F2C-AFB1-68A1-D106-86B83485F5D5}"/>
              </a:ext>
            </a:extLst>
          </p:cNvPr>
          <p:cNvSpPr txBox="1"/>
          <p:nvPr/>
        </p:nvSpPr>
        <p:spPr>
          <a:xfrm>
            <a:off x="1143000" y="2752560"/>
            <a:ext cx="479568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・入り方がわかりにくい</a:t>
            </a:r>
            <a:endParaRPr lang="en-US" altLang="ja-JP" sz="2800" dirty="0"/>
          </a:p>
          <a:p>
            <a:r>
              <a:rPr lang="ja-JP" altLang="en-US" sz="2800" dirty="0"/>
              <a:t>・看板を増やしてほしい</a:t>
            </a:r>
            <a:endParaRPr lang="en-US" altLang="ja-JP" sz="2800" dirty="0"/>
          </a:p>
          <a:p>
            <a:r>
              <a:rPr lang="ja-JP" altLang="en-US" sz="2800" dirty="0"/>
              <a:t>・駐車場が狭い</a:t>
            </a:r>
            <a:endParaRPr lang="en-US" altLang="ja-JP" sz="2800" dirty="0"/>
          </a:p>
          <a:p>
            <a:r>
              <a:rPr lang="ja-JP" altLang="en-US" sz="2800" dirty="0"/>
              <a:t>・渋滞して大変</a:t>
            </a:r>
            <a:endParaRPr lang="en-US" altLang="ja-JP" sz="2800" dirty="0"/>
          </a:p>
          <a:p>
            <a:r>
              <a:rPr lang="ja-JP" altLang="en-US" sz="2800" dirty="0"/>
              <a:t>・来る道がわかりにくい </a:t>
            </a:r>
            <a:endParaRPr lang="en-US" altLang="ja-JP" sz="2800" dirty="0"/>
          </a:p>
          <a:p>
            <a:r>
              <a:rPr lang="ja-JP" altLang="en-US" sz="2800" dirty="0"/>
              <a:t>・駐車場案内をしっかり</a:t>
            </a:r>
            <a:endParaRPr lang="en-US" altLang="ja-JP" sz="2800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0600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42D49-88F3-A630-C63C-93C96B764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B7E19A-9281-3CD9-0225-1E738D24F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課題</a:t>
            </a: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EE746597-CA8E-B207-09CC-CBEDB2983E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3154476"/>
              </p:ext>
            </p:extLst>
          </p:nvPr>
        </p:nvGraphicFramePr>
        <p:xfrm>
          <a:off x="9832" y="1654278"/>
          <a:ext cx="6319683" cy="852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7308C88-0AEA-897E-C19D-085E7958CB19}"/>
              </a:ext>
            </a:extLst>
          </p:cNvPr>
          <p:cNvGrpSpPr/>
          <p:nvPr/>
        </p:nvGrpSpPr>
        <p:grpSpPr>
          <a:xfrm>
            <a:off x="6815931" y="1654278"/>
            <a:ext cx="4202589" cy="852948"/>
            <a:chOff x="1261949" y="0"/>
            <a:chExt cx="4202589" cy="852948"/>
          </a:xfrm>
        </p:grpSpPr>
        <p:sp>
          <p:nvSpPr>
            <p:cNvPr id="7" name="矢印: 五方向 6">
              <a:extLst>
                <a:ext uri="{FF2B5EF4-FFF2-40B4-BE49-F238E27FC236}">
                  <a16:creationId xmlns:a16="http://schemas.microsoft.com/office/drawing/2014/main" id="{F677BEB3-BAC5-C07E-BEC0-03C2A1B16EBE}"/>
                </a:ext>
              </a:extLst>
            </p:cNvPr>
            <p:cNvSpPr/>
            <p:nvPr/>
          </p:nvSpPr>
          <p:spPr>
            <a:xfrm rot="10800000">
              <a:off x="1261949" y="0"/>
              <a:ext cx="4202589" cy="852948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8" name="矢印: 五方向 4">
              <a:extLst>
                <a:ext uri="{FF2B5EF4-FFF2-40B4-BE49-F238E27FC236}">
                  <a16:creationId xmlns:a16="http://schemas.microsoft.com/office/drawing/2014/main" id="{4BCAA06A-4E76-DE53-0F7D-E91928319D7E}"/>
                </a:ext>
              </a:extLst>
            </p:cNvPr>
            <p:cNvSpPr txBox="1"/>
            <p:nvPr/>
          </p:nvSpPr>
          <p:spPr>
            <a:xfrm rot="21600000">
              <a:off x="1475186" y="0"/>
              <a:ext cx="3989352" cy="8529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6126" tIns="140970" rIns="263144" bIns="140970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3700" dirty="0"/>
                <a:t>環境美化</a:t>
              </a:r>
              <a:endParaRPr kumimoji="1" lang="ja-JP" altLang="en-US" sz="3700" kern="1200" dirty="0"/>
            </a:p>
          </p:txBody>
        </p:sp>
      </p:grpSp>
      <p:sp>
        <p:nvSpPr>
          <p:cNvPr id="9" name="楕円 8">
            <a:extLst>
              <a:ext uri="{FF2B5EF4-FFF2-40B4-BE49-F238E27FC236}">
                <a16:creationId xmlns:a16="http://schemas.microsoft.com/office/drawing/2014/main" id="{B6547A85-5F20-AE8A-A5EF-77B898E45FD2}"/>
              </a:ext>
            </a:extLst>
          </p:cNvPr>
          <p:cNvSpPr/>
          <p:nvPr/>
        </p:nvSpPr>
        <p:spPr>
          <a:xfrm>
            <a:off x="6329515" y="1654278"/>
            <a:ext cx="852948" cy="85294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8D4F8B-62CA-C3F1-FDBE-0EC6652D3581}"/>
              </a:ext>
            </a:extLst>
          </p:cNvPr>
          <p:cNvSpPr txBox="1"/>
          <p:nvPr/>
        </p:nvSpPr>
        <p:spPr>
          <a:xfrm>
            <a:off x="6755989" y="2723064"/>
            <a:ext cx="42625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・トイレが汚い</a:t>
            </a:r>
            <a:endParaRPr lang="en-US" altLang="ja-JP" sz="2800" dirty="0"/>
          </a:p>
          <a:p>
            <a:r>
              <a:rPr lang="ja-JP" altLang="en-US" sz="2800" dirty="0"/>
              <a:t>・清掃中で入れなかった</a:t>
            </a:r>
            <a:endParaRPr lang="en-US" altLang="ja-JP" sz="2800" dirty="0"/>
          </a:p>
          <a:p>
            <a:r>
              <a:rPr lang="ja-JP" altLang="en-US" sz="2800" dirty="0"/>
              <a:t>・清掃中でも入れるようにしてほしい</a:t>
            </a:r>
            <a:endParaRPr kumimoji="1" lang="ja-JP" altLang="en-US" sz="2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6C7E777-BD28-7BAA-9C12-5C066081DCC8}"/>
              </a:ext>
            </a:extLst>
          </p:cNvPr>
          <p:cNvSpPr txBox="1"/>
          <p:nvPr/>
        </p:nvSpPr>
        <p:spPr>
          <a:xfrm>
            <a:off x="1143000" y="2723063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/>
              <a:t>・入り方がわかりにくい</a:t>
            </a:r>
            <a:endParaRPr lang="en-US" altLang="ja-JP" sz="2800" dirty="0"/>
          </a:p>
          <a:p>
            <a:r>
              <a:rPr lang="ja-JP" altLang="en-US" sz="2800" dirty="0"/>
              <a:t>・看板を増やしてほしい</a:t>
            </a:r>
            <a:endParaRPr lang="en-US" altLang="ja-JP" sz="2800" dirty="0"/>
          </a:p>
          <a:p>
            <a:r>
              <a:rPr lang="ja-JP" altLang="en-US" sz="2800" dirty="0"/>
              <a:t>・駐車場が狭い</a:t>
            </a:r>
            <a:endParaRPr lang="en-US" altLang="ja-JP" sz="2800" dirty="0"/>
          </a:p>
          <a:p>
            <a:r>
              <a:rPr lang="ja-JP" altLang="en-US" sz="2800" dirty="0"/>
              <a:t>・渋滞して大変</a:t>
            </a:r>
            <a:endParaRPr lang="en-US" altLang="ja-JP" sz="2800" dirty="0"/>
          </a:p>
          <a:p>
            <a:r>
              <a:rPr lang="ja-JP" altLang="en-US" sz="2800" dirty="0"/>
              <a:t>・来る道がわかりにくい </a:t>
            </a:r>
            <a:endParaRPr lang="en-US" altLang="ja-JP" sz="2800" dirty="0"/>
          </a:p>
          <a:p>
            <a:r>
              <a:rPr lang="ja-JP" altLang="en-US" sz="2800" dirty="0"/>
              <a:t>・駐車場案内をしっかり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265729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7A6B8C1D-6329-521F-56CA-97F81FBBEB1E}"/>
              </a:ext>
            </a:extLst>
          </p:cNvPr>
          <p:cNvSpPr/>
          <p:nvPr/>
        </p:nvSpPr>
        <p:spPr>
          <a:xfrm>
            <a:off x="6403232" y="3016536"/>
            <a:ext cx="3647768" cy="105205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/>
              <a:t>企業の担当者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7F830F6D-C5A1-47E1-8BD8-3966854AD863}"/>
              </a:ext>
            </a:extLst>
          </p:cNvPr>
          <p:cNvSpPr/>
          <p:nvPr/>
        </p:nvSpPr>
        <p:spPr>
          <a:xfrm>
            <a:off x="2141002" y="3017027"/>
            <a:ext cx="3647768" cy="105205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4E86A41-0DC6-FF82-B612-747C3C2E2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会議</a:t>
            </a:r>
          </a:p>
        </p:txBody>
      </p:sp>
      <p:pic>
        <p:nvPicPr>
          <p:cNvPr id="6" name="コンテンツ プレースホルダー 4" descr="ユーザー 単色塗りつぶし">
            <a:extLst>
              <a:ext uri="{FF2B5EF4-FFF2-40B4-BE49-F238E27FC236}">
                <a16:creationId xmlns:a16="http://schemas.microsoft.com/office/drawing/2014/main" id="{1E74363E-831F-70C8-9B18-B920F03A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9075" y="1839645"/>
            <a:ext cx="1630925" cy="1630925"/>
          </a:xfrm>
          <a:prstGeom prst="rect">
            <a:avLst/>
          </a:prstGeom>
        </p:spPr>
      </p:pic>
      <p:pic>
        <p:nvPicPr>
          <p:cNvPr id="7" name="コンテンツ プレースホルダー 4" descr="ユーザー 単色塗りつぶし">
            <a:extLst>
              <a:ext uri="{FF2B5EF4-FFF2-40B4-BE49-F238E27FC236}">
                <a16:creationId xmlns:a16="http://schemas.microsoft.com/office/drawing/2014/main" id="{F8591574-15C5-C37E-873E-2F7DA2C6C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9424" y="1839646"/>
            <a:ext cx="1630925" cy="1630925"/>
          </a:xfrm>
          <a:prstGeom prst="rect">
            <a:avLst/>
          </a:prstGeom>
        </p:spPr>
      </p:pic>
      <p:pic>
        <p:nvPicPr>
          <p:cNvPr id="12" name="コンテンツ プレースホルダー 11" descr="男性の集団 単色塗りつぶし">
            <a:extLst>
              <a:ext uri="{FF2B5EF4-FFF2-40B4-BE49-F238E27FC236}">
                <a16:creationId xmlns:a16="http://schemas.microsoft.com/office/drawing/2014/main" id="{958FB9C8-86D5-B2B2-7F82-0336CDF91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35326" y="5120147"/>
            <a:ext cx="2656630" cy="2656630"/>
          </a:xfrm>
        </p:spPr>
      </p:pic>
      <p:pic>
        <p:nvPicPr>
          <p:cNvPr id="13" name="コンテンツ プレースホルダー 11" descr="男性の集団 単色塗りつぶし">
            <a:extLst>
              <a:ext uri="{FF2B5EF4-FFF2-40B4-BE49-F238E27FC236}">
                <a16:creationId xmlns:a16="http://schemas.microsoft.com/office/drawing/2014/main" id="{86A923B4-0147-E5DD-A89E-8511E749E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69563" y="5120148"/>
            <a:ext cx="2656630" cy="2656630"/>
          </a:xfrm>
          <a:prstGeom prst="rect">
            <a:avLst/>
          </a:prstGeom>
        </p:spPr>
      </p:pic>
      <p:pic>
        <p:nvPicPr>
          <p:cNvPr id="14" name="コンテンツ プレースホルダー 11" descr="男性の集団 単色塗りつぶし">
            <a:extLst>
              <a:ext uri="{FF2B5EF4-FFF2-40B4-BE49-F238E27FC236}">
                <a16:creationId xmlns:a16="http://schemas.microsoft.com/office/drawing/2014/main" id="{362C32AD-5AC0-7DCA-91AD-EAE8C098A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52445" y="5120148"/>
            <a:ext cx="2656630" cy="265663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2D5379A-05DF-5E1F-8582-677EB5613CB3}"/>
              </a:ext>
            </a:extLst>
          </p:cNvPr>
          <p:cNvSpPr txBox="1"/>
          <p:nvPr/>
        </p:nvSpPr>
        <p:spPr>
          <a:xfrm>
            <a:off x="2425830" y="3250666"/>
            <a:ext cx="4332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道の駅「副駅長」</a:t>
            </a:r>
          </a:p>
        </p:txBody>
      </p:sp>
      <p:sp>
        <p:nvSpPr>
          <p:cNvPr id="18" name="吹き出し: 円形 17">
            <a:extLst>
              <a:ext uri="{FF2B5EF4-FFF2-40B4-BE49-F238E27FC236}">
                <a16:creationId xmlns:a16="http://schemas.microsoft.com/office/drawing/2014/main" id="{38DA84CD-98C6-0BB5-32A5-8C840FC8BFBB}"/>
              </a:ext>
            </a:extLst>
          </p:cNvPr>
          <p:cNvSpPr/>
          <p:nvPr/>
        </p:nvSpPr>
        <p:spPr>
          <a:xfrm>
            <a:off x="1935326" y="1022246"/>
            <a:ext cx="8163512" cy="3455547"/>
          </a:xfrm>
          <a:prstGeom prst="wedgeEllipseCallout">
            <a:avLst>
              <a:gd name="adj1" fmla="val -13727"/>
              <a:gd name="adj2" fmla="val 7764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tx1"/>
                </a:solidFill>
              </a:rPr>
              <a:t>交通整備ロボット！</a:t>
            </a:r>
            <a:endParaRPr kumimoji="1" lang="en-US" altLang="ja-JP" sz="40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4000" dirty="0">
                <a:solidFill>
                  <a:schemeClr val="tx1"/>
                </a:solidFill>
              </a:rPr>
              <a:t>床の汚れ掃除ロボット！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037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44016-20F1-1511-BB31-9C3CEE8E3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1041A1-A1F9-DDE6-734C-744D1841D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課題</a:t>
            </a: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FAE6D352-DA8B-3BDB-EEF6-D10CBAB68C7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832" y="1654278"/>
          <a:ext cx="6319683" cy="852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A77C98F-65CF-1246-9B7C-59D3DEBD81FA}"/>
              </a:ext>
            </a:extLst>
          </p:cNvPr>
          <p:cNvGrpSpPr/>
          <p:nvPr/>
        </p:nvGrpSpPr>
        <p:grpSpPr>
          <a:xfrm>
            <a:off x="6815931" y="1654278"/>
            <a:ext cx="4202589" cy="852948"/>
            <a:chOff x="1261949" y="0"/>
            <a:chExt cx="4202589" cy="852948"/>
          </a:xfrm>
        </p:grpSpPr>
        <p:sp>
          <p:nvSpPr>
            <p:cNvPr id="7" name="矢印: 五方向 6">
              <a:extLst>
                <a:ext uri="{FF2B5EF4-FFF2-40B4-BE49-F238E27FC236}">
                  <a16:creationId xmlns:a16="http://schemas.microsoft.com/office/drawing/2014/main" id="{CE422289-1AB8-DED6-B29E-4F6705745B04}"/>
                </a:ext>
              </a:extLst>
            </p:cNvPr>
            <p:cNvSpPr/>
            <p:nvPr/>
          </p:nvSpPr>
          <p:spPr>
            <a:xfrm rot="10800000">
              <a:off x="1261949" y="0"/>
              <a:ext cx="4202589" cy="852948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8" name="矢印: 五方向 4">
              <a:extLst>
                <a:ext uri="{FF2B5EF4-FFF2-40B4-BE49-F238E27FC236}">
                  <a16:creationId xmlns:a16="http://schemas.microsoft.com/office/drawing/2014/main" id="{5A16F70C-8ED0-859A-BBDC-2351A37E5418}"/>
                </a:ext>
              </a:extLst>
            </p:cNvPr>
            <p:cNvSpPr txBox="1"/>
            <p:nvPr/>
          </p:nvSpPr>
          <p:spPr>
            <a:xfrm rot="21600000">
              <a:off x="1475186" y="0"/>
              <a:ext cx="3989352" cy="8529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6126" tIns="140970" rIns="263144" bIns="140970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3700" dirty="0"/>
                <a:t>環境美化</a:t>
              </a:r>
              <a:endParaRPr kumimoji="1" lang="ja-JP" altLang="en-US" sz="3700" kern="1200" dirty="0"/>
            </a:p>
          </p:txBody>
        </p:sp>
      </p:grpSp>
      <p:sp>
        <p:nvSpPr>
          <p:cNvPr id="9" name="楕円 8">
            <a:extLst>
              <a:ext uri="{FF2B5EF4-FFF2-40B4-BE49-F238E27FC236}">
                <a16:creationId xmlns:a16="http://schemas.microsoft.com/office/drawing/2014/main" id="{6083FE41-AB56-48E0-F640-F54DF1442134}"/>
              </a:ext>
            </a:extLst>
          </p:cNvPr>
          <p:cNvSpPr/>
          <p:nvPr/>
        </p:nvSpPr>
        <p:spPr>
          <a:xfrm>
            <a:off x="6329515" y="1654278"/>
            <a:ext cx="852948" cy="85294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E7EA373-A58F-555F-76FD-2FC524718B7A}"/>
              </a:ext>
            </a:extLst>
          </p:cNvPr>
          <p:cNvSpPr txBox="1"/>
          <p:nvPr/>
        </p:nvSpPr>
        <p:spPr>
          <a:xfrm>
            <a:off x="6755989" y="2723064"/>
            <a:ext cx="42625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・トイレが汚い</a:t>
            </a:r>
            <a:endParaRPr lang="en-US" altLang="ja-JP" sz="2800" dirty="0"/>
          </a:p>
          <a:p>
            <a:r>
              <a:rPr lang="ja-JP" altLang="en-US" sz="2800" dirty="0"/>
              <a:t>・清掃中で入れなかった</a:t>
            </a:r>
            <a:endParaRPr lang="en-US" altLang="ja-JP" sz="2800" dirty="0"/>
          </a:p>
          <a:p>
            <a:r>
              <a:rPr lang="ja-JP" altLang="en-US" sz="2800" dirty="0"/>
              <a:t>・清掃中でも入れるようにしてほしい</a:t>
            </a:r>
            <a:endParaRPr kumimoji="1" lang="ja-JP" altLang="en-US" sz="2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FECF15B-C496-A438-FCB4-FB2163B7279C}"/>
              </a:ext>
            </a:extLst>
          </p:cNvPr>
          <p:cNvSpPr txBox="1"/>
          <p:nvPr/>
        </p:nvSpPr>
        <p:spPr>
          <a:xfrm>
            <a:off x="1143000" y="2723063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/>
              <a:t>・入り方がわかりにくい</a:t>
            </a:r>
            <a:endParaRPr lang="en-US" altLang="ja-JP" sz="2800" dirty="0"/>
          </a:p>
          <a:p>
            <a:r>
              <a:rPr lang="ja-JP" altLang="en-US" sz="2800" dirty="0"/>
              <a:t>・看板を増やしてほしい</a:t>
            </a:r>
            <a:endParaRPr lang="en-US" altLang="ja-JP" sz="2800" dirty="0"/>
          </a:p>
          <a:p>
            <a:r>
              <a:rPr lang="ja-JP" altLang="en-US" sz="2800" dirty="0"/>
              <a:t>・駐車場が狭い</a:t>
            </a:r>
            <a:endParaRPr lang="en-US" altLang="ja-JP" sz="2800" dirty="0"/>
          </a:p>
          <a:p>
            <a:r>
              <a:rPr lang="ja-JP" altLang="en-US" sz="2800" dirty="0"/>
              <a:t>・渋滞して大変</a:t>
            </a:r>
            <a:endParaRPr lang="en-US" altLang="ja-JP" sz="2800" dirty="0"/>
          </a:p>
          <a:p>
            <a:r>
              <a:rPr lang="ja-JP" altLang="en-US" sz="2800" dirty="0"/>
              <a:t>・来る道がわかりにくい </a:t>
            </a:r>
            <a:endParaRPr lang="en-US" altLang="ja-JP" sz="2800" dirty="0"/>
          </a:p>
          <a:p>
            <a:r>
              <a:rPr lang="ja-JP" altLang="en-US" sz="2800" dirty="0"/>
              <a:t>・駐車場案内をしっかり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940312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B63EA-804F-FB16-9C33-C78CD6166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A52DEC-9A77-9600-43E5-53243F0B1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課題</a:t>
            </a: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9CDBFEEE-D93F-27CE-07CC-59B9D4A0677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832" y="1654278"/>
          <a:ext cx="6319683" cy="852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6BB6BC05-5BC0-84A5-1993-6D990EF991F2}"/>
              </a:ext>
            </a:extLst>
          </p:cNvPr>
          <p:cNvGrpSpPr/>
          <p:nvPr/>
        </p:nvGrpSpPr>
        <p:grpSpPr>
          <a:xfrm>
            <a:off x="6815931" y="1654278"/>
            <a:ext cx="4202589" cy="852948"/>
            <a:chOff x="1261949" y="0"/>
            <a:chExt cx="4202589" cy="852948"/>
          </a:xfrm>
        </p:grpSpPr>
        <p:sp>
          <p:nvSpPr>
            <p:cNvPr id="7" name="矢印: 五方向 6">
              <a:extLst>
                <a:ext uri="{FF2B5EF4-FFF2-40B4-BE49-F238E27FC236}">
                  <a16:creationId xmlns:a16="http://schemas.microsoft.com/office/drawing/2014/main" id="{3BFE3084-81BB-412F-7227-44468BBD50F4}"/>
                </a:ext>
              </a:extLst>
            </p:cNvPr>
            <p:cNvSpPr/>
            <p:nvPr/>
          </p:nvSpPr>
          <p:spPr>
            <a:xfrm rot="10800000">
              <a:off x="1261949" y="0"/>
              <a:ext cx="4202589" cy="852948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8" name="矢印: 五方向 4">
              <a:extLst>
                <a:ext uri="{FF2B5EF4-FFF2-40B4-BE49-F238E27FC236}">
                  <a16:creationId xmlns:a16="http://schemas.microsoft.com/office/drawing/2014/main" id="{C2C09BF8-0B40-ECC2-9C7C-9B5C2F7B0313}"/>
                </a:ext>
              </a:extLst>
            </p:cNvPr>
            <p:cNvSpPr txBox="1"/>
            <p:nvPr/>
          </p:nvSpPr>
          <p:spPr>
            <a:xfrm rot="21600000">
              <a:off x="1475186" y="0"/>
              <a:ext cx="3989352" cy="8529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6126" tIns="140970" rIns="263144" bIns="140970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3700" dirty="0"/>
                <a:t>環境美化</a:t>
              </a:r>
              <a:endParaRPr kumimoji="1" lang="ja-JP" altLang="en-US" sz="3700" kern="1200" dirty="0"/>
            </a:p>
          </p:txBody>
        </p:sp>
      </p:grpSp>
      <p:sp>
        <p:nvSpPr>
          <p:cNvPr id="9" name="楕円 8">
            <a:extLst>
              <a:ext uri="{FF2B5EF4-FFF2-40B4-BE49-F238E27FC236}">
                <a16:creationId xmlns:a16="http://schemas.microsoft.com/office/drawing/2014/main" id="{D7BE1A34-C3F7-29B0-F1CE-B177510DA003}"/>
              </a:ext>
            </a:extLst>
          </p:cNvPr>
          <p:cNvSpPr/>
          <p:nvPr/>
        </p:nvSpPr>
        <p:spPr>
          <a:xfrm>
            <a:off x="6329515" y="1654278"/>
            <a:ext cx="852948" cy="85294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78AE440-E730-E051-6338-A051D1D619B1}"/>
              </a:ext>
            </a:extLst>
          </p:cNvPr>
          <p:cNvSpPr txBox="1"/>
          <p:nvPr/>
        </p:nvSpPr>
        <p:spPr>
          <a:xfrm>
            <a:off x="6755989" y="2723064"/>
            <a:ext cx="40198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トイレが汚い。</a:t>
            </a:r>
            <a:endParaRPr lang="en-US" altLang="ja-JP" sz="2800" dirty="0"/>
          </a:p>
          <a:p>
            <a:r>
              <a:rPr lang="ja-JP" altLang="en-US" sz="2800" dirty="0"/>
              <a:t>清掃中で入れなかった。清掃中でも入れるようにしてほしい。</a:t>
            </a:r>
            <a:endParaRPr kumimoji="1" lang="ja-JP" altLang="en-US" sz="2800" dirty="0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B51A342-EB43-C51F-BA30-555C9401E619}"/>
              </a:ext>
            </a:extLst>
          </p:cNvPr>
          <p:cNvSpPr/>
          <p:nvPr/>
        </p:nvSpPr>
        <p:spPr>
          <a:xfrm>
            <a:off x="1327354" y="2723064"/>
            <a:ext cx="9242323" cy="27995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/>
              <a:t>この課題を解決するロボット、もうありそうじゃない？</a:t>
            </a:r>
          </a:p>
        </p:txBody>
      </p:sp>
    </p:spTree>
    <p:extLst>
      <p:ext uri="{BB962C8B-B14F-4D97-AF65-F5344CB8AC3E}">
        <p14:creationId xmlns:p14="http://schemas.microsoft.com/office/powerpoint/2010/main" val="501986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7CB46-ED0C-B8DD-15F8-6FDFF73D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57EC4E-DF2B-02B2-12BC-726FDB883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課題</a:t>
            </a: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1338C974-BF75-E5E8-8574-C4ADE1C8AE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832" y="1654278"/>
          <a:ext cx="6319683" cy="852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07C14CB-6EAB-4CDC-4925-8E28D9217487}"/>
              </a:ext>
            </a:extLst>
          </p:cNvPr>
          <p:cNvGrpSpPr/>
          <p:nvPr/>
        </p:nvGrpSpPr>
        <p:grpSpPr>
          <a:xfrm>
            <a:off x="6815931" y="1654278"/>
            <a:ext cx="4202589" cy="852948"/>
            <a:chOff x="1261949" y="0"/>
            <a:chExt cx="4202589" cy="852948"/>
          </a:xfrm>
        </p:grpSpPr>
        <p:sp>
          <p:nvSpPr>
            <p:cNvPr id="7" name="矢印: 五方向 6">
              <a:extLst>
                <a:ext uri="{FF2B5EF4-FFF2-40B4-BE49-F238E27FC236}">
                  <a16:creationId xmlns:a16="http://schemas.microsoft.com/office/drawing/2014/main" id="{D06CA1A3-0D7B-16F4-300D-C643B4FFBAFD}"/>
                </a:ext>
              </a:extLst>
            </p:cNvPr>
            <p:cNvSpPr/>
            <p:nvPr/>
          </p:nvSpPr>
          <p:spPr>
            <a:xfrm rot="10800000">
              <a:off x="1261949" y="0"/>
              <a:ext cx="4202589" cy="852948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8" name="矢印: 五方向 4">
              <a:extLst>
                <a:ext uri="{FF2B5EF4-FFF2-40B4-BE49-F238E27FC236}">
                  <a16:creationId xmlns:a16="http://schemas.microsoft.com/office/drawing/2014/main" id="{EEBE0F49-5E0D-D4FB-A19E-6E2976394578}"/>
                </a:ext>
              </a:extLst>
            </p:cNvPr>
            <p:cNvSpPr txBox="1"/>
            <p:nvPr/>
          </p:nvSpPr>
          <p:spPr>
            <a:xfrm rot="21600000">
              <a:off x="1475186" y="0"/>
              <a:ext cx="3989352" cy="8529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6126" tIns="140970" rIns="263144" bIns="140970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3700" dirty="0"/>
                <a:t>環境美化</a:t>
              </a:r>
              <a:endParaRPr kumimoji="1" lang="ja-JP" altLang="en-US" sz="3700" kern="1200" dirty="0"/>
            </a:p>
          </p:txBody>
        </p:sp>
      </p:grpSp>
      <p:sp>
        <p:nvSpPr>
          <p:cNvPr id="9" name="楕円 8">
            <a:extLst>
              <a:ext uri="{FF2B5EF4-FFF2-40B4-BE49-F238E27FC236}">
                <a16:creationId xmlns:a16="http://schemas.microsoft.com/office/drawing/2014/main" id="{91A65F95-DC57-0913-3A2E-B7836C82CE78}"/>
              </a:ext>
            </a:extLst>
          </p:cNvPr>
          <p:cNvSpPr/>
          <p:nvPr/>
        </p:nvSpPr>
        <p:spPr>
          <a:xfrm>
            <a:off x="6329515" y="1654278"/>
            <a:ext cx="852948" cy="85294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ja-JP" altLang="en-US"/>
          </a:p>
        </p:txBody>
      </p:sp>
      <p:pic>
        <p:nvPicPr>
          <p:cNvPr id="12" name="図 11" descr="男, 座る, バイク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A2200AD-8282-1FB5-F3FD-FC8E862E08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233" y="2619006"/>
            <a:ext cx="4075221" cy="3055221"/>
          </a:xfrm>
          <a:prstGeom prst="rect">
            <a:avLst/>
          </a:prstGeom>
        </p:spPr>
      </p:pic>
      <p:pic>
        <p:nvPicPr>
          <p:cNvPr id="14" name="図 13" descr="男, 乗る, ストリー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D6B2448-4156-B6CC-FE72-546B9155EF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33" y="2737844"/>
            <a:ext cx="4763136" cy="2679264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7C48479-EDD6-7705-0DE1-65C42B1CA17E}"/>
              </a:ext>
            </a:extLst>
          </p:cNvPr>
          <p:cNvSpPr txBox="1"/>
          <p:nvPr/>
        </p:nvSpPr>
        <p:spPr>
          <a:xfrm>
            <a:off x="1343479" y="5958374"/>
            <a:ext cx="58467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>
                <a:hlinkClick r:id="rId9"/>
              </a:rPr>
              <a:t>製品情報 </a:t>
            </a:r>
            <a:r>
              <a:rPr lang="en-US" altLang="ja-JP" sz="1100" dirty="0">
                <a:hlinkClick r:id="rId9"/>
              </a:rPr>
              <a:t>| </a:t>
            </a:r>
            <a:r>
              <a:rPr lang="ja-JP" altLang="en-US" sz="1100" dirty="0">
                <a:hlinkClick r:id="rId9"/>
              </a:rPr>
              <a:t>株式会社フォルモントホールディングス</a:t>
            </a:r>
            <a:endParaRPr lang="en-US" altLang="ja-JP" sz="11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06BE125-3B6D-9F96-BFD5-678E20AEF02C}"/>
              </a:ext>
            </a:extLst>
          </p:cNvPr>
          <p:cNvSpPr txBox="1"/>
          <p:nvPr/>
        </p:nvSpPr>
        <p:spPr>
          <a:xfrm>
            <a:off x="6731168" y="5872190"/>
            <a:ext cx="354714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hlinkClick r:id="rId10"/>
              </a:rPr>
              <a:t>日本初の「トイレ用ロボット」が注目 業務用掃除ロボ「</a:t>
            </a:r>
            <a:r>
              <a:rPr lang="en-US" altLang="ja-JP" sz="1050" dirty="0">
                <a:hlinkClick r:id="rId10"/>
              </a:rPr>
              <a:t>IWITH ROBOTICS</a:t>
            </a:r>
            <a:r>
              <a:rPr lang="ja-JP" altLang="en-US" sz="1050" dirty="0">
                <a:hlinkClick r:id="rId10"/>
              </a:rPr>
              <a:t>」、国内生産を開始 </a:t>
            </a:r>
            <a:r>
              <a:rPr lang="en-US" altLang="ja-JP" sz="1050" dirty="0">
                <a:hlinkClick r:id="rId10"/>
              </a:rPr>
              <a:t>| 36Kr Japan | </a:t>
            </a:r>
            <a:r>
              <a:rPr lang="ja-JP" altLang="en-US" sz="1050" dirty="0">
                <a:hlinkClick r:id="rId10"/>
              </a:rPr>
              <a:t>最大級の中国テック・スタートアップ専門メディア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918545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CE0AD-0F78-BACD-F3B4-EF591B9B1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FCFFE459-3F43-64F5-07CF-9A24BAA50EE4}"/>
              </a:ext>
            </a:extLst>
          </p:cNvPr>
          <p:cNvSpPr/>
          <p:nvPr/>
        </p:nvSpPr>
        <p:spPr>
          <a:xfrm>
            <a:off x="6403232" y="3016536"/>
            <a:ext cx="3647768" cy="105205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/>
              <a:t>企業の担当者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B59263EF-CCB3-B48B-9CF0-A55E782231A5}"/>
              </a:ext>
            </a:extLst>
          </p:cNvPr>
          <p:cNvSpPr/>
          <p:nvPr/>
        </p:nvSpPr>
        <p:spPr>
          <a:xfrm>
            <a:off x="2141002" y="3017027"/>
            <a:ext cx="3647768" cy="105205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8A56181-C775-CACD-6409-71F3817F3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会議</a:t>
            </a:r>
          </a:p>
        </p:txBody>
      </p:sp>
      <p:pic>
        <p:nvPicPr>
          <p:cNvPr id="6" name="コンテンツ プレースホルダー 4" descr="ユーザー 単色塗りつぶし">
            <a:extLst>
              <a:ext uri="{FF2B5EF4-FFF2-40B4-BE49-F238E27FC236}">
                <a16:creationId xmlns:a16="http://schemas.microsoft.com/office/drawing/2014/main" id="{AA04CAC5-EC24-5ADF-4098-EADA0579D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9075" y="1839645"/>
            <a:ext cx="1630925" cy="1630925"/>
          </a:xfrm>
          <a:prstGeom prst="rect">
            <a:avLst/>
          </a:prstGeom>
        </p:spPr>
      </p:pic>
      <p:pic>
        <p:nvPicPr>
          <p:cNvPr id="7" name="コンテンツ プレースホルダー 4" descr="ユーザー 単色塗りつぶし">
            <a:extLst>
              <a:ext uri="{FF2B5EF4-FFF2-40B4-BE49-F238E27FC236}">
                <a16:creationId xmlns:a16="http://schemas.microsoft.com/office/drawing/2014/main" id="{02C6186E-57E7-4AE0-E4FD-89B6C9FCE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9424" y="1839646"/>
            <a:ext cx="1630925" cy="1630925"/>
          </a:xfrm>
          <a:prstGeom prst="rect">
            <a:avLst/>
          </a:prstGeom>
        </p:spPr>
      </p:pic>
      <p:pic>
        <p:nvPicPr>
          <p:cNvPr id="12" name="コンテンツ プレースホルダー 11" descr="男性の集団 単色塗りつぶし">
            <a:extLst>
              <a:ext uri="{FF2B5EF4-FFF2-40B4-BE49-F238E27FC236}">
                <a16:creationId xmlns:a16="http://schemas.microsoft.com/office/drawing/2014/main" id="{C123B29E-76E3-D2E7-EA60-658CB495F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35326" y="5120147"/>
            <a:ext cx="2656630" cy="2656630"/>
          </a:xfrm>
        </p:spPr>
      </p:pic>
      <p:pic>
        <p:nvPicPr>
          <p:cNvPr id="13" name="コンテンツ プレースホルダー 11" descr="男性の集団 単色塗りつぶし">
            <a:extLst>
              <a:ext uri="{FF2B5EF4-FFF2-40B4-BE49-F238E27FC236}">
                <a16:creationId xmlns:a16="http://schemas.microsoft.com/office/drawing/2014/main" id="{B627BDF3-1D3E-6A25-201E-BAF5AA210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69563" y="5120148"/>
            <a:ext cx="2656630" cy="2656630"/>
          </a:xfrm>
          <a:prstGeom prst="rect">
            <a:avLst/>
          </a:prstGeom>
        </p:spPr>
      </p:pic>
      <p:pic>
        <p:nvPicPr>
          <p:cNvPr id="14" name="コンテンツ プレースホルダー 11" descr="男性の集団 単色塗りつぶし">
            <a:extLst>
              <a:ext uri="{FF2B5EF4-FFF2-40B4-BE49-F238E27FC236}">
                <a16:creationId xmlns:a16="http://schemas.microsoft.com/office/drawing/2014/main" id="{F2D855BD-3601-73F9-A169-306BEE97D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52445" y="5120148"/>
            <a:ext cx="2656630" cy="265663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0A81743-CDEB-5AB6-E419-D1C8E21804BF}"/>
              </a:ext>
            </a:extLst>
          </p:cNvPr>
          <p:cNvSpPr txBox="1"/>
          <p:nvPr/>
        </p:nvSpPr>
        <p:spPr>
          <a:xfrm>
            <a:off x="2425830" y="3250666"/>
            <a:ext cx="4332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道の駅「副駅長」</a:t>
            </a:r>
          </a:p>
        </p:txBody>
      </p:sp>
      <p:sp>
        <p:nvSpPr>
          <p:cNvPr id="3" name="吹き出し: 角を丸めた四角形 2">
            <a:extLst>
              <a:ext uri="{FF2B5EF4-FFF2-40B4-BE49-F238E27FC236}">
                <a16:creationId xmlns:a16="http://schemas.microsoft.com/office/drawing/2014/main" id="{707BDF37-72CF-4DDA-62D8-0E52979FE233}"/>
              </a:ext>
            </a:extLst>
          </p:cNvPr>
          <p:cNvSpPr/>
          <p:nvPr/>
        </p:nvSpPr>
        <p:spPr>
          <a:xfrm>
            <a:off x="2984230" y="356819"/>
            <a:ext cx="5068390" cy="1460520"/>
          </a:xfrm>
          <a:prstGeom prst="wedgeRoundRectCallout">
            <a:avLst>
              <a:gd name="adj1" fmla="val 43857"/>
              <a:gd name="adj2" fmla="val 10440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/>
              <a:t>ワクワクしない！</a:t>
            </a:r>
          </a:p>
        </p:txBody>
      </p:sp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95B3E39E-9217-55DC-2AB4-9B2F0B619560}"/>
              </a:ext>
            </a:extLst>
          </p:cNvPr>
          <p:cNvSpPr/>
          <p:nvPr/>
        </p:nvSpPr>
        <p:spPr>
          <a:xfrm flipH="1">
            <a:off x="4219446" y="375962"/>
            <a:ext cx="4758953" cy="1460520"/>
          </a:xfrm>
          <a:prstGeom prst="wedgeRoundRectCallout">
            <a:avLst>
              <a:gd name="adj1" fmla="val 43857"/>
              <a:gd name="adj2" fmla="val 10440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/>
              <a:t>警備員はそこまで困っていない！</a:t>
            </a:r>
          </a:p>
        </p:txBody>
      </p:sp>
      <p:sp>
        <p:nvSpPr>
          <p:cNvPr id="5" name="吹き出し: 角を丸めた四角形 4">
            <a:extLst>
              <a:ext uri="{FF2B5EF4-FFF2-40B4-BE49-F238E27FC236}">
                <a16:creationId xmlns:a16="http://schemas.microsoft.com/office/drawing/2014/main" id="{BAA5A1E3-9896-A666-B5A9-0C2B134CA07A}"/>
              </a:ext>
            </a:extLst>
          </p:cNvPr>
          <p:cNvSpPr/>
          <p:nvPr/>
        </p:nvSpPr>
        <p:spPr>
          <a:xfrm>
            <a:off x="3491847" y="444012"/>
            <a:ext cx="5211765" cy="1460520"/>
          </a:xfrm>
          <a:prstGeom prst="wedgeRoundRectCallout">
            <a:avLst>
              <a:gd name="adj1" fmla="val 34424"/>
              <a:gd name="adj2" fmla="val 8488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/>
              <a:t>君たちがワクワクするものを作ってほしい！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2E23D9C-B124-DC37-02C2-6EA40FD13848}"/>
              </a:ext>
            </a:extLst>
          </p:cNvPr>
          <p:cNvSpPr/>
          <p:nvPr/>
        </p:nvSpPr>
        <p:spPr>
          <a:xfrm>
            <a:off x="2325540" y="3250666"/>
            <a:ext cx="7625170" cy="16112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/>
              <a:t>誰かの課題を、ワクワクする方法で</a:t>
            </a:r>
            <a:endParaRPr lang="en-US" altLang="ja-JP" sz="3200" dirty="0"/>
          </a:p>
          <a:p>
            <a:pPr algn="ctr"/>
            <a:r>
              <a:rPr lang="ja-JP" altLang="en-US" sz="3200" dirty="0"/>
              <a:t>解決し、未来を少し変えるロボット</a:t>
            </a:r>
            <a:endParaRPr kumimoji="1" lang="ja-JP" altLang="en-US" sz="3200" dirty="0"/>
          </a:p>
        </p:txBody>
      </p:sp>
      <p:pic>
        <p:nvPicPr>
          <p:cNvPr id="20" name="グラフィックス 19" descr="チャットの吹き出し 単色塗りつぶし">
            <a:extLst>
              <a:ext uri="{FF2B5EF4-FFF2-40B4-BE49-F238E27FC236}">
                <a16:creationId xmlns:a16="http://schemas.microsoft.com/office/drawing/2014/main" id="{D37014D5-C5A9-9889-35C2-2B764AA463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96263" y="4408946"/>
            <a:ext cx="1129277" cy="11292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912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0F07B-8EBD-3744-20E8-3DF49AB69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B5FA3A-56C9-0E00-5059-30C4EFE6B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課題</a:t>
            </a: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E3238724-B937-C74C-1160-7C33F5A29E5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3000" y="2057400"/>
          <a:ext cx="9872871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0407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2D4A4F-700A-7EA9-D8E5-EA56E357D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　</a:t>
            </a:r>
          </a:p>
        </p:txBody>
      </p:sp>
      <p:pic>
        <p:nvPicPr>
          <p:cNvPr id="6" name="mirs2501_2">
            <a:hlinkClick r:id="" action="ppaction://media"/>
            <a:extLst>
              <a:ext uri="{FF2B5EF4-FFF2-40B4-BE49-F238E27FC236}">
                <a16:creationId xmlns:a16="http://schemas.microsoft.com/office/drawing/2014/main" id="{AE8BC4C5-76A4-534E-7A74-84E2DC88A73C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493" y="2526"/>
            <a:ext cx="12196493" cy="685547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708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5A497-C2B4-5BCD-9275-CB9C65B44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AB1AC2-8D37-6A2D-08D5-F6907670D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課題</a:t>
            </a: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11C87B46-11E3-D4FA-FFF8-21ABE7ADFD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8043936"/>
              </p:ext>
            </p:extLst>
          </p:nvPr>
        </p:nvGraphicFramePr>
        <p:xfrm>
          <a:off x="1398639" y="1506493"/>
          <a:ext cx="8925231" cy="1108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F24447E-6384-A03B-F321-8C48538C6813}"/>
              </a:ext>
            </a:extLst>
          </p:cNvPr>
          <p:cNvSpPr txBox="1"/>
          <p:nvPr/>
        </p:nvSpPr>
        <p:spPr>
          <a:xfrm>
            <a:off x="3591706" y="2986999"/>
            <a:ext cx="63275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・子供の遊び場が少ない</a:t>
            </a:r>
            <a:endParaRPr lang="en-US" altLang="ja-JP" sz="3600" dirty="0"/>
          </a:p>
          <a:p>
            <a:r>
              <a:rPr lang="ja-JP" altLang="en-US" sz="3600" dirty="0"/>
              <a:t>・外テーブルが不足している </a:t>
            </a:r>
            <a:endParaRPr lang="en-US" altLang="ja-JP" sz="3600" dirty="0"/>
          </a:p>
          <a:p>
            <a:r>
              <a:rPr lang="ja-JP" altLang="en-US" sz="3600" dirty="0"/>
              <a:t>・夜の騒音トラブル</a:t>
            </a:r>
            <a:r>
              <a:rPr kumimoji="1" lang="en-US" altLang="ja-JP" sz="2800" dirty="0"/>
              <a:t>	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32011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D55C0-FDC8-EFB3-B370-43402651C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D4AF08-25CC-132E-CC8E-1423A9A7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観点</a:t>
            </a: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837972EB-5B50-388E-F22F-6520C98B93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8353270"/>
              </p:ext>
            </p:extLst>
          </p:nvPr>
        </p:nvGraphicFramePr>
        <p:xfrm>
          <a:off x="1398639" y="1506493"/>
          <a:ext cx="8925231" cy="1108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5E402CBC-D902-BC8E-961E-B9C72CEDC7DA}"/>
              </a:ext>
            </a:extLst>
          </p:cNvPr>
          <p:cNvSpPr/>
          <p:nvPr/>
        </p:nvSpPr>
        <p:spPr>
          <a:xfrm>
            <a:off x="1022555" y="1800969"/>
            <a:ext cx="5073445" cy="21237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/>
              <a:t>ワクワクする？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386FB085-E175-AA36-F3A1-7E609D7F2862}"/>
              </a:ext>
            </a:extLst>
          </p:cNvPr>
          <p:cNvSpPr/>
          <p:nvPr/>
        </p:nvSpPr>
        <p:spPr>
          <a:xfrm>
            <a:off x="1007315" y="4124633"/>
            <a:ext cx="5073445" cy="21237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/>
              <a:t>課題解決できてる？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339EF22-76B0-5312-2B8E-3FF7841C8FC1}"/>
              </a:ext>
            </a:extLst>
          </p:cNvPr>
          <p:cNvSpPr/>
          <p:nvPr/>
        </p:nvSpPr>
        <p:spPr>
          <a:xfrm>
            <a:off x="6349653" y="1814906"/>
            <a:ext cx="5073445" cy="21237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/>
              <a:t>実現可能？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C10C11A8-FE90-A7B1-646B-CDDEEC5C4761}"/>
              </a:ext>
            </a:extLst>
          </p:cNvPr>
          <p:cNvSpPr/>
          <p:nvPr/>
        </p:nvSpPr>
        <p:spPr>
          <a:xfrm>
            <a:off x="6349653" y="4124632"/>
            <a:ext cx="5073445" cy="21237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/>
              <a:t>オリジナリティある？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1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pic>
        <p:nvPicPr>
          <p:cNvPr id="5" name="コンテンツ プレースホルダー 4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0909FC19-1E9A-7DD5-1D15-4C4D8E2F2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301" b="780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31533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E6F61-9D28-2BB7-FEF3-44CADF1D2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EA76D6-741A-0E25-6033-8972D2CA6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課題</a:t>
            </a: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0326548F-E2D1-1A19-D2EF-9FF66A574A9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98639" y="1506493"/>
          <a:ext cx="8925231" cy="1108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7425A8C-69C2-BFFC-E85F-A56F87CEF99E}"/>
              </a:ext>
            </a:extLst>
          </p:cNvPr>
          <p:cNvSpPr txBox="1"/>
          <p:nvPr/>
        </p:nvSpPr>
        <p:spPr>
          <a:xfrm>
            <a:off x="3591706" y="2986999"/>
            <a:ext cx="63275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・子供の遊び場が少ない</a:t>
            </a:r>
            <a:endParaRPr lang="en-US" altLang="ja-JP" sz="3600" dirty="0"/>
          </a:p>
          <a:p>
            <a:r>
              <a:rPr lang="ja-JP" altLang="en-US" sz="3600" dirty="0"/>
              <a:t>・外テーブルが不足している </a:t>
            </a:r>
            <a:endParaRPr lang="en-US" altLang="ja-JP" sz="3600" dirty="0"/>
          </a:p>
          <a:p>
            <a:r>
              <a:rPr lang="ja-JP" altLang="en-US" sz="3600" dirty="0"/>
              <a:t>・夜の騒音トラブル</a:t>
            </a:r>
            <a:r>
              <a:rPr kumimoji="1" lang="en-US" altLang="ja-JP" sz="2800" dirty="0"/>
              <a:t>	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424885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75242-41D1-E1E0-DCF3-8C4E4F2CA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741495-3962-F4D0-C22A-DBCEFD4D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課題</a:t>
            </a: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28E21260-1915-B0A4-B115-97205FBB60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3998902"/>
              </p:ext>
            </p:extLst>
          </p:nvPr>
        </p:nvGraphicFramePr>
        <p:xfrm>
          <a:off x="1398639" y="1506493"/>
          <a:ext cx="8925231" cy="1108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AC6135-DB59-A87E-EA74-EB340AF05B56}"/>
              </a:ext>
            </a:extLst>
          </p:cNvPr>
          <p:cNvSpPr txBox="1"/>
          <p:nvPr/>
        </p:nvSpPr>
        <p:spPr>
          <a:xfrm>
            <a:off x="1851397" y="2957975"/>
            <a:ext cx="88765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dirty="0"/>
              <a:t>子供の遊び場が少ない </a:t>
            </a:r>
            <a:endParaRPr lang="en-US" altLang="ja-JP" sz="6600" dirty="0"/>
          </a:p>
        </p:txBody>
      </p:sp>
    </p:spTree>
    <p:extLst>
      <p:ext uri="{BB962C8B-B14F-4D97-AF65-F5344CB8AC3E}">
        <p14:creationId xmlns:p14="http://schemas.microsoft.com/office/powerpoint/2010/main" val="3697031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A0587-F892-7120-2156-E1EFB737A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91CF14-EF55-C702-76BE-E1E9854B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課題の背景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18DB4C-595E-D8F9-FFED-CEE92BB68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568" y="2004797"/>
            <a:ext cx="9872871" cy="69907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kumimoji="1" lang="en-US" altLang="ja-JP" sz="4400" u="sng" dirty="0">
                <a:solidFill>
                  <a:schemeClr val="tx1"/>
                </a:solidFill>
              </a:rPr>
              <a:t>Q.</a:t>
            </a:r>
            <a:r>
              <a:rPr kumimoji="1" lang="ja-JP" altLang="en-US" sz="4400" u="sng" dirty="0">
                <a:solidFill>
                  <a:schemeClr val="tx1"/>
                </a:solidFill>
              </a:rPr>
              <a:t>なんで子供の遊び場が少ないの？</a:t>
            </a:r>
          </a:p>
        </p:txBody>
      </p:sp>
    </p:spTree>
    <p:extLst>
      <p:ext uri="{BB962C8B-B14F-4D97-AF65-F5344CB8AC3E}">
        <p14:creationId xmlns:p14="http://schemas.microsoft.com/office/powerpoint/2010/main" val="186060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8EC1A-6115-6E74-5586-945D8F2B1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FC1257-E952-2C8A-9843-8D29A18E7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課題の背景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6645D-C600-608A-2791-1109110BD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568" y="2004797"/>
            <a:ext cx="9872871" cy="69907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kumimoji="1" lang="en-US" altLang="ja-JP" sz="4400" u="sng" dirty="0">
                <a:solidFill>
                  <a:schemeClr val="tx1"/>
                </a:solidFill>
              </a:rPr>
              <a:t>Q.</a:t>
            </a:r>
            <a:r>
              <a:rPr kumimoji="1" lang="ja-JP" altLang="en-US" sz="4400" u="sng" dirty="0">
                <a:solidFill>
                  <a:schemeClr val="tx1"/>
                </a:solidFill>
              </a:rPr>
              <a:t>なんで子供の遊び場が少ないの？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360DC4-40F4-167E-08CE-A548F6EB5FD1}"/>
              </a:ext>
            </a:extLst>
          </p:cNvPr>
          <p:cNvSpPr txBox="1"/>
          <p:nvPr/>
        </p:nvSpPr>
        <p:spPr>
          <a:xfrm>
            <a:off x="1355568" y="3748236"/>
            <a:ext cx="88503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kumimoji="1" lang="en-US" altLang="ja-JP" sz="5400" u="sng" dirty="0"/>
              <a:t>A</a:t>
            </a:r>
            <a:r>
              <a:rPr kumimoji="1" lang="en-US" altLang="ja-JP" sz="5400" u="sng" dirty="0">
                <a:solidFill>
                  <a:schemeClr val="tx1"/>
                </a:solidFill>
              </a:rPr>
              <a:t>.</a:t>
            </a:r>
            <a:r>
              <a:rPr kumimoji="1" lang="ja-JP" altLang="en-US" sz="5400" u="sng" dirty="0">
                <a:solidFill>
                  <a:schemeClr val="tx1"/>
                </a:solidFill>
              </a:rPr>
              <a:t>道の駅の目的と合わない。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02D29CA-116D-8C07-30FA-A0E82D1B2B84}"/>
              </a:ext>
            </a:extLst>
          </p:cNvPr>
          <p:cNvSpPr txBox="1"/>
          <p:nvPr/>
        </p:nvSpPr>
        <p:spPr>
          <a:xfrm>
            <a:off x="1355568" y="4522527"/>
            <a:ext cx="8091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5400" u="sng" dirty="0">
                <a:solidFill>
                  <a:schemeClr val="tx1"/>
                </a:solidFill>
              </a:rPr>
              <a:t>　周辺施設との兼ね合い。</a:t>
            </a:r>
            <a:endParaRPr lang="ja-JP" altLang="en-US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085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538D3-7918-C799-58F0-1F0CE85EB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E7529E-8494-A97A-2859-79938AF78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課題の背景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B6D2240-C5B0-5F17-F8B3-E0E225475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129" y="1965960"/>
            <a:ext cx="9872871" cy="69907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ja-JP" altLang="en-US" sz="4800" u="sng" dirty="0">
                <a:solidFill>
                  <a:schemeClr val="tx1"/>
                </a:solidFill>
              </a:rPr>
              <a:t>道の駅の目的と合わない</a:t>
            </a:r>
            <a:endParaRPr kumimoji="1" lang="ja-JP" altLang="en-US" sz="4800" u="sng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368C2B7-7BDA-A79D-AA89-53614DA003A2}"/>
              </a:ext>
            </a:extLst>
          </p:cNvPr>
          <p:cNvSpPr txBox="1"/>
          <p:nvPr/>
        </p:nvSpPr>
        <p:spPr>
          <a:xfrm>
            <a:off x="1143000" y="4021394"/>
            <a:ext cx="88503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kumimoji="1" lang="ja-JP" altLang="en-US" sz="4800" u="sng" dirty="0">
                <a:solidFill>
                  <a:schemeClr val="tx1"/>
                </a:solidFill>
              </a:rPr>
              <a:t>周辺施設との兼ね合い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41E308-670C-57E7-17CA-F4A5958FD200}"/>
              </a:ext>
            </a:extLst>
          </p:cNvPr>
          <p:cNvSpPr txBox="1"/>
          <p:nvPr/>
        </p:nvSpPr>
        <p:spPr>
          <a:xfrm>
            <a:off x="1197077" y="2942033"/>
            <a:ext cx="9596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/>
              <a:t>→　本来の目的は</a:t>
            </a:r>
            <a:r>
              <a:rPr lang="ja-JP" altLang="en-US" sz="3200" b="1" dirty="0">
                <a:solidFill>
                  <a:srgbClr val="FF0000"/>
                </a:solidFill>
              </a:rPr>
              <a:t>トイレ休憩</a:t>
            </a:r>
            <a:r>
              <a:rPr lang="ja-JP" altLang="en-US" sz="3200" b="1" dirty="0"/>
              <a:t>、</a:t>
            </a:r>
            <a:r>
              <a:rPr lang="ja-JP" altLang="en-US" sz="3200" b="1" dirty="0">
                <a:solidFill>
                  <a:srgbClr val="FF0000"/>
                </a:solidFill>
              </a:rPr>
              <a:t>特産物のPR</a:t>
            </a:r>
            <a:r>
              <a:rPr lang="ja-JP" altLang="en-US" sz="3200" b="1" dirty="0"/>
              <a:t>など</a:t>
            </a:r>
            <a:endParaRPr lang="en-US" altLang="ja-JP" sz="32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9BEA354-939A-3F47-20D2-59F06C3FBE48}"/>
              </a:ext>
            </a:extLst>
          </p:cNvPr>
          <p:cNvSpPr txBox="1"/>
          <p:nvPr/>
        </p:nvSpPr>
        <p:spPr>
          <a:xfrm>
            <a:off x="1197077" y="4852391"/>
            <a:ext cx="9851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419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82BC1-71AD-D44B-F0CE-F963BDFDC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5B095E-7837-CEA5-BF5E-2869196D6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課題の背景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D3F494-49FD-0A9D-DC26-37D2509BE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129" y="1965960"/>
            <a:ext cx="9872871" cy="69907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kumimoji="1" lang="ja-JP" altLang="en-US" sz="4800" u="sng" dirty="0">
                <a:solidFill>
                  <a:schemeClr val="tx1"/>
                </a:solidFill>
              </a:rPr>
              <a:t>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44A266A-EE54-344C-73AA-6FE1CED74ACB}"/>
              </a:ext>
            </a:extLst>
          </p:cNvPr>
          <p:cNvSpPr txBox="1"/>
          <p:nvPr/>
        </p:nvSpPr>
        <p:spPr>
          <a:xfrm>
            <a:off x="1143000" y="4021394"/>
            <a:ext cx="88503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kumimoji="1" lang="ja-JP" altLang="en-US" sz="4800" u="sng" dirty="0">
                <a:solidFill>
                  <a:schemeClr val="tx1"/>
                </a:solidFill>
              </a:rPr>
              <a:t>周辺施設との兼ね合い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F83C396-48B9-D502-2379-97B2415924FE}"/>
              </a:ext>
            </a:extLst>
          </p:cNvPr>
          <p:cNvSpPr txBox="1"/>
          <p:nvPr/>
        </p:nvSpPr>
        <p:spPr>
          <a:xfrm>
            <a:off x="1197077" y="4852391"/>
            <a:ext cx="98519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ea typeface="游ゴシック"/>
                <a:cs typeface="Calibri"/>
              </a:rPr>
              <a:t>→　</a:t>
            </a:r>
            <a:r>
              <a:rPr lang="ja-JP" altLang="en-US" sz="3200" b="1" dirty="0">
                <a:solidFill>
                  <a:srgbClr val="FF0000"/>
                </a:solidFill>
                <a:ea typeface="游ゴシック"/>
                <a:cs typeface="Calibri"/>
              </a:rPr>
              <a:t>めんたいパーク伊豆</a:t>
            </a:r>
            <a:r>
              <a:rPr lang="ja-JP" altLang="en-US" sz="3200" b="1" dirty="0">
                <a:ea typeface="游ゴシック"/>
                <a:cs typeface="Calibri"/>
              </a:rPr>
              <a:t>や</a:t>
            </a:r>
            <a:r>
              <a:rPr lang="ja-JP" altLang="en-US" sz="3200" b="1" dirty="0">
                <a:solidFill>
                  <a:srgbClr val="FF0000"/>
                </a:solidFill>
                <a:ea typeface="游ゴシック"/>
                <a:cs typeface="Calibri"/>
              </a:rPr>
              <a:t>伊豆わさびミュージアム</a:t>
            </a:r>
            <a:r>
              <a:rPr lang="en-US" altLang="ja-JP" sz="3200" b="1" dirty="0">
                <a:solidFill>
                  <a:srgbClr val="FF0000"/>
                </a:solidFill>
                <a:ea typeface="游ゴシック"/>
                <a:cs typeface="Calibri"/>
              </a:rPr>
              <a:t>		</a:t>
            </a:r>
            <a:r>
              <a:rPr lang="ja-JP" altLang="en-US" sz="3200" b="1" dirty="0">
                <a:solidFill>
                  <a:srgbClr val="FF0000"/>
                </a:solidFill>
                <a:ea typeface="游ゴシック"/>
                <a:cs typeface="Calibri"/>
              </a:rPr>
              <a:t>　</a:t>
            </a:r>
            <a:r>
              <a:rPr lang="ja-JP" altLang="en-US" sz="3200" b="1" dirty="0">
                <a:ea typeface="游ゴシック"/>
                <a:cs typeface="Calibri"/>
              </a:rPr>
              <a:t>が隣接していて、大規模な遊び場は置けない</a:t>
            </a:r>
            <a:endParaRPr kumimoji="1" lang="ja-JP" altLang="en-US" sz="3200" dirty="0"/>
          </a:p>
        </p:txBody>
      </p:sp>
      <p:pic>
        <p:nvPicPr>
          <p:cNvPr id="7" name="Picture 2" descr="「道の駅」伊豆ゲートウェイ函南｜静岡県 中部の「道の駅」">
            <a:extLst>
              <a:ext uri="{FF2B5EF4-FFF2-40B4-BE49-F238E27FC236}">
                <a16:creationId xmlns:a16="http://schemas.microsoft.com/office/drawing/2014/main" id="{8AE23E19-072D-1C00-68FA-32BC2FB4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62" y="1308740"/>
            <a:ext cx="3344472" cy="2453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EAA35358-AB5E-3BEE-E535-D1D4C1C16960}"/>
              </a:ext>
            </a:extLst>
          </p:cNvPr>
          <p:cNvSpPr/>
          <p:nvPr/>
        </p:nvSpPr>
        <p:spPr>
          <a:xfrm>
            <a:off x="2813570" y="3106994"/>
            <a:ext cx="2129436" cy="914400"/>
          </a:xfrm>
          <a:prstGeom prst="roundRect">
            <a:avLst/>
          </a:prstGeom>
          <a:solidFill>
            <a:srgbClr val="FF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めんたいパーク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685EBEE6-614B-19C1-F1A8-0CB63970B4DB}"/>
              </a:ext>
            </a:extLst>
          </p:cNvPr>
          <p:cNvSpPr/>
          <p:nvPr/>
        </p:nvSpPr>
        <p:spPr>
          <a:xfrm>
            <a:off x="7031790" y="916211"/>
            <a:ext cx="2129436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わさび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ミュージアム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264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9E009-4345-2D75-4A6B-E4D0F5169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矢印: 下 6">
            <a:extLst>
              <a:ext uri="{FF2B5EF4-FFF2-40B4-BE49-F238E27FC236}">
                <a16:creationId xmlns:a16="http://schemas.microsoft.com/office/drawing/2014/main" id="{6B99558D-7C7C-417C-EF60-83B2B8AD8CDA}"/>
              </a:ext>
            </a:extLst>
          </p:cNvPr>
          <p:cNvSpPr/>
          <p:nvPr/>
        </p:nvSpPr>
        <p:spPr>
          <a:xfrm>
            <a:off x="4925666" y="2650452"/>
            <a:ext cx="2340664" cy="177277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3D8204E-A9C9-AEAD-C12D-85E1F6BD3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690" y="609600"/>
            <a:ext cx="9875520" cy="1356360"/>
          </a:xfrm>
        </p:spPr>
        <p:txBody>
          <a:bodyPr/>
          <a:lstStyle/>
          <a:p>
            <a:r>
              <a:rPr kumimoji="1" lang="ja-JP" altLang="en-US" dirty="0"/>
              <a:t>　　　　　　　　　　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1701F8-C92E-499E-FFC9-2212D27C9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617" y="835909"/>
            <a:ext cx="9872871" cy="69907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ja-JP" altLang="en-US" sz="4800" u="sng" dirty="0">
                <a:solidFill>
                  <a:schemeClr val="tx1"/>
                </a:solidFill>
              </a:rPr>
              <a:t>道の駅の目的と合わない</a:t>
            </a:r>
            <a:endParaRPr kumimoji="1" lang="ja-JP" altLang="en-US" sz="4800" u="sng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A87B77-9106-8217-4236-4A3EA39C5A60}"/>
              </a:ext>
            </a:extLst>
          </p:cNvPr>
          <p:cNvSpPr txBox="1"/>
          <p:nvPr/>
        </p:nvSpPr>
        <p:spPr>
          <a:xfrm>
            <a:off x="1282617" y="1899703"/>
            <a:ext cx="9596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/>
              <a:t>→　本来の目的は</a:t>
            </a:r>
            <a:r>
              <a:rPr lang="ja-JP" altLang="en-US" sz="3200" b="1" dirty="0">
                <a:solidFill>
                  <a:srgbClr val="FF0000"/>
                </a:solidFill>
              </a:rPr>
              <a:t>トイレ休憩</a:t>
            </a:r>
            <a:r>
              <a:rPr lang="ja-JP" altLang="en-US" sz="3200" b="1" dirty="0"/>
              <a:t>、</a:t>
            </a:r>
            <a:r>
              <a:rPr lang="ja-JP" altLang="en-US" sz="3200" b="1" dirty="0">
                <a:solidFill>
                  <a:srgbClr val="FF0000"/>
                </a:solidFill>
              </a:rPr>
              <a:t>特産物のPR</a:t>
            </a:r>
            <a:r>
              <a:rPr lang="ja-JP" altLang="en-US" sz="3200" b="1" dirty="0"/>
              <a:t>など</a:t>
            </a:r>
            <a:endParaRPr lang="en-US" altLang="ja-JP" sz="32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EF6EE00-E77E-57EA-D4E5-ECBA77B696DA}"/>
              </a:ext>
            </a:extLst>
          </p:cNvPr>
          <p:cNvSpPr txBox="1"/>
          <p:nvPr/>
        </p:nvSpPr>
        <p:spPr>
          <a:xfrm>
            <a:off x="290050" y="4589206"/>
            <a:ext cx="11611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/>
              <a:t>買い物の合間や休憩のついでに体験できるように、</a:t>
            </a:r>
            <a:endParaRPr kumimoji="1" lang="en-US" altLang="ja-JP" sz="3200" dirty="0"/>
          </a:p>
          <a:p>
            <a:pPr algn="ctr"/>
            <a:r>
              <a:rPr kumimoji="1" lang="ja-JP" altLang="en-US" sz="3200" u="sng" dirty="0"/>
              <a:t>短時間で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42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498D9-CB73-BC5B-B23B-CA8C0EF65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ED1B018-AE7F-3403-4608-EF084901E8F9}"/>
              </a:ext>
            </a:extLst>
          </p:cNvPr>
          <p:cNvSpPr/>
          <p:nvPr/>
        </p:nvSpPr>
        <p:spPr>
          <a:xfrm>
            <a:off x="226142" y="3429000"/>
            <a:ext cx="11965858" cy="3258118"/>
          </a:xfrm>
          <a:prstGeom prst="rect">
            <a:avLst/>
          </a:prstGeom>
          <a:solidFill>
            <a:srgbClr val="A6B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DF108F7-6C75-BF7B-3876-FD2F9D260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　</a:t>
            </a:r>
          </a:p>
        </p:txBody>
      </p:sp>
      <p:pic>
        <p:nvPicPr>
          <p:cNvPr id="7" name="図 6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7FAC692F-068A-3ABB-89B7-8846AAA8A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4" y="170882"/>
            <a:ext cx="6103279" cy="6103279"/>
          </a:xfrm>
          <a:prstGeom prst="rect">
            <a:avLst/>
          </a:prstGeom>
        </p:spPr>
      </p:pic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6E268F1C-FBAA-BBD4-4E03-B18B1C6CC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351" y="2037735"/>
            <a:ext cx="9872871" cy="4038600"/>
          </a:xfrm>
        </p:spPr>
        <p:txBody>
          <a:bodyPr/>
          <a:lstStyle/>
          <a:p>
            <a:pPr marL="45720" indent="0">
              <a:buNone/>
            </a:pPr>
            <a:endParaRPr lang="en-US" altLang="ja-JP" dirty="0"/>
          </a:p>
          <a:p>
            <a:pPr marL="45720" indent="0">
              <a:buNone/>
            </a:pPr>
            <a:endParaRPr lang="ja-JP" altLang="en-US" dirty="0"/>
          </a:p>
        </p:txBody>
      </p:sp>
      <p:pic>
        <p:nvPicPr>
          <p:cNvPr id="5" name="図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9B765D8C-25D3-B4F6-FF6D-325116FC9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43" y="1287780"/>
            <a:ext cx="3509982" cy="433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29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49B21-8774-A878-6AB3-8878F096C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1204B3-6BE7-07DA-BCC4-056B2AC69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212D36-5399-588C-EB37-A8D511C5C51F}"/>
              </a:ext>
            </a:extLst>
          </p:cNvPr>
          <p:cNvSpPr txBox="1"/>
          <p:nvPr/>
        </p:nvSpPr>
        <p:spPr>
          <a:xfrm>
            <a:off x="1031213" y="760458"/>
            <a:ext cx="88503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kumimoji="1" lang="ja-JP" altLang="en-US" sz="4800" u="sng" dirty="0">
                <a:solidFill>
                  <a:schemeClr val="tx1"/>
                </a:solidFill>
              </a:rPr>
              <a:t>周辺施設との兼ね合い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152E40-020C-2393-8602-DC7A20E12C63}"/>
              </a:ext>
            </a:extLst>
          </p:cNvPr>
          <p:cNvSpPr txBox="1"/>
          <p:nvPr/>
        </p:nvSpPr>
        <p:spPr>
          <a:xfrm>
            <a:off x="867805" y="1591455"/>
            <a:ext cx="98519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ea typeface="游ゴシック"/>
                <a:cs typeface="Calibri"/>
              </a:rPr>
              <a:t>→　</a:t>
            </a:r>
            <a:r>
              <a:rPr lang="ja-JP" altLang="en-US" sz="3200" b="1" dirty="0">
                <a:solidFill>
                  <a:srgbClr val="FF0000"/>
                </a:solidFill>
                <a:ea typeface="游ゴシック"/>
                <a:cs typeface="Calibri"/>
              </a:rPr>
              <a:t>めんたいパーク伊豆</a:t>
            </a:r>
            <a:r>
              <a:rPr lang="ja-JP" altLang="en-US" sz="3200" b="1" dirty="0">
                <a:ea typeface="游ゴシック"/>
                <a:cs typeface="Calibri"/>
              </a:rPr>
              <a:t>や</a:t>
            </a:r>
            <a:r>
              <a:rPr lang="ja-JP" altLang="en-US" sz="3200" b="1" dirty="0">
                <a:solidFill>
                  <a:srgbClr val="FF0000"/>
                </a:solidFill>
                <a:ea typeface="游ゴシック"/>
                <a:cs typeface="Calibri"/>
              </a:rPr>
              <a:t>伊豆わさびミュージアム</a:t>
            </a:r>
            <a:r>
              <a:rPr lang="en-US" altLang="ja-JP" sz="3200" b="1" dirty="0">
                <a:solidFill>
                  <a:srgbClr val="FF0000"/>
                </a:solidFill>
                <a:ea typeface="游ゴシック"/>
                <a:cs typeface="Calibri"/>
              </a:rPr>
              <a:t>		</a:t>
            </a:r>
            <a:r>
              <a:rPr lang="ja-JP" altLang="en-US" sz="3200" b="1" dirty="0">
                <a:solidFill>
                  <a:srgbClr val="FF0000"/>
                </a:solidFill>
                <a:ea typeface="游ゴシック"/>
                <a:cs typeface="Calibri"/>
              </a:rPr>
              <a:t>　</a:t>
            </a:r>
            <a:r>
              <a:rPr lang="ja-JP" altLang="en-US" sz="3200" b="1" dirty="0">
                <a:ea typeface="游ゴシック"/>
                <a:cs typeface="Calibri"/>
              </a:rPr>
              <a:t>が隣接していて、大規模な遊び場は置けない</a:t>
            </a:r>
            <a:endParaRPr kumimoji="1" lang="ja-JP" altLang="en-US" sz="3200" dirty="0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0C3084A7-45E6-B6C0-7461-0588F8A7E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ja-JP" altLang="en-US" dirty="0"/>
              <a:t>　　</a:t>
            </a:r>
            <a:endParaRPr lang="en-US" altLang="ja-JP" dirty="0"/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2B8EE1B9-2CE3-D567-1679-77B3132A00CB}"/>
              </a:ext>
            </a:extLst>
          </p:cNvPr>
          <p:cNvSpPr/>
          <p:nvPr/>
        </p:nvSpPr>
        <p:spPr>
          <a:xfrm>
            <a:off x="4909102" y="2825693"/>
            <a:ext cx="2340664" cy="177277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D6E438-8674-AF5E-1B70-71564BB4E730}"/>
              </a:ext>
            </a:extLst>
          </p:cNvPr>
          <p:cNvSpPr txBox="1"/>
          <p:nvPr/>
        </p:nvSpPr>
        <p:spPr>
          <a:xfrm>
            <a:off x="1497601" y="4808627"/>
            <a:ext cx="9163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/>
              <a:t>子供が喜ぶような体験を小規模かつ</a:t>
            </a:r>
            <a:endParaRPr kumimoji="1" lang="en-US" altLang="ja-JP" sz="3200" dirty="0"/>
          </a:p>
          <a:p>
            <a:pPr algn="ctr"/>
            <a:r>
              <a:rPr kumimoji="1" lang="ja-JP" altLang="en-US" sz="3200" u="sng" dirty="0"/>
              <a:t>手軽に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426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272CA6-A3CA-DD52-7224-A84AF2A5F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1796776"/>
            <a:ext cx="9966960" cy="2926080"/>
          </a:xfrm>
        </p:spPr>
        <p:txBody>
          <a:bodyPr/>
          <a:lstStyle/>
          <a:p>
            <a:r>
              <a:rPr lang="ja-JP" altLang="en-US" sz="4400" b="0" dirty="0">
                <a:solidFill>
                  <a:srgbClr val="002060"/>
                </a:solidFill>
              </a:rPr>
              <a:t>手軽</a:t>
            </a:r>
            <a:r>
              <a:rPr lang="ja-JP" altLang="en-US" sz="4400" b="0" dirty="0">
                <a:solidFill>
                  <a:schemeClr val="bg1"/>
                </a:solidFill>
              </a:rPr>
              <a:t>に、</a:t>
            </a:r>
            <a:r>
              <a:rPr lang="ja-JP" altLang="en-US" sz="4400" b="0" dirty="0">
                <a:solidFill>
                  <a:srgbClr val="002060"/>
                </a:solidFill>
              </a:rPr>
              <a:t>短時間</a:t>
            </a:r>
            <a:r>
              <a:rPr lang="ja-JP" altLang="en-US" sz="4400" b="0" dirty="0">
                <a:solidFill>
                  <a:schemeClr val="bg1"/>
                </a:solidFill>
              </a:rPr>
              <a:t>で、</a:t>
            </a:r>
            <a:r>
              <a:rPr lang="ja-JP" altLang="en-US" sz="4400" b="0" dirty="0">
                <a:solidFill>
                  <a:srgbClr val="002060"/>
                </a:solidFill>
              </a:rPr>
              <a:t>印象に残る体験</a:t>
            </a:r>
            <a:r>
              <a:rPr lang="ja-JP" altLang="en-US" sz="4400" b="0" dirty="0">
                <a:solidFill>
                  <a:schemeClr val="bg1"/>
                </a:solidFill>
              </a:rPr>
              <a:t>を</a:t>
            </a:r>
            <a:br>
              <a:rPr lang="ja-JP" altLang="en-US" sz="3200" dirty="0"/>
            </a:b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070E998-B5BE-C85E-83D5-8A9C63928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2214" y="4380912"/>
            <a:ext cx="8767860" cy="1388165"/>
          </a:xfrm>
        </p:spPr>
        <p:txBody>
          <a:bodyPr/>
          <a:lstStyle/>
          <a:p>
            <a:r>
              <a:rPr kumimoji="1" lang="ja-JP" altLang="en-US" dirty="0"/>
              <a:t>　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8448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49823-ED92-A075-140B-EB1BE159D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B8DF6C0-AFE2-51FD-A65C-78078E83620D}"/>
              </a:ext>
            </a:extLst>
          </p:cNvPr>
          <p:cNvSpPr/>
          <p:nvPr/>
        </p:nvSpPr>
        <p:spPr>
          <a:xfrm>
            <a:off x="226142" y="3429000"/>
            <a:ext cx="11965858" cy="3258118"/>
          </a:xfrm>
          <a:prstGeom prst="rect">
            <a:avLst/>
          </a:prstGeom>
          <a:solidFill>
            <a:srgbClr val="A6B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F115C5A-01B3-115B-BD21-907610877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　</a:t>
            </a:r>
          </a:p>
        </p:txBody>
      </p:sp>
      <p:pic>
        <p:nvPicPr>
          <p:cNvPr id="7" name="図 6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5A698807-0AF6-FD51-090A-779689817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4" y="170882"/>
            <a:ext cx="6103279" cy="6103279"/>
          </a:xfrm>
          <a:prstGeom prst="rect">
            <a:avLst/>
          </a:prstGeom>
        </p:spPr>
      </p:pic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4F91F04C-7737-8940-0B34-E0A68D949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351" y="2037735"/>
            <a:ext cx="9872871" cy="4038600"/>
          </a:xfrm>
        </p:spPr>
        <p:txBody>
          <a:bodyPr/>
          <a:lstStyle/>
          <a:p>
            <a:pPr marL="45720" indent="0">
              <a:buNone/>
            </a:pPr>
            <a:endParaRPr lang="en-US" altLang="ja-JP" dirty="0"/>
          </a:p>
          <a:p>
            <a:pPr marL="45720" indent="0">
              <a:buNone/>
            </a:pPr>
            <a:endParaRPr lang="ja-JP" altLang="en-US" dirty="0"/>
          </a:p>
        </p:txBody>
      </p:sp>
      <p:pic>
        <p:nvPicPr>
          <p:cNvPr id="5" name="図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614C87B4-A1A9-779F-21C5-68571FEC2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43" y="1287780"/>
            <a:ext cx="3509982" cy="433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6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D6396-E3BD-98E5-501D-F081F2AE0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グラフィックス 14" descr="ロボット 枠線">
            <a:extLst>
              <a:ext uri="{FF2B5EF4-FFF2-40B4-BE49-F238E27FC236}">
                <a16:creationId xmlns:a16="http://schemas.microsoft.com/office/drawing/2014/main" id="{55C4E33B-6B71-3F40-4F7E-AA01CF619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1152" y="2713486"/>
            <a:ext cx="4372499" cy="4372499"/>
          </a:xfrm>
          <a:prstGeom prst="rect">
            <a:avLst/>
          </a:prstGeom>
        </p:spPr>
      </p:pic>
      <p:pic>
        <p:nvPicPr>
          <p:cNvPr id="13" name="グラフィックス 12" descr="風船 枠線">
            <a:extLst>
              <a:ext uri="{FF2B5EF4-FFF2-40B4-BE49-F238E27FC236}">
                <a16:creationId xmlns:a16="http://schemas.microsoft.com/office/drawing/2014/main" id="{155F56F9-082C-E3CB-CA2B-A75C2C6FC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45170" y="-86995"/>
            <a:ext cx="4038600" cy="40386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F8A6995-202D-8475-B027-91117076D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681375"/>
            <a:ext cx="9875520" cy="1356360"/>
          </a:xfrm>
        </p:spPr>
        <p:txBody>
          <a:bodyPr/>
          <a:lstStyle/>
          <a:p>
            <a:r>
              <a:rPr kumimoji="1" lang="ja-JP" altLang="en-US" dirty="0"/>
              <a:t>　</a:t>
            </a:r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6B105223-76DF-2E4F-3343-EC9F49BF0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351" y="2037735"/>
            <a:ext cx="9872871" cy="4038600"/>
          </a:xfrm>
        </p:spPr>
        <p:txBody>
          <a:bodyPr/>
          <a:lstStyle/>
          <a:p>
            <a:pPr marL="45720" indent="0">
              <a:buNone/>
            </a:pPr>
            <a:endParaRPr lang="en-US" altLang="ja-JP" dirty="0"/>
          </a:p>
          <a:p>
            <a:pPr marL="45720" indent="0">
              <a:buNone/>
            </a:pPr>
            <a:endParaRPr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F765FCF-5618-3379-7250-878D6A83A78E}"/>
              </a:ext>
            </a:extLst>
          </p:cNvPr>
          <p:cNvSpPr txBox="1"/>
          <p:nvPr/>
        </p:nvSpPr>
        <p:spPr>
          <a:xfrm>
            <a:off x="2498301" y="2610485"/>
            <a:ext cx="36539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風船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1B0E509-AF67-3826-5C54-7147CADA9D49}"/>
              </a:ext>
            </a:extLst>
          </p:cNvPr>
          <p:cNvSpPr txBox="1"/>
          <p:nvPr/>
        </p:nvSpPr>
        <p:spPr>
          <a:xfrm>
            <a:off x="5620955" y="3075057"/>
            <a:ext cx="63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rgbClr val="A6B727"/>
                </a:solidFill>
              </a:rPr>
              <a:t>×</a:t>
            </a:r>
            <a:endParaRPr kumimoji="1" lang="ja-JP" altLang="en-US" sz="4000" dirty="0">
              <a:solidFill>
                <a:srgbClr val="A6B727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0ED6B75-7C75-6D35-306B-3EE0E2EB4CC7}"/>
              </a:ext>
            </a:extLst>
          </p:cNvPr>
          <p:cNvSpPr txBox="1"/>
          <p:nvPr/>
        </p:nvSpPr>
        <p:spPr>
          <a:xfrm>
            <a:off x="6976435" y="2610485"/>
            <a:ext cx="40873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MIRS</a:t>
            </a:r>
            <a:endParaRPr kumimoji="1" lang="ja-JP" alt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1999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EA241-B46B-7FAA-F36E-769C48BCD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グラフィックス 14" descr="ロボット 枠線">
            <a:extLst>
              <a:ext uri="{FF2B5EF4-FFF2-40B4-BE49-F238E27FC236}">
                <a16:creationId xmlns:a16="http://schemas.microsoft.com/office/drawing/2014/main" id="{2A006B7C-D695-7B6E-E08E-26D58F12F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1152" y="2713486"/>
            <a:ext cx="4372499" cy="4372499"/>
          </a:xfrm>
          <a:prstGeom prst="rect">
            <a:avLst/>
          </a:prstGeom>
        </p:spPr>
      </p:pic>
      <p:pic>
        <p:nvPicPr>
          <p:cNvPr id="13" name="グラフィックス 12" descr="風船 枠線">
            <a:extLst>
              <a:ext uri="{FF2B5EF4-FFF2-40B4-BE49-F238E27FC236}">
                <a16:creationId xmlns:a16="http://schemas.microsoft.com/office/drawing/2014/main" id="{C66873E2-3A91-D9D3-B8E5-F5B8BC94B1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45170" y="-86995"/>
            <a:ext cx="4038600" cy="40386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AC871F6-975A-D07D-90FF-D7DB8B5C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681375"/>
            <a:ext cx="9875520" cy="1356360"/>
          </a:xfrm>
        </p:spPr>
        <p:txBody>
          <a:bodyPr/>
          <a:lstStyle/>
          <a:p>
            <a:r>
              <a:rPr kumimoji="1" lang="ja-JP" altLang="en-US" dirty="0"/>
              <a:t>　</a:t>
            </a:r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B500252B-B2AA-E0C6-F885-6D30043F8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351" y="2037735"/>
            <a:ext cx="9872871" cy="4038600"/>
          </a:xfrm>
        </p:spPr>
        <p:txBody>
          <a:bodyPr/>
          <a:lstStyle/>
          <a:p>
            <a:pPr marL="45720" indent="0">
              <a:buNone/>
            </a:pPr>
            <a:endParaRPr lang="en-US" altLang="ja-JP" dirty="0"/>
          </a:p>
          <a:p>
            <a:pPr marL="45720" indent="0">
              <a:buNone/>
            </a:pPr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7BE7E9-E4D4-7682-859F-58E7890D89D7}"/>
              </a:ext>
            </a:extLst>
          </p:cNvPr>
          <p:cNvSpPr txBox="1"/>
          <p:nvPr/>
        </p:nvSpPr>
        <p:spPr>
          <a:xfrm>
            <a:off x="2782980" y="2274838"/>
            <a:ext cx="65876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ja-JP" altLang="en-US" sz="4800" dirty="0"/>
              <a:t>道の駅で</a:t>
            </a:r>
            <a:endParaRPr lang="en-US" altLang="ja-JP" sz="4800" dirty="0"/>
          </a:p>
          <a:p>
            <a:pPr marL="45720" indent="0" algn="ctr">
              <a:buNone/>
            </a:pPr>
            <a:r>
              <a:rPr lang="ja-JP" altLang="en-US" sz="4800" b="1" u="sng" dirty="0">
                <a:solidFill>
                  <a:srgbClr val="A6B7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夢を膨らませる体験</a:t>
            </a:r>
            <a:endParaRPr lang="en-US" altLang="ja-JP" sz="4800" b="1" u="sng" dirty="0">
              <a:solidFill>
                <a:srgbClr val="A6B7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 algn="ctr">
              <a:buNone/>
            </a:pPr>
            <a:r>
              <a:rPr lang="ja-JP" altLang="en-US" sz="4800" dirty="0"/>
              <a:t>をつくるロボット</a:t>
            </a:r>
          </a:p>
        </p:txBody>
      </p:sp>
    </p:spTree>
    <p:extLst>
      <p:ext uri="{BB962C8B-B14F-4D97-AF65-F5344CB8AC3E}">
        <p14:creationId xmlns:p14="http://schemas.microsoft.com/office/powerpoint/2010/main" val="4117706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12594-0FA3-1278-E62D-DEAA1461A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24D271D-1628-63B5-0884-F15041ADD6E0}"/>
              </a:ext>
            </a:extLst>
          </p:cNvPr>
          <p:cNvSpPr/>
          <p:nvPr/>
        </p:nvSpPr>
        <p:spPr>
          <a:xfrm>
            <a:off x="226142" y="3429000"/>
            <a:ext cx="11965858" cy="3258118"/>
          </a:xfrm>
          <a:prstGeom prst="rect">
            <a:avLst/>
          </a:prstGeom>
          <a:solidFill>
            <a:srgbClr val="A6B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F826074-AA56-F560-4C8C-7C49FB886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　</a:t>
            </a:r>
          </a:p>
        </p:txBody>
      </p:sp>
      <p:pic>
        <p:nvPicPr>
          <p:cNvPr id="7" name="図 6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BAE7B787-863D-2BC1-AA97-231F6F2A2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4" y="170882"/>
            <a:ext cx="6103279" cy="6103279"/>
          </a:xfrm>
          <a:prstGeom prst="rect">
            <a:avLst/>
          </a:prstGeom>
        </p:spPr>
      </p:pic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2E5FA658-B2E3-BCDA-5298-71A0E3E35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351" y="2037735"/>
            <a:ext cx="9872871" cy="4038600"/>
          </a:xfrm>
        </p:spPr>
        <p:txBody>
          <a:bodyPr/>
          <a:lstStyle/>
          <a:p>
            <a:pPr marL="45720" indent="0">
              <a:buNone/>
            </a:pPr>
            <a:endParaRPr lang="en-US" altLang="ja-JP" dirty="0"/>
          </a:p>
          <a:p>
            <a:pPr marL="45720" indent="0">
              <a:buNone/>
            </a:pPr>
            <a:endParaRPr lang="ja-JP" altLang="en-US" dirty="0"/>
          </a:p>
        </p:txBody>
      </p:sp>
      <p:pic>
        <p:nvPicPr>
          <p:cNvPr id="5" name="図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381D4284-5855-C99E-16FF-F3982E5F8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43" y="1287780"/>
            <a:ext cx="3509982" cy="433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210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0E3D45-21F1-756B-795C-BC565BC99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F9499A7-2D66-DF53-BFAA-3A427BD4A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altLang="ja-JP" sz="5000" b="1" cap="all">
                <a:solidFill>
                  <a:srgbClr val="FFFFFF"/>
                </a:solidFill>
              </a:rPr>
              <a:t>BABLOON</a:t>
            </a:r>
            <a:br>
              <a:rPr lang="en-US" altLang="ja-JP" sz="5000" b="1" cap="all">
                <a:solidFill>
                  <a:srgbClr val="FFFFFF"/>
                </a:solidFill>
              </a:rPr>
            </a:br>
            <a:r>
              <a:rPr lang="ja-JP" altLang="en-US" sz="5000" b="1" cap="all">
                <a:solidFill>
                  <a:srgbClr val="FFFFFF"/>
                </a:solidFill>
              </a:rPr>
              <a:t>機能紹介</a:t>
            </a:r>
            <a:endParaRPr kumimoji="1" lang="en-US" altLang="ja-JP" sz="5000" b="1" cap="all">
              <a:solidFill>
                <a:srgbClr val="FFFFFF"/>
              </a:solidFill>
            </a:endParaRPr>
          </a:p>
        </p:txBody>
      </p:sp>
      <p:pic>
        <p:nvPicPr>
          <p:cNvPr id="9" name="コンテンツ プレースホルダー 8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8A80C4F0-53DD-5259-58BD-20BA5F545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27" y="857675"/>
            <a:ext cx="4162850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70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8C053-139D-682F-4AA0-D26227340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コンテンツ プレースホルダー 11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532890B7-3CEC-1F1F-7351-A17C96AB4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96" y="1717231"/>
            <a:ext cx="3270408" cy="40386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F3CCAA6-2990-7A57-3FBC-E3E657C8C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779971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altLang="ja-JP" sz="5000" b="1" cap="all" dirty="0">
                <a:solidFill>
                  <a:srgbClr val="FFFFFF"/>
                </a:solidFill>
              </a:rPr>
              <a:t>BABLOON</a:t>
            </a:r>
            <a:r>
              <a:rPr lang="ja-JP" altLang="en-US" sz="5000" b="1" cap="all" dirty="0">
                <a:solidFill>
                  <a:srgbClr val="FFFFFF"/>
                </a:solidFill>
              </a:rPr>
              <a:t>の魅力</a:t>
            </a:r>
            <a:endParaRPr kumimoji="1" lang="en-US" altLang="ja-JP" sz="5000" b="1" cap="all" dirty="0">
              <a:solidFill>
                <a:srgbClr val="FFFFFF"/>
              </a:solidFill>
            </a:endParaRPr>
          </a:p>
        </p:txBody>
      </p:sp>
      <p:graphicFrame>
        <p:nvGraphicFramePr>
          <p:cNvPr id="3" name="図表 2">
            <a:extLst>
              <a:ext uri="{FF2B5EF4-FFF2-40B4-BE49-F238E27FC236}">
                <a16:creationId xmlns:a16="http://schemas.microsoft.com/office/drawing/2014/main" id="{44262AED-FDE1-40AF-5E59-16308E3B8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133186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69494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C45B1-5B17-01E8-E866-1F6D36AB2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コンテンツ プレースホルダー 11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9E9D9E94-91E5-F801-66F1-F4546BABC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96" y="1717231"/>
            <a:ext cx="3270408" cy="40386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DA549C5-AC2C-4476-9D72-AA1731E3D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779971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altLang="ja-JP" sz="5000" b="1" cap="all" dirty="0">
                <a:solidFill>
                  <a:srgbClr val="FFFFFF"/>
                </a:solidFill>
              </a:rPr>
              <a:t>BABLOON</a:t>
            </a:r>
            <a:r>
              <a:rPr lang="ja-JP" altLang="en-US" sz="5000" b="1" cap="all" dirty="0">
                <a:solidFill>
                  <a:srgbClr val="FFFFFF"/>
                </a:solidFill>
              </a:rPr>
              <a:t>の魅力</a:t>
            </a:r>
            <a:endParaRPr kumimoji="1" lang="en-US" altLang="ja-JP" sz="5000" b="1" cap="all" dirty="0">
              <a:solidFill>
                <a:srgbClr val="FFFFFF"/>
              </a:solidFill>
            </a:endParaRPr>
          </a:p>
        </p:txBody>
      </p:sp>
      <p:graphicFrame>
        <p:nvGraphicFramePr>
          <p:cNvPr id="3" name="図表 2">
            <a:extLst>
              <a:ext uri="{FF2B5EF4-FFF2-40B4-BE49-F238E27FC236}">
                <a16:creationId xmlns:a16="http://schemas.microsoft.com/office/drawing/2014/main" id="{BA2DB51E-3964-152A-A813-ABDA9B0B90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235931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7194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2BBDC-7E6B-D998-8DE9-2C08101DA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D32B35DF-0D20-0F36-1AD1-F47FB6E5E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41" y="5099817"/>
            <a:ext cx="1992365" cy="1992365"/>
          </a:xfrm>
          <a:prstGeom prst="rect">
            <a:avLst/>
          </a:prstGeom>
        </p:spPr>
      </p:pic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FDAE6A92-76C3-A46F-87FE-DF7E1379F2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1282897"/>
              </p:ext>
            </p:extLst>
          </p:nvPr>
        </p:nvGraphicFramePr>
        <p:xfrm>
          <a:off x="1251155" y="992813"/>
          <a:ext cx="2150806" cy="76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タイトル 7">
            <a:extLst>
              <a:ext uri="{FF2B5EF4-FFF2-40B4-BE49-F238E27FC236}">
                <a16:creationId xmlns:a16="http://schemas.microsoft.com/office/drawing/2014/main" id="{32A505DF-502E-982E-C53D-2F9AC1F39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155" y="1758183"/>
            <a:ext cx="9875520" cy="1356360"/>
          </a:xfrm>
        </p:spPr>
        <p:txBody>
          <a:bodyPr/>
          <a:lstStyle/>
          <a:p>
            <a:r>
              <a:rPr lang="ja-JP" altLang="en-US" dirty="0"/>
              <a:t>　</a:t>
            </a:r>
          </a:p>
        </p:txBody>
      </p:sp>
      <p:pic>
        <p:nvPicPr>
          <p:cNvPr id="12" name="図 11" descr="建物, 椅子, 屋内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9145F3C-8200-8D87-22BD-AC0C53C12E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93" y="934720"/>
            <a:ext cx="3990848" cy="4988560"/>
          </a:xfrm>
          <a:prstGeom prst="rect">
            <a:avLst/>
          </a:prstGeom>
        </p:spPr>
      </p:pic>
      <p:sp>
        <p:nvSpPr>
          <p:cNvPr id="14" name="円: 塗りつぶしなし 13">
            <a:extLst>
              <a:ext uri="{FF2B5EF4-FFF2-40B4-BE49-F238E27FC236}">
                <a16:creationId xmlns:a16="http://schemas.microsoft.com/office/drawing/2014/main" id="{7128A804-D298-0EED-581F-10C9B3773B69}"/>
              </a:ext>
            </a:extLst>
          </p:cNvPr>
          <p:cNvSpPr/>
          <p:nvPr/>
        </p:nvSpPr>
        <p:spPr>
          <a:xfrm>
            <a:off x="8042787" y="2757061"/>
            <a:ext cx="1671484" cy="1883866"/>
          </a:xfrm>
          <a:prstGeom prst="donut">
            <a:avLst>
              <a:gd name="adj" fmla="val 380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6" name="図 15" descr="屋内, 暮らし, テーブル, 座る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438F36A4-1071-3C41-A337-21ED460438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64" b="7771"/>
          <a:stretch>
            <a:fillRect/>
          </a:stretch>
        </p:blipFill>
        <p:spPr>
          <a:xfrm>
            <a:off x="1291745" y="3503562"/>
            <a:ext cx="4479759" cy="1596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吹き出し: 線 (枠付き、強調線付き) 12">
            <a:extLst>
              <a:ext uri="{FF2B5EF4-FFF2-40B4-BE49-F238E27FC236}">
                <a16:creationId xmlns:a16="http://schemas.microsoft.com/office/drawing/2014/main" id="{B5D43FFB-298E-DC35-11FE-7736528D15DD}"/>
              </a:ext>
            </a:extLst>
          </p:cNvPr>
          <p:cNvSpPr/>
          <p:nvPr/>
        </p:nvSpPr>
        <p:spPr>
          <a:xfrm flipH="1">
            <a:off x="1675318" y="2541401"/>
            <a:ext cx="3712615" cy="726653"/>
          </a:xfrm>
          <a:prstGeom prst="accentBorderCallout1">
            <a:avLst>
              <a:gd name="adj1" fmla="val 3794"/>
              <a:gd name="adj2" fmla="val -2950"/>
              <a:gd name="adj3" fmla="val 199385"/>
              <a:gd name="adj4" fmla="val -9362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クローラによって道の駅を巡回！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345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0C4F1C3-3ADD-491F-8C66-57912A242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323FE0-DFB0-4368-A3C2-FC1402A98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4BCA77F-6A46-46C1-822E-DF8DB6F08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0513689-D00A-4D15-B8A3-AA50EC4B2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E857C4F-9506-379F-F021-B71F87A5D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97" y="2558606"/>
            <a:ext cx="11883006" cy="17407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kumimoji="1" lang="ja-JP" altLang="en-US" sz="5400" b="1" cap="all" dirty="0">
                <a:solidFill>
                  <a:schemeClr val="tx1"/>
                </a:solidFill>
              </a:rPr>
              <a:t>道の駅「伊豆ゲートウェイ函南」</a:t>
            </a:r>
            <a:br>
              <a:rPr kumimoji="1" lang="en-US" altLang="ja-JP" sz="5400" b="1" cap="all" dirty="0">
                <a:solidFill>
                  <a:schemeClr val="tx1"/>
                </a:solidFill>
              </a:rPr>
            </a:br>
            <a:r>
              <a:rPr kumimoji="1" lang="ja-JP" altLang="en-US" sz="5400" b="1" cap="all" dirty="0">
                <a:solidFill>
                  <a:schemeClr val="tx1"/>
                </a:solidFill>
              </a:rPr>
              <a:t>に</a:t>
            </a:r>
            <a:r>
              <a:rPr lang="ja-JP" altLang="en-US" sz="5400" b="1" cap="all" dirty="0">
                <a:solidFill>
                  <a:schemeClr val="tx1"/>
                </a:solidFill>
              </a:rPr>
              <a:t>行ったことはありますか？</a:t>
            </a:r>
            <a:endParaRPr kumimoji="1" lang="en-US" altLang="ja-JP" sz="5400" b="1" cap="all" dirty="0">
              <a:solidFill>
                <a:schemeClr val="tx1"/>
              </a:solidFill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C56130B6-68BB-A3EA-2784-12000F353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899" y="3707933"/>
            <a:ext cx="8640202" cy="21538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ja-JP" altLang="en-US" sz="2800" dirty="0">
                <a:solidFill>
                  <a:schemeClr val="tx1"/>
                </a:solidFill>
              </a:rPr>
              <a:t>　　　　　　　　　　　　　　　　　　　　　　　　　　　　　　　　　　　</a:t>
            </a:r>
          </a:p>
        </p:txBody>
      </p:sp>
    </p:spTree>
    <p:extLst>
      <p:ext uri="{BB962C8B-B14F-4D97-AF65-F5344CB8AC3E}">
        <p14:creationId xmlns:p14="http://schemas.microsoft.com/office/powerpoint/2010/main" val="505137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8CCCD-B45F-392D-E139-A1C434F54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コンテンツ プレースホルダー 11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641EDE30-BFF6-7397-B6F8-6850A05C1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96" y="1717231"/>
            <a:ext cx="3270408" cy="40386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6D8B21B-2AD9-6C44-CD6E-40554471A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779971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altLang="ja-JP" sz="5000" b="1" cap="all" dirty="0">
                <a:solidFill>
                  <a:srgbClr val="FFFFFF"/>
                </a:solidFill>
              </a:rPr>
              <a:t>BABLOON</a:t>
            </a:r>
            <a:r>
              <a:rPr lang="ja-JP" altLang="en-US" sz="5000" b="1" cap="all" dirty="0">
                <a:solidFill>
                  <a:srgbClr val="FFFFFF"/>
                </a:solidFill>
              </a:rPr>
              <a:t>の魅力</a:t>
            </a:r>
            <a:endParaRPr kumimoji="1" lang="en-US" altLang="ja-JP" sz="5000" b="1" cap="all" dirty="0">
              <a:solidFill>
                <a:srgbClr val="FFFFFF"/>
              </a:solidFill>
            </a:endParaRPr>
          </a:p>
        </p:txBody>
      </p:sp>
      <p:graphicFrame>
        <p:nvGraphicFramePr>
          <p:cNvPr id="3" name="図表 2">
            <a:extLst>
              <a:ext uri="{FF2B5EF4-FFF2-40B4-BE49-F238E27FC236}">
                <a16:creationId xmlns:a16="http://schemas.microsoft.com/office/drawing/2014/main" id="{F8F0AE6E-6071-FBBB-4A0C-3C7AD1E0B0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622693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324992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8D9E3-6B61-8601-A516-2017F484B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C9911764-FE35-33AC-C963-1D46A2987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41" y="5099817"/>
            <a:ext cx="1992365" cy="1992365"/>
          </a:xfrm>
          <a:prstGeom prst="rect">
            <a:avLst/>
          </a:prstGeom>
        </p:spPr>
      </p:pic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3938CBFA-44BB-0100-4E4B-89D0D1CB24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6165392"/>
              </p:ext>
            </p:extLst>
          </p:nvPr>
        </p:nvGraphicFramePr>
        <p:xfrm>
          <a:off x="1251155" y="992813"/>
          <a:ext cx="2150806" cy="76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タイトル 7">
            <a:extLst>
              <a:ext uri="{FF2B5EF4-FFF2-40B4-BE49-F238E27FC236}">
                <a16:creationId xmlns:a16="http://schemas.microsoft.com/office/drawing/2014/main" id="{1BBC61EC-0BAB-7CC5-37C1-BF630181E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155" y="1758183"/>
            <a:ext cx="9875520" cy="1356360"/>
          </a:xfrm>
        </p:spPr>
        <p:txBody>
          <a:bodyPr/>
          <a:lstStyle/>
          <a:p>
            <a:r>
              <a:rPr lang="ja-JP" altLang="en-US" dirty="0"/>
              <a:t>　</a:t>
            </a:r>
          </a:p>
        </p:txBody>
      </p:sp>
      <p:pic>
        <p:nvPicPr>
          <p:cNvPr id="3" name="グラフィックス 2" descr="実行 単色塗りつぶし">
            <a:extLst>
              <a:ext uri="{FF2B5EF4-FFF2-40B4-BE49-F238E27FC236}">
                <a16:creationId xmlns:a16="http://schemas.microsoft.com/office/drawing/2014/main" id="{7B938176-24E6-8947-8873-0C7221A23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38640" y="2436363"/>
            <a:ext cx="3294135" cy="3294135"/>
          </a:xfrm>
          <a:prstGeom prst="rect">
            <a:avLst/>
          </a:prstGeom>
        </p:spPr>
      </p:pic>
      <p:pic>
        <p:nvPicPr>
          <p:cNvPr id="5" name="コンテンツ プレースホルダー 6" descr="設計図&#10;&#10;AI 生成コンテンツは誤りを含む可能性があります。">
            <a:extLst>
              <a:ext uri="{FF2B5EF4-FFF2-40B4-BE49-F238E27FC236}">
                <a16:creationId xmlns:a16="http://schemas.microsoft.com/office/drawing/2014/main" id="{04CFBBC0-7DEC-4267-B603-1F44A925B2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920" y="2608401"/>
            <a:ext cx="3101523" cy="3460496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9C307EC3-5741-9DE4-1B99-1CB78F16D44F}"/>
              </a:ext>
            </a:extLst>
          </p:cNvPr>
          <p:cNvSpPr/>
          <p:nvPr/>
        </p:nvSpPr>
        <p:spPr>
          <a:xfrm>
            <a:off x="6115218" y="956041"/>
            <a:ext cx="3757940" cy="2017709"/>
          </a:xfrm>
          <a:prstGeom prst="ellipse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E82C533-C33E-2B25-E040-33B647C5D83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6665556" y="2678263"/>
            <a:ext cx="1642583" cy="1826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9EC5CEEB-8545-FFF5-8F6A-83658EB1943C}"/>
              </a:ext>
            </a:extLst>
          </p:cNvPr>
          <p:cNvCxnSpPr>
            <a:cxnSpLocks/>
            <a:stCxn id="7" idx="5"/>
          </p:cNvCxnSpPr>
          <p:nvPr/>
        </p:nvCxnSpPr>
        <p:spPr>
          <a:xfrm flipH="1">
            <a:off x="8563778" y="2678263"/>
            <a:ext cx="759042" cy="18303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フローチャート: 手作業 13">
            <a:extLst>
              <a:ext uri="{FF2B5EF4-FFF2-40B4-BE49-F238E27FC236}">
                <a16:creationId xmlns:a16="http://schemas.microsoft.com/office/drawing/2014/main" id="{BB64A40B-9D27-15AC-DB11-7459B7EFCF95}"/>
              </a:ext>
            </a:extLst>
          </p:cNvPr>
          <p:cNvSpPr/>
          <p:nvPr/>
        </p:nvSpPr>
        <p:spPr>
          <a:xfrm rot="17224291">
            <a:off x="5250945" y="1276966"/>
            <a:ext cx="439984" cy="960509"/>
          </a:xfrm>
          <a:prstGeom prst="flowChartManualOperat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ローチャート: 手作業 14">
            <a:extLst>
              <a:ext uri="{FF2B5EF4-FFF2-40B4-BE49-F238E27FC236}">
                <a16:creationId xmlns:a16="http://schemas.microsoft.com/office/drawing/2014/main" id="{DCE98C39-D001-4238-3939-E43A435F7FD1}"/>
              </a:ext>
            </a:extLst>
          </p:cNvPr>
          <p:cNvSpPr/>
          <p:nvPr/>
        </p:nvSpPr>
        <p:spPr>
          <a:xfrm rot="18164581">
            <a:off x="5479303" y="813851"/>
            <a:ext cx="439984" cy="960509"/>
          </a:xfrm>
          <a:prstGeom prst="flowChartManualOperat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ローチャート: 手作業 15">
            <a:extLst>
              <a:ext uri="{FF2B5EF4-FFF2-40B4-BE49-F238E27FC236}">
                <a16:creationId xmlns:a16="http://schemas.microsoft.com/office/drawing/2014/main" id="{F07AA533-0635-DCE7-4816-64256896B5BF}"/>
              </a:ext>
            </a:extLst>
          </p:cNvPr>
          <p:cNvSpPr/>
          <p:nvPr/>
        </p:nvSpPr>
        <p:spPr>
          <a:xfrm rot="19172455">
            <a:off x="5902441" y="422961"/>
            <a:ext cx="439984" cy="960509"/>
          </a:xfrm>
          <a:prstGeom prst="flowChartManualOperat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9D20DAF-F58E-4C28-CEF5-E6F9D9CCA1B7}"/>
              </a:ext>
            </a:extLst>
          </p:cNvPr>
          <p:cNvSpPr txBox="1"/>
          <p:nvPr/>
        </p:nvSpPr>
        <p:spPr>
          <a:xfrm>
            <a:off x="960883" y="2495388"/>
            <a:ext cx="3101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人を検知して停止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77131F3-FCE1-2EB0-0DA1-B6568B0CAE29}"/>
              </a:ext>
            </a:extLst>
          </p:cNvPr>
          <p:cNvSpPr txBox="1"/>
          <p:nvPr/>
        </p:nvSpPr>
        <p:spPr>
          <a:xfrm>
            <a:off x="990627" y="1917066"/>
            <a:ext cx="4480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超音波センサで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80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14" grpId="0" animBg="1"/>
      <p:bldP spid="15" grpId="0" animBg="1"/>
      <p:bldP spid="16" grpId="0" animBg="1"/>
      <p:bldP spid="23" grpId="0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89D59-DF27-2CAD-4C48-CEE170572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コンテンツ プレースホルダー 11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4BA403AD-8457-52D4-F75B-234DBB0AB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96" y="1717231"/>
            <a:ext cx="3270408" cy="40386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3364C57-DFA6-C3F9-8C0D-271CF218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779971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altLang="ja-JP" sz="5000" b="1" cap="all" dirty="0">
                <a:solidFill>
                  <a:srgbClr val="FFFFFF"/>
                </a:solidFill>
              </a:rPr>
              <a:t>BABLOON</a:t>
            </a:r>
            <a:r>
              <a:rPr lang="ja-JP" altLang="en-US" sz="5000" b="1" cap="all" dirty="0">
                <a:solidFill>
                  <a:srgbClr val="FFFFFF"/>
                </a:solidFill>
              </a:rPr>
              <a:t>の魅力</a:t>
            </a:r>
            <a:endParaRPr kumimoji="1" lang="en-US" altLang="ja-JP" sz="5000" b="1" cap="all" dirty="0">
              <a:solidFill>
                <a:srgbClr val="FFFFFF"/>
              </a:solidFill>
            </a:endParaRPr>
          </a:p>
        </p:txBody>
      </p:sp>
      <p:graphicFrame>
        <p:nvGraphicFramePr>
          <p:cNvPr id="3" name="図表 2">
            <a:extLst>
              <a:ext uri="{FF2B5EF4-FFF2-40B4-BE49-F238E27FC236}">
                <a16:creationId xmlns:a16="http://schemas.microsoft.com/office/drawing/2014/main" id="{C173DBBE-2453-2AE2-FC36-C7E7BC2985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341841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04606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728B-9004-B61A-6E14-30BB8D381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AE0A54E4-8421-2C76-3C4D-267DDE05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41" y="5099817"/>
            <a:ext cx="1992365" cy="1992365"/>
          </a:xfrm>
          <a:prstGeom prst="rect">
            <a:avLst/>
          </a:prstGeom>
        </p:spPr>
      </p:pic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D24FEAA5-A6F5-1511-D378-DF64FD23BE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6089762"/>
              </p:ext>
            </p:extLst>
          </p:nvPr>
        </p:nvGraphicFramePr>
        <p:xfrm>
          <a:off x="1251155" y="992813"/>
          <a:ext cx="2150806" cy="76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タイトル 7">
            <a:extLst>
              <a:ext uri="{FF2B5EF4-FFF2-40B4-BE49-F238E27FC236}">
                <a16:creationId xmlns:a16="http://schemas.microsoft.com/office/drawing/2014/main" id="{1529539D-CC6E-C290-25F9-8019F8E2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155" y="1758183"/>
            <a:ext cx="9875520" cy="1356360"/>
          </a:xfrm>
        </p:spPr>
        <p:txBody>
          <a:bodyPr/>
          <a:lstStyle/>
          <a:p>
            <a:r>
              <a:rPr lang="ja-JP" altLang="en-US" dirty="0"/>
              <a:t>　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73AF389-C76C-156E-450A-7D3FA01BB130}"/>
              </a:ext>
            </a:extLst>
          </p:cNvPr>
          <p:cNvSpPr/>
          <p:nvPr/>
        </p:nvSpPr>
        <p:spPr>
          <a:xfrm>
            <a:off x="1828800" y="2263877"/>
            <a:ext cx="3146322" cy="2330246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BBF6B1F-E3D2-EFD9-FCC4-20D2CB7015D6}"/>
              </a:ext>
            </a:extLst>
          </p:cNvPr>
          <p:cNvSpPr/>
          <p:nvPr/>
        </p:nvSpPr>
        <p:spPr>
          <a:xfrm>
            <a:off x="7402708" y="2263877"/>
            <a:ext cx="3146322" cy="2330246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88FAB88-651A-F09E-38D4-AEA9B62220D8}"/>
              </a:ext>
            </a:extLst>
          </p:cNvPr>
          <p:cNvSpPr txBox="1"/>
          <p:nvPr/>
        </p:nvSpPr>
        <p:spPr>
          <a:xfrm>
            <a:off x="1368940" y="5011327"/>
            <a:ext cx="4326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風船作成ボタンを押して</a:t>
            </a:r>
            <a:endParaRPr kumimoji="1" lang="en-US" altLang="ja-JP" sz="2800" dirty="0"/>
          </a:p>
          <a:p>
            <a:pPr algn="ctr"/>
            <a:r>
              <a:rPr kumimoji="1" lang="ja-JP" altLang="en-US" sz="2800" dirty="0"/>
              <a:t>風船作成開始！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F5208F3-5A8E-C137-A930-7382A5103389}"/>
              </a:ext>
            </a:extLst>
          </p:cNvPr>
          <p:cNvSpPr txBox="1"/>
          <p:nvPr/>
        </p:nvSpPr>
        <p:spPr>
          <a:xfrm>
            <a:off x="6980903" y="4983124"/>
            <a:ext cx="4326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好きな色の風船を選択！</a:t>
            </a:r>
            <a:endParaRPr kumimoji="1" lang="en-US" altLang="ja-JP" sz="2800" dirty="0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5CAA8FDB-3678-23C5-6C52-70D4BA759609}"/>
              </a:ext>
            </a:extLst>
          </p:cNvPr>
          <p:cNvSpPr/>
          <p:nvPr/>
        </p:nvSpPr>
        <p:spPr>
          <a:xfrm>
            <a:off x="5126003" y="2688631"/>
            <a:ext cx="2125824" cy="148073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上 9">
            <a:extLst>
              <a:ext uri="{FF2B5EF4-FFF2-40B4-BE49-F238E27FC236}">
                <a16:creationId xmlns:a16="http://schemas.microsoft.com/office/drawing/2014/main" id="{453A3686-8AE2-A736-F0DA-D69FE83BAA93}"/>
              </a:ext>
            </a:extLst>
          </p:cNvPr>
          <p:cNvSpPr/>
          <p:nvPr/>
        </p:nvSpPr>
        <p:spPr>
          <a:xfrm rot="3183988">
            <a:off x="2815951" y="3909750"/>
            <a:ext cx="484632" cy="82109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26640327-3D8D-2A7C-C81B-94E9E04B07A9}"/>
              </a:ext>
            </a:extLst>
          </p:cNvPr>
          <p:cNvSpPr/>
          <p:nvPr/>
        </p:nvSpPr>
        <p:spPr>
          <a:xfrm>
            <a:off x="7382336" y="2015528"/>
            <a:ext cx="911868" cy="11573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8EAF3B24-D728-8E64-8C0E-FA713411F5B5}"/>
              </a:ext>
            </a:extLst>
          </p:cNvPr>
          <p:cNvSpPr/>
          <p:nvPr/>
        </p:nvSpPr>
        <p:spPr>
          <a:xfrm>
            <a:off x="8519935" y="2015528"/>
            <a:ext cx="911868" cy="1157359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矢印: 下 12">
            <a:extLst>
              <a:ext uri="{FF2B5EF4-FFF2-40B4-BE49-F238E27FC236}">
                <a16:creationId xmlns:a16="http://schemas.microsoft.com/office/drawing/2014/main" id="{ADB15218-F481-5C7A-5550-2748C702C6E5}"/>
              </a:ext>
            </a:extLst>
          </p:cNvPr>
          <p:cNvSpPr/>
          <p:nvPr/>
        </p:nvSpPr>
        <p:spPr>
          <a:xfrm>
            <a:off x="9657534" y="2015528"/>
            <a:ext cx="911868" cy="1157359"/>
          </a:xfrm>
          <a:prstGeom prst="downArrow">
            <a:avLst>
              <a:gd name="adj1" fmla="val 50000"/>
              <a:gd name="adj2" fmla="val 4784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835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animBg="1"/>
      <p:bldP spid="12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屋内, 小さい, 座る, 暗い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B4C05A4C-E3F2-10AB-7A2B-03D380F8AB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21" y="1575250"/>
            <a:ext cx="5557155" cy="416623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4831DD7-CC3B-3127-2378-EFAF9A840A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886" y="3010957"/>
            <a:ext cx="10718226" cy="83608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ヘリウム供給モジュール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6F97BBC-288C-12A9-A44C-28F1C44F9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6680" y="3847042"/>
            <a:ext cx="8158638" cy="1518443"/>
          </a:xfrm>
        </p:spPr>
        <p:txBody>
          <a:bodyPr>
            <a:noAutofit/>
          </a:bodyPr>
          <a:lstStyle/>
          <a:p>
            <a:r>
              <a:rPr lang="ja-JP" altLang="en-US" sz="3600" dirty="0"/>
              <a:t>夢と風船を膨らませる</a:t>
            </a:r>
            <a:endParaRPr kumimoji="1" lang="ja-JP" altLang="en-US" sz="36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A87-EC5C-0C1F-BE58-53BFD90DF158}"/>
              </a:ext>
            </a:extLst>
          </p:cNvPr>
          <p:cNvSpPr/>
          <p:nvPr/>
        </p:nvSpPr>
        <p:spPr>
          <a:xfrm>
            <a:off x="0" y="739164"/>
            <a:ext cx="4689988" cy="8360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D914ED9-310C-E4A5-376A-A3CDD046577F}"/>
              </a:ext>
            </a:extLst>
          </p:cNvPr>
          <p:cNvSpPr txBox="1"/>
          <p:nvPr/>
        </p:nvSpPr>
        <p:spPr>
          <a:xfrm>
            <a:off x="285136" y="99868"/>
            <a:ext cx="43065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6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Point </a:t>
            </a:r>
            <a:r>
              <a:rPr kumimoji="1" lang="ja-JP" altLang="en-US" sz="96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837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0F5C6-B195-FD9D-A979-B36E8D8FE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EF39B47A-D5B6-D9E0-1BE3-1AA6B7EDD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41" y="5099817"/>
            <a:ext cx="1992365" cy="1992365"/>
          </a:xfrm>
          <a:prstGeom prst="rect">
            <a:avLst/>
          </a:prstGeom>
        </p:spPr>
      </p:pic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B153A883-0F79-2A6A-0C2F-BA900B9316F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51155" y="992813"/>
          <a:ext cx="2150806" cy="76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タイトル 7">
            <a:extLst>
              <a:ext uri="{FF2B5EF4-FFF2-40B4-BE49-F238E27FC236}">
                <a16:creationId xmlns:a16="http://schemas.microsoft.com/office/drawing/2014/main" id="{39052489-A1DC-4DA1-7192-87913BF1A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155" y="1773843"/>
            <a:ext cx="9875520" cy="1356360"/>
          </a:xfrm>
        </p:spPr>
        <p:txBody>
          <a:bodyPr/>
          <a:lstStyle/>
          <a:p>
            <a:r>
              <a:rPr lang="ja-JP" altLang="en-US" dirty="0"/>
              <a:t>　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DC134A3C-2610-6424-4D97-2E427209DA41}"/>
              </a:ext>
            </a:extLst>
          </p:cNvPr>
          <p:cNvSpPr/>
          <p:nvPr/>
        </p:nvSpPr>
        <p:spPr>
          <a:xfrm>
            <a:off x="1158240" y="2133810"/>
            <a:ext cx="9875520" cy="3962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A36DD79-F7BB-A84E-4429-1C8D6C11CE2E}"/>
              </a:ext>
            </a:extLst>
          </p:cNvPr>
          <p:cNvSpPr/>
          <p:nvPr/>
        </p:nvSpPr>
        <p:spPr>
          <a:xfrm>
            <a:off x="1772193" y="1879805"/>
            <a:ext cx="1275489" cy="5385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Point</a:t>
            </a:r>
            <a:r>
              <a:rPr kumimoji="1" lang="ja-JP" altLang="en-US" dirty="0"/>
              <a:t>１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7F1E4FE-F431-A93A-6EBD-E2B3D3323BB9}"/>
              </a:ext>
            </a:extLst>
          </p:cNvPr>
          <p:cNvSpPr/>
          <p:nvPr/>
        </p:nvSpPr>
        <p:spPr>
          <a:xfrm>
            <a:off x="3047682" y="1879805"/>
            <a:ext cx="4070554" cy="5385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/>
              <a:t>ヘリウム供給モジュール</a:t>
            </a:r>
          </a:p>
        </p:txBody>
      </p:sp>
      <p:pic>
        <p:nvPicPr>
          <p:cNvPr id="15" name="図 14" descr="屋内, 小さい, 座る, 暗い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CC807AC8-0148-B1E3-6579-7A9BB75037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78" y="1912690"/>
            <a:ext cx="5557155" cy="4166234"/>
          </a:xfrm>
          <a:prstGeom prst="rect">
            <a:avLst/>
          </a:prstGeom>
        </p:spPr>
      </p:pic>
      <p:sp>
        <p:nvSpPr>
          <p:cNvPr id="16" name="矢印: 左右 15">
            <a:extLst>
              <a:ext uri="{FF2B5EF4-FFF2-40B4-BE49-F238E27FC236}">
                <a16:creationId xmlns:a16="http://schemas.microsoft.com/office/drawing/2014/main" id="{F6020062-9C80-DFA7-7C70-68A8EB1D30CB}"/>
              </a:ext>
            </a:extLst>
          </p:cNvPr>
          <p:cNvSpPr/>
          <p:nvPr/>
        </p:nvSpPr>
        <p:spPr>
          <a:xfrm rot="1960525">
            <a:off x="7292574" y="3667285"/>
            <a:ext cx="2507995" cy="484632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1DBAFF8-1A86-8632-166D-1BECE0AB798B}"/>
              </a:ext>
            </a:extLst>
          </p:cNvPr>
          <p:cNvSpPr txBox="1"/>
          <p:nvPr/>
        </p:nvSpPr>
        <p:spPr>
          <a:xfrm>
            <a:off x="1863129" y="3028626"/>
            <a:ext cx="4759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+mj-ea"/>
                <a:ea typeface="+mj-ea"/>
              </a:rPr>
              <a:t>ヘリウムが出るノズルが</a:t>
            </a:r>
            <a:endParaRPr kumimoji="1" lang="en-US" altLang="ja-JP" sz="3200" dirty="0">
              <a:latin typeface="+mj-ea"/>
              <a:ea typeface="+mj-ea"/>
            </a:endParaRPr>
          </a:p>
          <a:p>
            <a:r>
              <a:rPr kumimoji="1" lang="ja-JP" altLang="en-US" sz="3200" dirty="0">
                <a:latin typeface="+mj-ea"/>
                <a:ea typeface="+mj-ea"/>
              </a:rPr>
              <a:t>選んだ色の風船まで</a:t>
            </a:r>
            <a:endParaRPr kumimoji="1" lang="en-US" altLang="ja-JP" sz="3200" dirty="0">
              <a:latin typeface="+mj-ea"/>
              <a:ea typeface="+mj-ea"/>
            </a:endParaRPr>
          </a:p>
          <a:p>
            <a:r>
              <a:rPr kumimoji="1" lang="ja-JP" altLang="en-US" sz="3200" dirty="0">
                <a:latin typeface="+mj-ea"/>
                <a:ea typeface="+mj-ea"/>
              </a:rPr>
              <a:t>移動！</a:t>
            </a:r>
          </a:p>
        </p:txBody>
      </p:sp>
      <p:sp>
        <p:nvSpPr>
          <p:cNvPr id="18" name="吹き出し: 線 (枠付き、強調線付き) 17">
            <a:extLst>
              <a:ext uri="{FF2B5EF4-FFF2-40B4-BE49-F238E27FC236}">
                <a16:creationId xmlns:a16="http://schemas.microsoft.com/office/drawing/2014/main" id="{37F756BD-E747-DC07-5502-695D73C61645}"/>
              </a:ext>
            </a:extLst>
          </p:cNvPr>
          <p:cNvSpPr/>
          <p:nvPr/>
        </p:nvSpPr>
        <p:spPr>
          <a:xfrm flipH="1">
            <a:off x="6187916" y="5476860"/>
            <a:ext cx="2319110" cy="490066"/>
          </a:xfrm>
          <a:prstGeom prst="accentBorderCallout1">
            <a:avLst>
              <a:gd name="adj1" fmla="val 18750"/>
              <a:gd name="adj2" fmla="val -8333"/>
              <a:gd name="adj3" fmla="val -58897"/>
              <a:gd name="adj4" fmla="val -3904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/>
              <a:t>ヘリウムボンベ</a:t>
            </a:r>
          </a:p>
        </p:txBody>
      </p:sp>
      <p:sp>
        <p:nvSpPr>
          <p:cNvPr id="2" name="吹き出し: 線 (枠付き、強調線付き) 1">
            <a:extLst>
              <a:ext uri="{FF2B5EF4-FFF2-40B4-BE49-F238E27FC236}">
                <a16:creationId xmlns:a16="http://schemas.microsoft.com/office/drawing/2014/main" id="{42F55D40-0016-66CA-23E1-732DAEE68515}"/>
              </a:ext>
            </a:extLst>
          </p:cNvPr>
          <p:cNvSpPr/>
          <p:nvPr/>
        </p:nvSpPr>
        <p:spPr>
          <a:xfrm flipH="1">
            <a:off x="6156342" y="4025019"/>
            <a:ext cx="1629443" cy="412022"/>
          </a:xfrm>
          <a:prstGeom prst="accentBorderCallout1">
            <a:avLst>
              <a:gd name="adj1" fmla="val 18750"/>
              <a:gd name="adj2" fmla="val -8333"/>
              <a:gd name="adj3" fmla="val -207589"/>
              <a:gd name="adj4" fmla="val -3113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/>
              <a:t>ノズル</a:t>
            </a:r>
          </a:p>
        </p:txBody>
      </p:sp>
      <p:sp>
        <p:nvSpPr>
          <p:cNvPr id="3" name="吹き出し: 線 (枠付き、強調線付き) 2">
            <a:extLst>
              <a:ext uri="{FF2B5EF4-FFF2-40B4-BE49-F238E27FC236}">
                <a16:creationId xmlns:a16="http://schemas.microsoft.com/office/drawing/2014/main" id="{02E49508-B8C6-2C98-7E41-6A5448D5296D}"/>
              </a:ext>
            </a:extLst>
          </p:cNvPr>
          <p:cNvSpPr/>
          <p:nvPr/>
        </p:nvSpPr>
        <p:spPr>
          <a:xfrm>
            <a:off x="9039875" y="1325319"/>
            <a:ext cx="2793331" cy="490066"/>
          </a:xfrm>
          <a:prstGeom prst="accentBorderCallout1">
            <a:avLst>
              <a:gd name="adj1" fmla="val 18750"/>
              <a:gd name="adj2" fmla="val -8333"/>
              <a:gd name="adj3" fmla="val 320296"/>
              <a:gd name="adj4" fmla="val -4572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/>
              <a:t>ガントリー機構</a:t>
            </a:r>
          </a:p>
        </p:txBody>
      </p:sp>
    </p:spTree>
    <p:extLst>
      <p:ext uri="{BB962C8B-B14F-4D97-AF65-F5344CB8AC3E}">
        <p14:creationId xmlns:p14="http://schemas.microsoft.com/office/powerpoint/2010/main" val="28423348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1BBA9-EA7A-EF52-8F3F-56AF64481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3A1E6B99-76AF-90E9-894A-573F35EFE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41" y="5099817"/>
            <a:ext cx="1992365" cy="1992365"/>
          </a:xfrm>
          <a:prstGeom prst="rect">
            <a:avLst/>
          </a:prstGeom>
        </p:spPr>
      </p:pic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42AA90E1-66F3-D865-B99A-8CF8B3480BF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51155" y="992813"/>
          <a:ext cx="2150806" cy="76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タイトル 7">
            <a:extLst>
              <a:ext uri="{FF2B5EF4-FFF2-40B4-BE49-F238E27FC236}">
                <a16:creationId xmlns:a16="http://schemas.microsoft.com/office/drawing/2014/main" id="{CEACC428-9610-5D55-FE31-3FB47B85A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155" y="1773843"/>
            <a:ext cx="9875520" cy="1356360"/>
          </a:xfrm>
        </p:spPr>
        <p:txBody>
          <a:bodyPr/>
          <a:lstStyle/>
          <a:p>
            <a:r>
              <a:rPr lang="ja-JP" altLang="en-US" dirty="0"/>
              <a:t>　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D2C9D84B-5615-445B-484E-872714778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58240" y="2133599"/>
            <a:ext cx="9875520" cy="3962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3052F1E-4EA8-28B0-BA2D-20C026F4BB51}"/>
              </a:ext>
            </a:extLst>
          </p:cNvPr>
          <p:cNvSpPr/>
          <p:nvPr/>
        </p:nvSpPr>
        <p:spPr>
          <a:xfrm>
            <a:off x="1772193" y="1879805"/>
            <a:ext cx="1275489" cy="5385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Point</a:t>
            </a:r>
            <a:r>
              <a:rPr kumimoji="1" lang="ja-JP" altLang="en-US" dirty="0"/>
              <a:t>１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49ED11E-D3A5-27B2-8DA8-FBE83DA442B7}"/>
              </a:ext>
            </a:extLst>
          </p:cNvPr>
          <p:cNvSpPr/>
          <p:nvPr/>
        </p:nvSpPr>
        <p:spPr>
          <a:xfrm>
            <a:off x="3047682" y="1879805"/>
            <a:ext cx="4070554" cy="5385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/>
              <a:t>ヘリウム供給モジュール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942614F-AFE0-879C-674B-CC91E109E2EF}"/>
              </a:ext>
            </a:extLst>
          </p:cNvPr>
          <p:cNvSpPr txBox="1"/>
          <p:nvPr/>
        </p:nvSpPr>
        <p:spPr>
          <a:xfrm>
            <a:off x="7000894" y="3830324"/>
            <a:ext cx="4925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風船の口とノズル</a:t>
            </a:r>
            <a:endParaRPr kumimoji="1" lang="en-US" altLang="ja-JP" sz="3600" dirty="0"/>
          </a:p>
          <a:p>
            <a:r>
              <a:rPr kumimoji="1" lang="ja-JP" altLang="en-US" sz="3600" dirty="0"/>
              <a:t>をつなげて固定</a:t>
            </a:r>
            <a:endParaRPr kumimoji="1" lang="en-US" altLang="ja-JP" sz="3600" dirty="0"/>
          </a:p>
        </p:txBody>
      </p:sp>
      <p:pic>
        <p:nvPicPr>
          <p:cNvPr id="3" name="図 2" descr="ゲームのキャラクター&#10;&#10;AI 生成コンテンツは誤りを含む可能性があります。">
            <a:extLst>
              <a:ext uri="{FF2B5EF4-FFF2-40B4-BE49-F238E27FC236}">
                <a16:creationId xmlns:a16="http://schemas.microsoft.com/office/drawing/2014/main" id="{4D05F82D-5ED9-4481-68DB-755D3B4051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706" y="2600358"/>
            <a:ext cx="4880352" cy="3660263"/>
          </a:xfrm>
          <a:prstGeom prst="rect">
            <a:avLst/>
          </a:prstGeom>
        </p:spPr>
      </p:pic>
      <p:sp>
        <p:nvSpPr>
          <p:cNvPr id="16" name="矢印: 左右 15">
            <a:extLst>
              <a:ext uri="{FF2B5EF4-FFF2-40B4-BE49-F238E27FC236}">
                <a16:creationId xmlns:a16="http://schemas.microsoft.com/office/drawing/2014/main" id="{962634FE-6CF2-EF49-A2DB-86D67BC4C0A3}"/>
              </a:ext>
            </a:extLst>
          </p:cNvPr>
          <p:cNvSpPr/>
          <p:nvPr/>
        </p:nvSpPr>
        <p:spPr>
          <a:xfrm rot="9015549">
            <a:off x="4110634" y="2706767"/>
            <a:ext cx="1789621" cy="536739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吹き出し: 線 (枠付き、強調線付き) 4">
            <a:extLst>
              <a:ext uri="{FF2B5EF4-FFF2-40B4-BE49-F238E27FC236}">
                <a16:creationId xmlns:a16="http://schemas.microsoft.com/office/drawing/2014/main" id="{A0DDF611-F01D-66F2-DBB5-65F5DC1FD141}"/>
              </a:ext>
            </a:extLst>
          </p:cNvPr>
          <p:cNvSpPr/>
          <p:nvPr/>
        </p:nvSpPr>
        <p:spPr>
          <a:xfrm>
            <a:off x="7349072" y="2640803"/>
            <a:ext cx="2824452" cy="473261"/>
          </a:xfrm>
          <a:prstGeom prst="accentBorderCallout1">
            <a:avLst>
              <a:gd name="adj1" fmla="val 18750"/>
              <a:gd name="adj2" fmla="val -8333"/>
              <a:gd name="adj3" fmla="val 226281"/>
              <a:gd name="adj4" fmla="val -7184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/>
              <a:t>ラック＆ピニオン</a:t>
            </a:r>
          </a:p>
        </p:txBody>
      </p:sp>
      <p:sp>
        <p:nvSpPr>
          <p:cNvPr id="7" name="吹き出し: 線 (枠付き、強調線付き) 6">
            <a:extLst>
              <a:ext uri="{FF2B5EF4-FFF2-40B4-BE49-F238E27FC236}">
                <a16:creationId xmlns:a16="http://schemas.microsoft.com/office/drawing/2014/main" id="{5ED989D7-FE10-BC6D-027D-E10E4DA4B837}"/>
              </a:ext>
            </a:extLst>
          </p:cNvPr>
          <p:cNvSpPr/>
          <p:nvPr/>
        </p:nvSpPr>
        <p:spPr>
          <a:xfrm flipH="1">
            <a:off x="1772193" y="3429000"/>
            <a:ext cx="1859280" cy="446104"/>
          </a:xfrm>
          <a:prstGeom prst="accentBorderCallout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/>
              <a:t>電磁石</a:t>
            </a:r>
          </a:p>
        </p:txBody>
      </p:sp>
    </p:spTree>
    <p:extLst>
      <p:ext uri="{BB962C8B-B14F-4D97-AF65-F5344CB8AC3E}">
        <p14:creationId xmlns:p14="http://schemas.microsoft.com/office/powerpoint/2010/main" val="11803891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F88DF-B45C-64CD-1185-68B0985E7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コンテンツ プレースホルダー 11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2E64565A-C2BF-56BF-5680-A4F42E622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96" y="1717231"/>
            <a:ext cx="3270408" cy="40386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B21A7BB-F08B-655A-24B1-433760407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779971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altLang="ja-JP" sz="5000" b="1" cap="all" dirty="0">
                <a:solidFill>
                  <a:srgbClr val="FFFFFF"/>
                </a:solidFill>
              </a:rPr>
              <a:t>BABLOON</a:t>
            </a:r>
            <a:r>
              <a:rPr lang="ja-JP" altLang="en-US" sz="5000" b="1" cap="all" dirty="0">
                <a:solidFill>
                  <a:srgbClr val="FFFFFF"/>
                </a:solidFill>
              </a:rPr>
              <a:t>の魅力</a:t>
            </a:r>
            <a:endParaRPr kumimoji="1" lang="en-US" altLang="ja-JP" sz="5000" b="1" cap="all" dirty="0">
              <a:solidFill>
                <a:srgbClr val="FFFFFF"/>
              </a:solidFill>
            </a:endParaRPr>
          </a:p>
        </p:txBody>
      </p:sp>
      <p:graphicFrame>
        <p:nvGraphicFramePr>
          <p:cNvPr id="3" name="図表 2">
            <a:extLst>
              <a:ext uri="{FF2B5EF4-FFF2-40B4-BE49-F238E27FC236}">
                <a16:creationId xmlns:a16="http://schemas.microsoft.com/office/drawing/2014/main" id="{BA5A51BA-AFB8-BBD4-8A7D-3A71839188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653547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475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53BAC-888C-70E5-3E84-2D3149A19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FE738570-DDC1-6BEC-C886-8B35E0692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41" y="5099817"/>
            <a:ext cx="1992365" cy="1992365"/>
          </a:xfrm>
          <a:prstGeom prst="rect">
            <a:avLst/>
          </a:prstGeom>
        </p:spPr>
      </p:pic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2337B25C-777A-8073-8EE0-3040975578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6295832"/>
              </p:ext>
            </p:extLst>
          </p:nvPr>
        </p:nvGraphicFramePr>
        <p:xfrm>
          <a:off x="1251155" y="992813"/>
          <a:ext cx="2150806" cy="76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タイトル 7">
            <a:extLst>
              <a:ext uri="{FF2B5EF4-FFF2-40B4-BE49-F238E27FC236}">
                <a16:creationId xmlns:a16="http://schemas.microsoft.com/office/drawing/2014/main" id="{4512E8CB-C530-3CCB-FCDD-98320654B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155" y="1758183"/>
            <a:ext cx="9875520" cy="1356360"/>
          </a:xfrm>
        </p:spPr>
        <p:txBody>
          <a:bodyPr/>
          <a:lstStyle/>
          <a:p>
            <a:r>
              <a:rPr lang="ja-JP" altLang="en-US" dirty="0"/>
              <a:t>　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3DB2A3-325B-7544-6C9B-D839ECD25833}"/>
              </a:ext>
            </a:extLst>
          </p:cNvPr>
          <p:cNvSpPr txBox="1"/>
          <p:nvPr/>
        </p:nvSpPr>
        <p:spPr>
          <a:xfrm>
            <a:off x="1309902" y="2274838"/>
            <a:ext cx="957219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完成した風船は</a:t>
            </a:r>
            <a:endParaRPr kumimoji="1" lang="en-US" altLang="ja-JP" sz="3200" dirty="0"/>
          </a:p>
          <a:p>
            <a:r>
              <a:rPr kumimoji="1" lang="ja-JP" altLang="en-US" sz="4400" u="sng" dirty="0"/>
              <a:t>ワクワクフィーダー</a:t>
            </a:r>
            <a:endParaRPr kumimoji="1" lang="en-US" altLang="ja-JP" sz="4400" u="sng" dirty="0"/>
          </a:p>
          <a:p>
            <a:r>
              <a:rPr kumimoji="1" lang="ja-JP" altLang="en-US" sz="3600" dirty="0"/>
              <a:t>によって</a:t>
            </a:r>
            <a:endParaRPr kumimoji="1" lang="en-US" altLang="ja-JP" sz="3600" dirty="0"/>
          </a:p>
          <a:p>
            <a:r>
              <a:rPr kumimoji="1" lang="ja-JP" altLang="en-US" sz="4400" u="sng" dirty="0"/>
              <a:t>受け皿</a:t>
            </a:r>
            <a:r>
              <a:rPr kumimoji="1" lang="ja-JP" altLang="en-US" sz="3600" u="sng" dirty="0"/>
              <a:t>に</a:t>
            </a:r>
            <a:r>
              <a:rPr kumimoji="1" lang="ja-JP" altLang="en-US" sz="4400" u="sng" dirty="0"/>
              <a:t>排出</a:t>
            </a:r>
            <a:endParaRPr kumimoji="1" lang="en-US" altLang="ja-JP" sz="4400" u="sng" dirty="0"/>
          </a:p>
        </p:txBody>
      </p:sp>
      <p:pic>
        <p:nvPicPr>
          <p:cNvPr id="9" name="図 8" descr="屋内, テーブル, 机, コンピュータ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11EE1A7-66A4-7499-807B-6D68AB432C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37" y="696867"/>
            <a:ext cx="3734966" cy="4979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605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2F8C9-3CDC-9FA6-4356-FEAF1D2CD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設計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8B904E9-6B5B-871F-5567-2BBB314911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699" y="1669528"/>
            <a:ext cx="5278326" cy="39624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9084D85-E4BC-59C5-06BA-FF52115DB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886" y="3010957"/>
            <a:ext cx="10718226" cy="83608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ワクワクフィーダー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B71C9A9-9F21-7A72-82BE-C507D1B69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6680" y="3847042"/>
            <a:ext cx="8158638" cy="1518443"/>
          </a:xfrm>
        </p:spPr>
        <p:txBody>
          <a:bodyPr>
            <a:noAutofit/>
          </a:bodyPr>
          <a:lstStyle/>
          <a:p>
            <a:r>
              <a:rPr kumimoji="1" lang="ja-JP" altLang="en-US" sz="3600" dirty="0"/>
              <a:t>ワクワクと風船を与える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813F98E-A2BF-E08B-9558-D54824227DEC}"/>
              </a:ext>
            </a:extLst>
          </p:cNvPr>
          <p:cNvSpPr/>
          <p:nvPr/>
        </p:nvSpPr>
        <p:spPr>
          <a:xfrm>
            <a:off x="0" y="739164"/>
            <a:ext cx="4689988" cy="8360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20E99F-4DD1-EB6D-1A4C-BC386E0B1574}"/>
              </a:ext>
            </a:extLst>
          </p:cNvPr>
          <p:cNvSpPr txBox="1"/>
          <p:nvPr/>
        </p:nvSpPr>
        <p:spPr>
          <a:xfrm>
            <a:off x="285136" y="99868"/>
            <a:ext cx="43065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6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Point </a:t>
            </a:r>
            <a:r>
              <a:rPr kumimoji="1" lang="ja-JP" altLang="en-US" sz="96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２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79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0F3EF315-F8D3-7115-7A8F-0AFA030FE7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6026" y="2281081"/>
            <a:ext cx="11139948" cy="39230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15A802-295C-A5E1-684E-48D6DBE65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10097490" cy="1356360"/>
          </a:xfrm>
        </p:spPr>
        <p:txBody>
          <a:bodyPr/>
          <a:lstStyle/>
          <a:p>
            <a:r>
              <a:rPr kumimoji="1" lang="ja-JP" altLang="en-US" dirty="0"/>
              <a:t>道の駅「伊豆ゲートウェイ函南」</a:t>
            </a:r>
          </a:p>
        </p:txBody>
      </p:sp>
      <p:pic>
        <p:nvPicPr>
          <p:cNvPr id="4" name="Picture 2" descr="「道の駅」伊豆ゲートウェイ函南｜静岡県 中部の「道の駅」">
            <a:extLst>
              <a:ext uri="{FF2B5EF4-FFF2-40B4-BE49-F238E27FC236}">
                <a16:creationId xmlns:a16="http://schemas.microsoft.com/office/drawing/2014/main" id="{CE61263E-22D0-FD80-285E-E3939F00F5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682" y="2044618"/>
            <a:ext cx="5147268" cy="377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AE714C5-9FE4-B575-7C43-08E60D2FAF4B}"/>
              </a:ext>
            </a:extLst>
          </p:cNvPr>
          <p:cNvSpPr txBox="1"/>
          <p:nvPr/>
        </p:nvSpPr>
        <p:spPr>
          <a:xfrm>
            <a:off x="879981" y="3088454"/>
            <a:ext cx="55667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道の駅「伊豆ゲートウェイ函南」には</a:t>
            </a:r>
            <a:endParaRPr lang="en-US" altLang="ja-JP" dirty="0">
              <a:solidFill>
                <a:schemeClr val="bg1"/>
              </a:solidFill>
            </a:endParaRPr>
          </a:p>
          <a:p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伊豆の食材を味わえる飲食店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伊豆の魅力を感じさせる物産店</a:t>
            </a:r>
            <a:br>
              <a:rPr lang="ja-JP" altLang="en-US" dirty="0">
                <a:solidFill>
                  <a:schemeClr val="bg1"/>
                </a:solidFill>
              </a:rPr>
            </a:br>
            <a:r>
              <a:rPr lang="ja-JP" altLang="en-US" dirty="0">
                <a:solidFill>
                  <a:schemeClr val="bg1"/>
                </a:solidFill>
              </a:rPr>
              <a:t>そして情報を発信する案内所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新しい「コト」を生み出す貸出施設　など</a:t>
            </a:r>
            <a:endParaRPr lang="en-US" altLang="ja-JP" dirty="0">
              <a:solidFill>
                <a:schemeClr val="bg1"/>
              </a:solidFill>
            </a:endParaRPr>
          </a:p>
          <a:p>
            <a:br>
              <a:rPr lang="ja-JP" altLang="en-US" dirty="0">
                <a:solidFill>
                  <a:schemeClr val="bg1"/>
                </a:solidFill>
              </a:rPr>
            </a:br>
            <a:r>
              <a:rPr lang="ja-JP" altLang="en-US" dirty="0">
                <a:solidFill>
                  <a:schemeClr val="bg1"/>
                </a:solidFill>
              </a:rPr>
              <a:t>多くの「伊豆の魅力」がそろっている</a:t>
            </a:r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7DD32B6-14C6-D0C7-5A47-4CB95A285C6D}"/>
              </a:ext>
            </a:extLst>
          </p:cNvPr>
          <p:cNvSpPr/>
          <p:nvPr/>
        </p:nvSpPr>
        <p:spPr>
          <a:xfrm>
            <a:off x="1077450" y="2040191"/>
            <a:ext cx="4926095" cy="4817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どんな場所？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57E3CDC-A3B3-A9DA-AC80-C826825E19D4}"/>
              </a:ext>
            </a:extLst>
          </p:cNvPr>
          <p:cNvSpPr txBox="1"/>
          <p:nvPr/>
        </p:nvSpPr>
        <p:spPr>
          <a:xfrm>
            <a:off x="698907" y="6241890"/>
            <a:ext cx="10541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2">
                    <a:lumMod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道の駅 伊豆ゲートウェイ函南とは </a:t>
            </a:r>
            <a:r>
              <a:rPr lang="en-US" altLang="ja-JP" dirty="0">
                <a:solidFill>
                  <a:schemeClr val="bg2">
                    <a:lumMod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| </a:t>
            </a:r>
            <a:r>
              <a:rPr lang="ja-JP" altLang="en-US" dirty="0">
                <a:solidFill>
                  <a:schemeClr val="bg2">
                    <a:lumMod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道の駅 伊豆ゲートウェイ函南</a:t>
            </a:r>
            <a:r>
              <a:rPr lang="ja-JP" altLang="en-US" dirty="0">
                <a:solidFill>
                  <a:schemeClr val="bg2">
                    <a:lumMod val="10000"/>
                  </a:schemeClr>
                </a:solidFill>
              </a:rPr>
              <a:t>　</a:t>
            </a:r>
            <a:r>
              <a:rPr lang="en-US" altLang="ja-JP" dirty="0"/>
              <a:t>https://www.izugateway.com/about/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43568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DEDDD-BE01-E2E6-1178-1BDB0A545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EFC9DB43-117A-BE10-98F3-245F82F71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126" y="5099816"/>
            <a:ext cx="1992365" cy="1992365"/>
          </a:xfrm>
          <a:prstGeom prst="rect">
            <a:avLst/>
          </a:prstGeom>
        </p:spPr>
      </p:pic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8B96C858-C29C-55DA-59A1-B7CB615249C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51155" y="992813"/>
          <a:ext cx="2150806" cy="76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タイトル 7">
            <a:extLst>
              <a:ext uri="{FF2B5EF4-FFF2-40B4-BE49-F238E27FC236}">
                <a16:creationId xmlns:a16="http://schemas.microsoft.com/office/drawing/2014/main" id="{0BE38B19-F96E-11EA-62C0-41426CAE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155" y="1773843"/>
            <a:ext cx="9875520" cy="1356360"/>
          </a:xfrm>
        </p:spPr>
        <p:txBody>
          <a:bodyPr/>
          <a:lstStyle/>
          <a:p>
            <a:r>
              <a:rPr lang="ja-JP" altLang="en-US" dirty="0"/>
              <a:t>　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CA8DBC18-86E7-F22B-1101-1B01DA07B8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58240" y="2133599"/>
            <a:ext cx="9875520" cy="3962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A07115B-14A1-9E98-14B7-0993CD950497}"/>
              </a:ext>
            </a:extLst>
          </p:cNvPr>
          <p:cNvSpPr/>
          <p:nvPr/>
        </p:nvSpPr>
        <p:spPr>
          <a:xfrm>
            <a:off x="1772193" y="1879805"/>
            <a:ext cx="1275489" cy="5385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Point</a:t>
            </a:r>
            <a:r>
              <a:rPr kumimoji="1" lang="ja-JP" altLang="en-US" dirty="0"/>
              <a:t>２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AF5087A-8D71-65F2-3757-2E8276C11AAC}"/>
              </a:ext>
            </a:extLst>
          </p:cNvPr>
          <p:cNvSpPr/>
          <p:nvPr/>
        </p:nvSpPr>
        <p:spPr>
          <a:xfrm>
            <a:off x="3047682" y="1879805"/>
            <a:ext cx="4070554" cy="5385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/>
              <a:t>ワクワクフィーダー</a:t>
            </a:r>
          </a:p>
        </p:txBody>
      </p:sp>
      <p:pic>
        <p:nvPicPr>
          <p:cNvPr id="7" name="図 6" descr="設計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B3D2F2B0-7B22-F145-E147-31BF984283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820" y="1306532"/>
            <a:ext cx="5278326" cy="39624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B2C4BF8-E2BA-9874-AE24-5BEB9B8EFD98}"/>
              </a:ext>
            </a:extLst>
          </p:cNvPr>
          <p:cNvSpPr txBox="1"/>
          <p:nvPr/>
        </p:nvSpPr>
        <p:spPr>
          <a:xfrm>
            <a:off x="1772193" y="3164664"/>
            <a:ext cx="4925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完成</a:t>
            </a:r>
            <a:r>
              <a:rPr kumimoji="1" lang="ja-JP" altLang="en-US" sz="2800" dirty="0"/>
              <a:t>した</a:t>
            </a:r>
            <a:r>
              <a:rPr kumimoji="1" lang="ja-JP" altLang="en-US" sz="3600" dirty="0"/>
              <a:t>風船</a:t>
            </a:r>
            <a:r>
              <a:rPr kumimoji="1" lang="ja-JP" altLang="en-US" sz="2800" dirty="0"/>
              <a:t>を落とし、</a:t>
            </a:r>
            <a:r>
              <a:rPr kumimoji="1" lang="ja-JP" altLang="en-US" sz="3600" dirty="0"/>
              <a:t>新しい</a:t>
            </a:r>
            <a:r>
              <a:rPr kumimoji="1" lang="ja-JP" altLang="en-US" sz="3600" u="sng" dirty="0"/>
              <a:t>風船ストック</a:t>
            </a:r>
            <a:r>
              <a:rPr kumimoji="1" lang="ja-JP" altLang="en-US" sz="2800" dirty="0"/>
              <a:t>を</a:t>
            </a:r>
            <a:r>
              <a:rPr kumimoji="1" lang="ja-JP" altLang="en-US" sz="3600" dirty="0"/>
              <a:t>補充</a:t>
            </a:r>
            <a:r>
              <a:rPr kumimoji="1" lang="ja-JP" altLang="en-US" sz="2800" dirty="0"/>
              <a:t>する</a:t>
            </a:r>
            <a:r>
              <a:rPr kumimoji="1" lang="ja-JP" altLang="en-US" sz="3600" dirty="0"/>
              <a:t>機構</a:t>
            </a:r>
          </a:p>
        </p:txBody>
      </p:sp>
      <p:pic>
        <p:nvPicPr>
          <p:cNvPr id="5" name="図 4" descr="持つ, 小さい, 女性, 座る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F1355C96-9EAB-1857-4D19-AC4210AB6E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 b="10107"/>
          <a:stretch>
            <a:fillRect/>
          </a:stretch>
        </p:blipFill>
        <p:spPr>
          <a:xfrm>
            <a:off x="6533157" y="3971149"/>
            <a:ext cx="2365273" cy="18537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吹き出し: 線 (枠付き、強調線付き) 1">
            <a:extLst>
              <a:ext uri="{FF2B5EF4-FFF2-40B4-BE49-F238E27FC236}">
                <a16:creationId xmlns:a16="http://schemas.microsoft.com/office/drawing/2014/main" id="{85717F6B-AB34-CBCE-B375-78867022F573}"/>
              </a:ext>
            </a:extLst>
          </p:cNvPr>
          <p:cNvSpPr/>
          <p:nvPr/>
        </p:nvSpPr>
        <p:spPr>
          <a:xfrm>
            <a:off x="8746833" y="5268932"/>
            <a:ext cx="1676400" cy="447040"/>
          </a:xfrm>
          <a:prstGeom prst="accentBorderCallout1">
            <a:avLst>
              <a:gd name="adj1" fmla="val 18750"/>
              <a:gd name="adj2" fmla="val -8333"/>
              <a:gd name="adj3" fmla="val -55682"/>
              <a:gd name="adj4" fmla="val -4257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風船ストック</a:t>
            </a:r>
          </a:p>
        </p:txBody>
      </p:sp>
    </p:spTree>
    <p:extLst>
      <p:ext uri="{BB962C8B-B14F-4D97-AF65-F5344CB8AC3E}">
        <p14:creationId xmlns:p14="http://schemas.microsoft.com/office/powerpoint/2010/main" val="17424673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6DE6C-28BD-845F-799A-539D8FFFD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F53956E2-2BEE-11BA-2B76-271FFBC7B9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41" y="5099817"/>
            <a:ext cx="1992365" cy="1992365"/>
          </a:xfrm>
          <a:prstGeom prst="rect">
            <a:avLst/>
          </a:prstGeom>
        </p:spPr>
      </p:pic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307A0297-0944-5F12-6766-4A67AE7396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2898856"/>
              </p:ext>
            </p:extLst>
          </p:nvPr>
        </p:nvGraphicFramePr>
        <p:xfrm>
          <a:off x="1251155" y="992813"/>
          <a:ext cx="2150806" cy="76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タイトル 7">
            <a:extLst>
              <a:ext uri="{FF2B5EF4-FFF2-40B4-BE49-F238E27FC236}">
                <a16:creationId xmlns:a16="http://schemas.microsoft.com/office/drawing/2014/main" id="{BFE6B7C0-AE90-7B1E-07CB-1FDA17A6B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155" y="1773843"/>
            <a:ext cx="9875520" cy="1356360"/>
          </a:xfrm>
        </p:spPr>
        <p:txBody>
          <a:bodyPr/>
          <a:lstStyle/>
          <a:p>
            <a:r>
              <a:rPr lang="ja-JP" altLang="en-US" dirty="0"/>
              <a:t>　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9A58BA7D-C7DD-F3C4-9026-F89FC329AB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58240" y="2133599"/>
            <a:ext cx="9875520" cy="3962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1E31D65-B11A-71B5-0E48-E4A7D4F4F659}"/>
              </a:ext>
            </a:extLst>
          </p:cNvPr>
          <p:cNvSpPr/>
          <p:nvPr/>
        </p:nvSpPr>
        <p:spPr>
          <a:xfrm>
            <a:off x="1772193" y="1879805"/>
            <a:ext cx="1275489" cy="5385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Point</a:t>
            </a:r>
            <a:r>
              <a:rPr kumimoji="1" lang="ja-JP" altLang="en-US" dirty="0"/>
              <a:t>２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2666BFB-6D78-91B7-1753-F80A2C020148}"/>
              </a:ext>
            </a:extLst>
          </p:cNvPr>
          <p:cNvSpPr/>
          <p:nvPr/>
        </p:nvSpPr>
        <p:spPr>
          <a:xfrm>
            <a:off x="3047682" y="1879805"/>
            <a:ext cx="4070554" cy="5385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/>
              <a:t>ワクワクフィーダー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57BB6B67-214E-48A8-DA5C-1D8B0A7516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8236" y="2524329"/>
            <a:ext cx="3438883" cy="295823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B99D9F3-926F-A1E5-9FA2-2DE8DBA598F3}"/>
              </a:ext>
            </a:extLst>
          </p:cNvPr>
          <p:cNvSpPr/>
          <p:nvPr/>
        </p:nvSpPr>
        <p:spPr>
          <a:xfrm flipV="1">
            <a:off x="4495480" y="3450024"/>
            <a:ext cx="1296389" cy="148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B4A5B56-953D-F2CA-5417-0340ABD0BFA9}"/>
              </a:ext>
            </a:extLst>
          </p:cNvPr>
          <p:cNvSpPr/>
          <p:nvPr/>
        </p:nvSpPr>
        <p:spPr>
          <a:xfrm flipV="1">
            <a:off x="4320767" y="3355671"/>
            <a:ext cx="1296389" cy="148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EE6535F-FDC0-A06C-3883-51843D62DEE5}"/>
              </a:ext>
            </a:extLst>
          </p:cNvPr>
          <p:cNvSpPr txBox="1"/>
          <p:nvPr/>
        </p:nvSpPr>
        <p:spPr>
          <a:xfrm>
            <a:off x="3227248" y="2552436"/>
            <a:ext cx="128896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sz="2000" b="1"/>
              <a:t>風船完成</a:t>
            </a:r>
          </a:p>
        </p:txBody>
      </p:sp>
      <p:sp>
        <p:nvSpPr>
          <p:cNvPr id="23" name="矢印: 下 22">
            <a:extLst>
              <a:ext uri="{FF2B5EF4-FFF2-40B4-BE49-F238E27FC236}">
                <a16:creationId xmlns:a16="http://schemas.microsoft.com/office/drawing/2014/main" id="{B3FA9CC8-0539-0838-18FC-C63C5FAE83A9}"/>
              </a:ext>
            </a:extLst>
          </p:cNvPr>
          <p:cNvSpPr/>
          <p:nvPr/>
        </p:nvSpPr>
        <p:spPr>
          <a:xfrm>
            <a:off x="3605774" y="3068684"/>
            <a:ext cx="524493" cy="646544"/>
          </a:xfrm>
          <a:prstGeom prst="downArrow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94E3EFA-5763-CF91-8A7B-AD55F0D49CE1}"/>
              </a:ext>
            </a:extLst>
          </p:cNvPr>
          <p:cNvSpPr txBox="1"/>
          <p:nvPr/>
        </p:nvSpPr>
        <p:spPr>
          <a:xfrm>
            <a:off x="4302710" y="3157325"/>
            <a:ext cx="14844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b="1" dirty="0"/>
              <a:t>モータ回転</a:t>
            </a:r>
          </a:p>
        </p:txBody>
      </p:sp>
      <p:sp>
        <p:nvSpPr>
          <p:cNvPr id="2" name="矢印: 左 1">
            <a:extLst>
              <a:ext uri="{FF2B5EF4-FFF2-40B4-BE49-F238E27FC236}">
                <a16:creationId xmlns:a16="http://schemas.microsoft.com/office/drawing/2014/main" id="{F3FF37EB-13AF-E85E-86B8-C4D127B85A1D}"/>
              </a:ext>
            </a:extLst>
          </p:cNvPr>
          <p:cNvSpPr/>
          <p:nvPr/>
        </p:nvSpPr>
        <p:spPr>
          <a:xfrm>
            <a:off x="8789085" y="2810866"/>
            <a:ext cx="1321905" cy="645919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矢印: 左 2">
            <a:extLst>
              <a:ext uri="{FF2B5EF4-FFF2-40B4-BE49-F238E27FC236}">
                <a16:creationId xmlns:a16="http://schemas.microsoft.com/office/drawing/2014/main" id="{CC164399-43A6-D0C7-A500-FCE61727D314}"/>
              </a:ext>
            </a:extLst>
          </p:cNvPr>
          <p:cNvSpPr/>
          <p:nvPr/>
        </p:nvSpPr>
        <p:spPr>
          <a:xfrm rot="10800000">
            <a:off x="8449080" y="5002169"/>
            <a:ext cx="1321905" cy="645919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: 塗りつぶしなし 8">
            <a:extLst>
              <a:ext uri="{FF2B5EF4-FFF2-40B4-BE49-F238E27FC236}">
                <a16:creationId xmlns:a16="http://schemas.microsoft.com/office/drawing/2014/main" id="{526BC9A3-3C58-08C3-9DAE-36634C196375}"/>
              </a:ext>
            </a:extLst>
          </p:cNvPr>
          <p:cNvSpPr/>
          <p:nvPr/>
        </p:nvSpPr>
        <p:spPr>
          <a:xfrm>
            <a:off x="8679394" y="3681028"/>
            <a:ext cx="1073141" cy="1081148"/>
          </a:xfrm>
          <a:prstGeom prst="donut">
            <a:avLst>
              <a:gd name="adj" fmla="val 11894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10E6B4D0-2CE4-F40D-0D2F-C4DB79D6B52F}"/>
              </a:ext>
            </a:extLst>
          </p:cNvPr>
          <p:cNvSpPr/>
          <p:nvPr/>
        </p:nvSpPr>
        <p:spPr>
          <a:xfrm rot="19701216">
            <a:off x="9338739" y="3574420"/>
            <a:ext cx="360908" cy="480973"/>
          </a:xfrm>
          <a:prstGeom prst="triangle">
            <a:avLst>
              <a:gd name="adj" fmla="val 5063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264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50712-59E4-D705-8D9F-0494694DB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E49FF7F3-6E66-1762-04E5-F74204A56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41" y="5099817"/>
            <a:ext cx="1992365" cy="1992365"/>
          </a:xfrm>
          <a:prstGeom prst="rect">
            <a:avLst/>
          </a:prstGeom>
        </p:spPr>
      </p:pic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D9F76B1B-27F8-E350-6FEA-6A31AF73F9B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51155" y="992813"/>
          <a:ext cx="2150806" cy="76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タイトル 7">
            <a:extLst>
              <a:ext uri="{FF2B5EF4-FFF2-40B4-BE49-F238E27FC236}">
                <a16:creationId xmlns:a16="http://schemas.microsoft.com/office/drawing/2014/main" id="{E9DBC368-D8DD-96C6-9DE2-6AEE94EB0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155" y="1773843"/>
            <a:ext cx="9875520" cy="1356360"/>
          </a:xfrm>
        </p:spPr>
        <p:txBody>
          <a:bodyPr/>
          <a:lstStyle/>
          <a:p>
            <a:r>
              <a:rPr lang="ja-JP" altLang="en-US" dirty="0"/>
              <a:t>　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BFF2139D-ADB6-3334-2A2E-BDEFE792B6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58240" y="2133599"/>
            <a:ext cx="9875520" cy="3962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5BF469B-5613-9924-2598-B464F404098D}"/>
              </a:ext>
            </a:extLst>
          </p:cNvPr>
          <p:cNvSpPr/>
          <p:nvPr/>
        </p:nvSpPr>
        <p:spPr>
          <a:xfrm>
            <a:off x="1772193" y="1879805"/>
            <a:ext cx="1275489" cy="5385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Point</a:t>
            </a:r>
            <a:r>
              <a:rPr kumimoji="1" lang="ja-JP" altLang="en-US" dirty="0"/>
              <a:t>２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DD51450-2449-F58F-A7DB-C63C06AD39B5}"/>
              </a:ext>
            </a:extLst>
          </p:cNvPr>
          <p:cNvSpPr/>
          <p:nvPr/>
        </p:nvSpPr>
        <p:spPr>
          <a:xfrm>
            <a:off x="3047682" y="1879805"/>
            <a:ext cx="4070554" cy="5385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/>
              <a:t>ワクワクフィーダー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8EB5136-5399-C194-AC4F-47DC009A1EDD}"/>
              </a:ext>
            </a:extLst>
          </p:cNvPr>
          <p:cNvSpPr/>
          <p:nvPr/>
        </p:nvSpPr>
        <p:spPr>
          <a:xfrm flipV="1">
            <a:off x="4495480" y="3450024"/>
            <a:ext cx="1296389" cy="148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BF2A1C8-8527-5030-FABA-7F95AC93D5B1}"/>
              </a:ext>
            </a:extLst>
          </p:cNvPr>
          <p:cNvSpPr/>
          <p:nvPr/>
        </p:nvSpPr>
        <p:spPr>
          <a:xfrm flipV="1">
            <a:off x="4320767" y="3355671"/>
            <a:ext cx="1296389" cy="148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147F361-846D-594A-0297-FE9A05ACE1E9}"/>
              </a:ext>
            </a:extLst>
          </p:cNvPr>
          <p:cNvSpPr txBox="1"/>
          <p:nvPr/>
        </p:nvSpPr>
        <p:spPr>
          <a:xfrm>
            <a:off x="1772193" y="3942876"/>
            <a:ext cx="417776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sz="2000" b="1" dirty="0"/>
              <a:t>完成した風船ストックが下に</a:t>
            </a:r>
            <a:r>
              <a:rPr lang="ja-JP" altLang="en-US" sz="2000" b="1" dirty="0">
                <a:solidFill>
                  <a:schemeClr val="accent3">
                    <a:lumMod val="75000"/>
                  </a:schemeClr>
                </a:solidFill>
              </a:rPr>
              <a:t>落下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E22306D-69E3-377C-FC91-738C1164094F}"/>
              </a:ext>
            </a:extLst>
          </p:cNvPr>
          <p:cNvSpPr txBox="1"/>
          <p:nvPr/>
        </p:nvSpPr>
        <p:spPr>
          <a:xfrm>
            <a:off x="3227248" y="2552436"/>
            <a:ext cx="128896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sz="2000" b="1"/>
              <a:t>風船完成</a:t>
            </a:r>
          </a:p>
        </p:txBody>
      </p:sp>
      <p:sp>
        <p:nvSpPr>
          <p:cNvPr id="23" name="矢印: 下 22">
            <a:extLst>
              <a:ext uri="{FF2B5EF4-FFF2-40B4-BE49-F238E27FC236}">
                <a16:creationId xmlns:a16="http://schemas.microsoft.com/office/drawing/2014/main" id="{4CCCE0A3-E1F0-836C-4DDF-ADB233C5DDE3}"/>
              </a:ext>
            </a:extLst>
          </p:cNvPr>
          <p:cNvSpPr/>
          <p:nvPr/>
        </p:nvSpPr>
        <p:spPr>
          <a:xfrm>
            <a:off x="3605774" y="3068684"/>
            <a:ext cx="524493" cy="646544"/>
          </a:xfrm>
          <a:prstGeom prst="downArrow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D68B121-C685-CD51-9972-7DC23A634CAB}"/>
              </a:ext>
            </a:extLst>
          </p:cNvPr>
          <p:cNvSpPr txBox="1"/>
          <p:nvPr/>
        </p:nvSpPr>
        <p:spPr>
          <a:xfrm>
            <a:off x="4302710" y="3157325"/>
            <a:ext cx="14844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b="1" dirty="0"/>
              <a:t>モータ回転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B86FAE9-6AA1-78EC-A96C-09421BA0E6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8236" y="2524329"/>
            <a:ext cx="3394949" cy="2750279"/>
          </a:xfrm>
          <a:prstGeom prst="rect">
            <a:avLst/>
          </a:prstGeom>
        </p:spPr>
      </p:pic>
      <p:sp>
        <p:nvSpPr>
          <p:cNvPr id="3" name="矢印: 下 2">
            <a:extLst>
              <a:ext uri="{FF2B5EF4-FFF2-40B4-BE49-F238E27FC236}">
                <a16:creationId xmlns:a16="http://schemas.microsoft.com/office/drawing/2014/main" id="{887472B6-2DC6-7D98-E009-781BFC30FEA4}"/>
              </a:ext>
            </a:extLst>
          </p:cNvPr>
          <p:cNvSpPr/>
          <p:nvPr/>
        </p:nvSpPr>
        <p:spPr>
          <a:xfrm>
            <a:off x="7790131" y="3928871"/>
            <a:ext cx="682338" cy="1034418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左 4">
            <a:extLst>
              <a:ext uri="{FF2B5EF4-FFF2-40B4-BE49-F238E27FC236}">
                <a16:creationId xmlns:a16="http://schemas.microsoft.com/office/drawing/2014/main" id="{86347A08-347B-E8A0-1D81-2F2C5396F54A}"/>
              </a:ext>
            </a:extLst>
          </p:cNvPr>
          <p:cNvSpPr/>
          <p:nvPr/>
        </p:nvSpPr>
        <p:spPr>
          <a:xfrm rot="10800000">
            <a:off x="8384707" y="2764628"/>
            <a:ext cx="1321905" cy="645919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矢印: 左 6">
            <a:extLst>
              <a:ext uri="{FF2B5EF4-FFF2-40B4-BE49-F238E27FC236}">
                <a16:creationId xmlns:a16="http://schemas.microsoft.com/office/drawing/2014/main" id="{E4F5146E-13ED-A0D8-3299-A459F1ABBF50}"/>
              </a:ext>
            </a:extLst>
          </p:cNvPr>
          <p:cNvSpPr/>
          <p:nvPr/>
        </p:nvSpPr>
        <p:spPr>
          <a:xfrm>
            <a:off x="9114636" y="5019419"/>
            <a:ext cx="1321905" cy="645919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: 塗りつぶしなし 8">
            <a:extLst>
              <a:ext uri="{FF2B5EF4-FFF2-40B4-BE49-F238E27FC236}">
                <a16:creationId xmlns:a16="http://schemas.microsoft.com/office/drawing/2014/main" id="{E449BBDC-203C-A2DC-4940-92FE6BA76965}"/>
              </a:ext>
            </a:extLst>
          </p:cNvPr>
          <p:cNvSpPr/>
          <p:nvPr/>
        </p:nvSpPr>
        <p:spPr>
          <a:xfrm>
            <a:off x="8633471" y="3652012"/>
            <a:ext cx="1073141" cy="1081148"/>
          </a:xfrm>
          <a:prstGeom prst="donut">
            <a:avLst>
              <a:gd name="adj" fmla="val 11894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二等辺三角形 11">
            <a:extLst>
              <a:ext uri="{FF2B5EF4-FFF2-40B4-BE49-F238E27FC236}">
                <a16:creationId xmlns:a16="http://schemas.microsoft.com/office/drawing/2014/main" id="{6155C3AF-25DB-C582-A84B-273DAC33E770}"/>
              </a:ext>
            </a:extLst>
          </p:cNvPr>
          <p:cNvSpPr/>
          <p:nvPr/>
        </p:nvSpPr>
        <p:spPr>
          <a:xfrm rot="17959015">
            <a:off x="8665865" y="4273479"/>
            <a:ext cx="360908" cy="480973"/>
          </a:xfrm>
          <a:prstGeom prst="triangle">
            <a:avLst>
              <a:gd name="adj" fmla="val 5063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2437284-606C-5F1C-7AD8-5344511B56DD}"/>
              </a:ext>
            </a:extLst>
          </p:cNvPr>
          <p:cNvSpPr/>
          <p:nvPr/>
        </p:nvSpPr>
        <p:spPr>
          <a:xfrm flipV="1">
            <a:off x="4320767" y="4663393"/>
            <a:ext cx="1443424" cy="1395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id="{7D839685-C134-773F-312E-3B27B917E0AD}"/>
              </a:ext>
            </a:extLst>
          </p:cNvPr>
          <p:cNvSpPr/>
          <p:nvPr/>
        </p:nvSpPr>
        <p:spPr>
          <a:xfrm>
            <a:off x="3605773" y="4538255"/>
            <a:ext cx="524493" cy="646544"/>
          </a:xfrm>
          <a:prstGeom prst="downArrow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2B4F050-82B1-1DD0-3B35-CA863F0F9A1D}"/>
              </a:ext>
            </a:extLst>
          </p:cNvPr>
          <p:cNvSpPr txBox="1"/>
          <p:nvPr/>
        </p:nvSpPr>
        <p:spPr>
          <a:xfrm>
            <a:off x="4254369" y="4309024"/>
            <a:ext cx="1841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b="1" baseline="0" dirty="0">
                <a:ea typeface="Avenir Next LT Pro"/>
              </a:rPr>
              <a:t>モータ</a:t>
            </a:r>
            <a:r>
              <a:rPr lang="ja-JP" altLang="en-US" sz="2800" b="1" baseline="0" dirty="0">
                <a:ea typeface="Avenir Next LT Pro"/>
              </a:rPr>
              <a:t>逆</a:t>
            </a:r>
            <a:r>
              <a:rPr lang="ja-JP" altLang="ja-JP" b="1" baseline="0" dirty="0">
                <a:ea typeface="Avenir Next LT Pro"/>
              </a:rPr>
              <a:t>回転</a:t>
            </a:r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347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2" grpId="0" animBg="1"/>
      <p:bldP spid="14" grpId="0" animBg="1"/>
      <p:bldP spid="16" grpId="0" animBg="1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8884E-A558-6EE3-5E6B-CCE73EA07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BE2221AF-8D7B-2ACB-752F-686A13667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41" y="5099817"/>
            <a:ext cx="1992365" cy="1992365"/>
          </a:xfrm>
          <a:prstGeom prst="rect">
            <a:avLst/>
          </a:prstGeom>
        </p:spPr>
      </p:pic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C660B486-0548-009B-44C5-DCA2F037632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51155" y="992813"/>
          <a:ext cx="2150806" cy="76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タイトル 7">
            <a:extLst>
              <a:ext uri="{FF2B5EF4-FFF2-40B4-BE49-F238E27FC236}">
                <a16:creationId xmlns:a16="http://schemas.microsoft.com/office/drawing/2014/main" id="{C28BABEE-00FD-B2FF-940D-7028BBA36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155" y="1773843"/>
            <a:ext cx="9875520" cy="1356360"/>
          </a:xfrm>
        </p:spPr>
        <p:txBody>
          <a:bodyPr/>
          <a:lstStyle/>
          <a:p>
            <a:r>
              <a:rPr lang="ja-JP" altLang="en-US" dirty="0"/>
              <a:t>　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738085B3-31B2-CD00-68BC-2D69647C3F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58240" y="2133599"/>
            <a:ext cx="9875520" cy="3962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015DA4C-0F50-867C-75DA-DA6DC2D87CD8}"/>
              </a:ext>
            </a:extLst>
          </p:cNvPr>
          <p:cNvSpPr/>
          <p:nvPr/>
        </p:nvSpPr>
        <p:spPr>
          <a:xfrm>
            <a:off x="1772193" y="1879805"/>
            <a:ext cx="1275489" cy="5385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Point</a:t>
            </a:r>
            <a:r>
              <a:rPr kumimoji="1" lang="ja-JP" altLang="en-US" dirty="0"/>
              <a:t>２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4495B59-3632-1A96-9FAD-5E53A2201583}"/>
              </a:ext>
            </a:extLst>
          </p:cNvPr>
          <p:cNvSpPr/>
          <p:nvPr/>
        </p:nvSpPr>
        <p:spPr>
          <a:xfrm>
            <a:off x="3047682" y="1879805"/>
            <a:ext cx="4070554" cy="5385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/>
              <a:t>ワクワクフィーダー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A8DAB85-D786-3723-5380-0DBEFEFFECA2}"/>
              </a:ext>
            </a:extLst>
          </p:cNvPr>
          <p:cNvSpPr/>
          <p:nvPr/>
        </p:nvSpPr>
        <p:spPr>
          <a:xfrm flipV="1">
            <a:off x="4495480" y="3450024"/>
            <a:ext cx="1296389" cy="148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D53F6F4-564A-85BD-7818-9E89E8B54F7B}"/>
              </a:ext>
            </a:extLst>
          </p:cNvPr>
          <p:cNvSpPr/>
          <p:nvPr/>
        </p:nvSpPr>
        <p:spPr>
          <a:xfrm flipV="1">
            <a:off x="4302710" y="4713086"/>
            <a:ext cx="1296389" cy="148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DAF3C72-164E-50EC-9C96-E3F6241E8819}"/>
              </a:ext>
            </a:extLst>
          </p:cNvPr>
          <p:cNvSpPr/>
          <p:nvPr/>
        </p:nvSpPr>
        <p:spPr>
          <a:xfrm flipV="1">
            <a:off x="4320767" y="3355671"/>
            <a:ext cx="1296389" cy="148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8EBC49C-3C9E-6AEA-B32C-BB8E0F8D3DD7}"/>
              </a:ext>
            </a:extLst>
          </p:cNvPr>
          <p:cNvSpPr txBox="1"/>
          <p:nvPr/>
        </p:nvSpPr>
        <p:spPr>
          <a:xfrm>
            <a:off x="1772193" y="3931294"/>
            <a:ext cx="429896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sz="2000" b="1" dirty="0"/>
              <a:t>完成した風船ストックが下に</a:t>
            </a:r>
            <a:r>
              <a:rPr lang="ja-JP" altLang="en-US" sz="2000" b="1" dirty="0">
                <a:solidFill>
                  <a:schemeClr val="accent3">
                    <a:lumMod val="75000"/>
                  </a:schemeClr>
                </a:solidFill>
              </a:rPr>
              <a:t>落下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7AC7251-DD11-1334-484E-6072DDCD206B}"/>
              </a:ext>
            </a:extLst>
          </p:cNvPr>
          <p:cNvSpPr txBox="1"/>
          <p:nvPr/>
        </p:nvSpPr>
        <p:spPr>
          <a:xfrm>
            <a:off x="3227248" y="2552436"/>
            <a:ext cx="128896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sz="2000" b="1"/>
              <a:t>風船完成</a:t>
            </a:r>
          </a:p>
        </p:txBody>
      </p:sp>
      <p:sp>
        <p:nvSpPr>
          <p:cNvPr id="23" name="矢印: 下 22">
            <a:extLst>
              <a:ext uri="{FF2B5EF4-FFF2-40B4-BE49-F238E27FC236}">
                <a16:creationId xmlns:a16="http://schemas.microsoft.com/office/drawing/2014/main" id="{A9AD96C7-D591-9066-EAC6-0D142DE9A34B}"/>
              </a:ext>
            </a:extLst>
          </p:cNvPr>
          <p:cNvSpPr/>
          <p:nvPr/>
        </p:nvSpPr>
        <p:spPr>
          <a:xfrm>
            <a:off x="3605774" y="3068684"/>
            <a:ext cx="524493" cy="646544"/>
          </a:xfrm>
          <a:prstGeom prst="downArrow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A484C6E-F384-91C2-B5C4-B678B3237AAA}"/>
              </a:ext>
            </a:extLst>
          </p:cNvPr>
          <p:cNvSpPr txBox="1"/>
          <p:nvPr/>
        </p:nvSpPr>
        <p:spPr>
          <a:xfrm>
            <a:off x="4302710" y="3157325"/>
            <a:ext cx="14844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b="1" dirty="0"/>
              <a:t>モータ回転</a:t>
            </a:r>
          </a:p>
        </p:txBody>
      </p:sp>
      <p:sp>
        <p:nvSpPr>
          <p:cNvPr id="25" name="矢印: 下 24">
            <a:extLst>
              <a:ext uri="{FF2B5EF4-FFF2-40B4-BE49-F238E27FC236}">
                <a16:creationId xmlns:a16="http://schemas.microsoft.com/office/drawing/2014/main" id="{D636BA8B-4E70-6CB4-28B6-B3E25D44A84D}"/>
              </a:ext>
            </a:extLst>
          </p:cNvPr>
          <p:cNvSpPr/>
          <p:nvPr/>
        </p:nvSpPr>
        <p:spPr>
          <a:xfrm>
            <a:off x="3605773" y="4538255"/>
            <a:ext cx="524493" cy="646544"/>
          </a:xfrm>
          <a:prstGeom prst="downArrow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4856B96-1B18-D862-BEB8-C6691A2234BC}"/>
              </a:ext>
            </a:extLst>
          </p:cNvPr>
          <p:cNvSpPr txBox="1"/>
          <p:nvPr/>
        </p:nvSpPr>
        <p:spPr>
          <a:xfrm>
            <a:off x="4196550" y="4354111"/>
            <a:ext cx="199236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ja-JP" b="1" dirty="0">
                <a:ea typeface="Avenir Next LT Pro"/>
              </a:rPr>
              <a:t>モータ</a:t>
            </a:r>
            <a:r>
              <a:rPr lang="ja-JP" altLang="en-US" sz="2800" b="1" dirty="0">
                <a:ea typeface="Avenir Next LT Pro"/>
              </a:rPr>
              <a:t>逆</a:t>
            </a:r>
            <a:r>
              <a:rPr lang="ja-JP" altLang="ja-JP" b="1" dirty="0">
                <a:ea typeface="Avenir Next LT Pro"/>
              </a:rPr>
              <a:t>回転</a:t>
            </a:r>
            <a:endParaRPr lang="ja-JP" altLang="en-US" dirty="0"/>
          </a:p>
          <a:p>
            <a:endParaRPr lang="ja-JP" altLang="en-US" dirty="0"/>
          </a:p>
          <a:p>
            <a:pPr algn="ctr"/>
            <a:endParaRPr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5B2578E-0B3F-F721-B9DB-48F2E788B927}"/>
              </a:ext>
            </a:extLst>
          </p:cNvPr>
          <p:cNvSpPr txBox="1"/>
          <p:nvPr/>
        </p:nvSpPr>
        <p:spPr>
          <a:xfrm>
            <a:off x="1809870" y="5350294"/>
            <a:ext cx="422360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sz="2000" b="1" dirty="0"/>
              <a:t>新しい風船ストックが上から</a:t>
            </a:r>
            <a:r>
              <a:rPr lang="ja-JP" altLang="en-US" sz="2000" b="1" dirty="0">
                <a:solidFill>
                  <a:schemeClr val="accent3">
                    <a:lumMod val="75000"/>
                  </a:schemeClr>
                </a:solidFill>
              </a:rPr>
              <a:t>補充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8531102-337F-7904-21B2-871C3C221B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8"/>
          <a:stretch>
            <a:fillRect/>
          </a:stretch>
        </p:blipFill>
        <p:spPr>
          <a:xfrm>
            <a:off x="7118236" y="2524329"/>
            <a:ext cx="3537609" cy="2750400"/>
          </a:xfrm>
          <a:prstGeom prst="rect">
            <a:avLst/>
          </a:prstGeom>
        </p:spPr>
      </p:pic>
      <p:sp>
        <p:nvSpPr>
          <p:cNvPr id="3" name="矢印: 下 2">
            <a:extLst>
              <a:ext uri="{FF2B5EF4-FFF2-40B4-BE49-F238E27FC236}">
                <a16:creationId xmlns:a16="http://schemas.microsoft.com/office/drawing/2014/main" id="{5B1A3390-E5EF-3CD5-7FA9-C4B8CCE1C4C9}"/>
              </a:ext>
            </a:extLst>
          </p:cNvPr>
          <p:cNvSpPr/>
          <p:nvPr/>
        </p:nvSpPr>
        <p:spPr>
          <a:xfrm>
            <a:off x="7800070" y="2698478"/>
            <a:ext cx="682338" cy="1034418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16394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99D33-6F1E-FAB2-E3A2-F382206BD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コンテンツ プレースホルダー 11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C14FE019-BEAE-288A-400F-D2A146494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96" y="1717231"/>
            <a:ext cx="3270408" cy="40386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31EAE06-8E71-7B6A-9A16-CFBF4F3D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779971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altLang="ja-JP" sz="5000" b="1" cap="all" dirty="0">
                <a:solidFill>
                  <a:srgbClr val="FFFFFF"/>
                </a:solidFill>
              </a:rPr>
              <a:t>BABLOON</a:t>
            </a:r>
            <a:r>
              <a:rPr lang="ja-JP" altLang="en-US" sz="5000" b="1" cap="all" dirty="0">
                <a:solidFill>
                  <a:srgbClr val="FFFFFF"/>
                </a:solidFill>
              </a:rPr>
              <a:t>の魅力</a:t>
            </a:r>
            <a:endParaRPr kumimoji="1" lang="en-US" altLang="ja-JP" sz="5000" b="1" cap="all" dirty="0">
              <a:solidFill>
                <a:srgbClr val="FFFFFF"/>
              </a:solidFill>
            </a:endParaRPr>
          </a:p>
        </p:txBody>
      </p:sp>
      <p:graphicFrame>
        <p:nvGraphicFramePr>
          <p:cNvPr id="3" name="図表 2">
            <a:extLst>
              <a:ext uri="{FF2B5EF4-FFF2-40B4-BE49-F238E27FC236}">
                <a16:creationId xmlns:a16="http://schemas.microsoft.com/office/drawing/2014/main" id="{0BF63AE7-40C6-535A-253A-BB34E75867A6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64003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2D037-62DB-4638-D5C7-D0C2C865A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8F68ED-47B9-268D-C6C5-E852BDE72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779971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altLang="ja-JP" sz="5000" b="1" cap="all" dirty="0">
                <a:solidFill>
                  <a:srgbClr val="FFFFFF"/>
                </a:solidFill>
              </a:rPr>
              <a:t>BABLOON</a:t>
            </a:r>
            <a:r>
              <a:rPr lang="ja-JP" altLang="en-US" sz="5000" b="1" cap="all" dirty="0">
                <a:solidFill>
                  <a:srgbClr val="FFFFFF"/>
                </a:solidFill>
              </a:rPr>
              <a:t>の魅力</a:t>
            </a:r>
            <a:endParaRPr kumimoji="1" lang="en-US" altLang="ja-JP" sz="5000" b="1" cap="all" dirty="0">
              <a:solidFill>
                <a:srgbClr val="FFFFFF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9EA04CB5-4C40-716B-9A1B-7BD2301DC3E3}"/>
              </a:ext>
            </a:extLst>
          </p:cNvPr>
          <p:cNvSpPr/>
          <p:nvPr/>
        </p:nvSpPr>
        <p:spPr>
          <a:xfrm rot="9051938">
            <a:off x="7328339" y="1001824"/>
            <a:ext cx="2625262" cy="12090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コンテンツ プレースホルダー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F067D79E-BF39-BD33-A247-87690DFED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96" y="1773493"/>
            <a:ext cx="3270408" cy="4038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96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4425F-EF30-B906-B633-A389CE602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コンテンツ プレースホルダー 11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51436D87-D0CB-B64B-F70F-D3A8A2A50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96" y="1717231"/>
            <a:ext cx="3270408" cy="40386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53322B1-EA4F-5123-982D-5870E7B81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5473" y="829133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altLang="ja-JP" sz="5000" b="1" cap="all" dirty="0">
                <a:solidFill>
                  <a:srgbClr val="FFFFFF"/>
                </a:solidFill>
              </a:rPr>
              <a:t>BABLOON</a:t>
            </a:r>
            <a:r>
              <a:rPr lang="ja-JP" altLang="en-US" sz="5000" b="1" cap="all" dirty="0">
                <a:solidFill>
                  <a:srgbClr val="FFFFFF"/>
                </a:solidFill>
              </a:rPr>
              <a:t>の魅力</a:t>
            </a:r>
            <a:endParaRPr kumimoji="1" lang="en-US" altLang="ja-JP" sz="5000" b="1" cap="all" dirty="0">
              <a:solidFill>
                <a:srgbClr val="FFFFFF"/>
              </a:solidFill>
            </a:endParaRPr>
          </a:p>
        </p:txBody>
      </p:sp>
      <p:graphicFrame>
        <p:nvGraphicFramePr>
          <p:cNvPr id="3" name="図表 2">
            <a:extLst>
              <a:ext uri="{FF2B5EF4-FFF2-40B4-BE49-F238E27FC236}">
                <a16:creationId xmlns:a16="http://schemas.microsoft.com/office/drawing/2014/main" id="{2E2D634E-5E5B-F3F9-6204-0EF3F9945D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9464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29668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5624D-B278-2016-B858-5F1DDA8E2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616D5CBD-E998-C051-6311-F6F57C9C9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41" y="5099817"/>
            <a:ext cx="1992365" cy="1992365"/>
          </a:xfrm>
          <a:prstGeom prst="rect">
            <a:avLst/>
          </a:prstGeom>
        </p:spPr>
      </p:pic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C70DFA51-C548-A9DF-5B2E-FBB97E97BF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51155" y="992813"/>
          <a:ext cx="2150806" cy="76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タイトル 7">
            <a:extLst>
              <a:ext uri="{FF2B5EF4-FFF2-40B4-BE49-F238E27FC236}">
                <a16:creationId xmlns:a16="http://schemas.microsoft.com/office/drawing/2014/main" id="{C2AAA6A8-5EF4-CFAF-DB72-161A7274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15" y="1656425"/>
            <a:ext cx="9875520" cy="1356360"/>
          </a:xfrm>
        </p:spPr>
        <p:txBody>
          <a:bodyPr/>
          <a:lstStyle/>
          <a:p>
            <a:r>
              <a:rPr lang="ja-JP" altLang="en-US" dirty="0"/>
              <a:t>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AEF727F-CF56-58B5-6DAB-846F5A2467AB}"/>
              </a:ext>
            </a:extLst>
          </p:cNvPr>
          <p:cNvSpPr txBox="1"/>
          <p:nvPr/>
        </p:nvSpPr>
        <p:spPr>
          <a:xfrm>
            <a:off x="1251155" y="2041173"/>
            <a:ext cx="10708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風船</a:t>
            </a:r>
            <a:r>
              <a:rPr kumimoji="1" lang="ja-JP" altLang="en-US" sz="2800" dirty="0"/>
              <a:t>についている</a:t>
            </a:r>
            <a:r>
              <a:rPr kumimoji="1" lang="ja-JP" altLang="en-US" sz="3200" dirty="0"/>
              <a:t>風船ストック</a:t>
            </a:r>
            <a:r>
              <a:rPr kumimoji="1" lang="ja-JP" altLang="en-US" sz="2800" dirty="0"/>
              <a:t>は</a:t>
            </a:r>
            <a:endParaRPr kumimoji="1" lang="en-US" altLang="ja-JP" sz="2800" dirty="0"/>
          </a:p>
          <a:p>
            <a:r>
              <a:rPr kumimoji="1" lang="ja-JP" altLang="en-US" sz="3200" b="1" u="sng" dirty="0"/>
              <a:t>お客さまに取ってもらう</a:t>
            </a:r>
            <a:r>
              <a:rPr kumimoji="1" lang="ja-JP" altLang="en-US" sz="2800" dirty="0"/>
              <a:t>必要がある</a:t>
            </a:r>
          </a:p>
        </p:txBody>
      </p:sp>
      <p:pic>
        <p:nvPicPr>
          <p:cNvPr id="2" name="コンテンツ プレースホルダー 6" descr="設計図&#10;&#10;AI 生成コンテンツは誤りを含む可能性があります。">
            <a:extLst>
              <a:ext uri="{FF2B5EF4-FFF2-40B4-BE49-F238E27FC236}">
                <a16:creationId xmlns:a16="http://schemas.microsoft.com/office/drawing/2014/main" id="{5A057834-CF32-98F7-E4F2-A3A481B106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528" y="2642880"/>
            <a:ext cx="3747397" cy="4181124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53DA5BC6-100C-7C65-8A74-9C8F0258CCF1}"/>
              </a:ext>
            </a:extLst>
          </p:cNvPr>
          <p:cNvSpPr/>
          <p:nvPr/>
        </p:nvSpPr>
        <p:spPr>
          <a:xfrm>
            <a:off x="4239646" y="4078925"/>
            <a:ext cx="3531442" cy="21679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吹き出し: 線 (枠付き、強調線付き) 9">
            <a:extLst>
              <a:ext uri="{FF2B5EF4-FFF2-40B4-BE49-F238E27FC236}">
                <a16:creationId xmlns:a16="http://schemas.microsoft.com/office/drawing/2014/main" id="{3BB05845-52E2-5DAC-7B6F-03BD216E6F90}"/>
              </a:ext>
            </a:extLst>
          </p:cNvPr>
          <p:cNvSpPr/>
          <p:nvPr/>
        </p:nvSpPr>
        <p:spPr>
          <a:xfrm flipH="1">
            <a:off x="4470593" y="3667254"/>
            <a:ext cx="3069549" cy="597595"/>
          </a:xfrm>
          <a:prstGeom prst="accentBorderCallout1">
            <a:avLst>
              <a:gd name="adj1" fmla="val 18750"/>
              <a:gd name="adj2" fmla="val -8333"/>
              <a:gd name="adj3" fmla="val 219436"/>
              <a:gd name="adj4" fmla="val -5869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風船ストック回収ボックス</a:t>
            </a:r>
          </a:p>
        </p:txBody>
      </p:sp>
      <p:pic>
        <p:nvPicPr>
          <p:cNvPr id="15" name="図 14" descr="設計図&#10;&#10;AI 生成コンテンツは誤りを含む可能性があります。">
            <a:extLst>
              <a:ext uri="{FF2B5EF4-FFF2-40B4-BE49-F238E27FC236}">
                <a16:creationId xmlns:a16="http://schemas.microsoft.com/office/drawing/2014/main" id="{7BDE5E29-BA86-345F-A931-FE1229F927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11" y="4320549"/>
            <a:ext cx="2708311" cy="1755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図 10" descr="持つ, 小さい, 女性, 座る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A813B93-9D22-C5ED-ADFC-23CDD36496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 b="10107"/>
          <a:stretch>
            <a:fillRect/>
          </a:stretch>
        </p:blipFill>
        <p:spPr>
          <a:xfrm>
            <a:off x="1168326" y="3257326"/>
            <a:ext cx="2365273" cy="18537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矢印: ストライプ 2">
            <a:extLst>
              <a:ext uri="{FF2B5EF4-FFF2-40B4-BE49-F238E27FC236}">
                <a16:creationId xmlns:a16="http://schemas.microsoft.com/office/drawing/2014/main" id="{63EE3882-876A-33E4-C2F0-7C6C59933D10}"/>
              </a:ext>
            </a:extLst>
          </p:cNvPr>
          <p:cNvSpPr/>
          <p:nvPr/>
        </p:nvSpPr>
        <p:spPr>
          <a:xfrm rot="1339277">
            <a:off x="2892690" y="4355575"/>
            <a:ext cx="1650771" cy="983076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89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5DD8A-9E9B-BC20-7D8E-8D2CD3F63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C4F7307D-A37D-A0C1-4FF0-865312ED9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41" y="5099817"/>
            <a:ext cx="1992365" cy="1992365"/>
          </a:xfrm>
          <a:prstGeom prst="rect">
            <a:avLst/>
          </a:prstGeom>
        </p:spPr>
      </p:pic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77CDE389-DFBE-BF11-FA4C-8BB598DF9D7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51155" y="992813"/>
          <a:ext cx="2150806" cy="76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タイトル 7">
            <a:extLst>
              <a:ext uri="{FF2B5EF4-FFF2-40B4-BE49-F238E27FC236}">
                <a16:creationId xmlns:a16="http://schemas.microsoft.com/office/drawing/2014/main" id="{EA7297DA-BC62-48A5-03D6-1D8715EA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15" y="1656425"/>
            <a:ext cx="9875520" cy="1356360"/>
          </a:xfrm>
        </p:spPr>
        <p:txBody>
          <a:bodyPr/>
          <a:lstStyle/>
          <a:p>
            <a:r>
              <a:rPr lang="ja-JP" altLang="en-US" dirty="0"/>
              <a:t>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EBFC86-3AE5-7830-EB35-5C60A4F576CC}"/>
              </a:ext>
            </a:extLst>
          </p:cNvPr>
          <p:cNvSpPr txBox="1"/>
          <p:nvPr/>
        </p:nvSpPr>
        <p:spPr>
          <a:xfrm>
            <a:off x="1251155" y="2041173"/>
            <a:ext cx="10708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風船</a:t>
            </a:r>
            <a:r>
              <a:rPr kumimoji="1" lang="ja-JP" altLang="en-US" sz="2800" dirty="0"/>
              <a:t>についている</a:t>
            </a:r>
            <a:r>
              <a:rPr kumimoji="1" lang="ja-JP" altLang="en-US" sz="3200" dirty="0"/>
              <a:t>風船ストック</a:t>
            </a:r>
            <a:r>
              <a:rPr kumimoji="1" lang="ja-JP" altLang="en-US" sz="2800" dirty="0"/>
              <a:t>は</a:t>
            </a:r>
            <a:endParaRPr kumimoji="1" lang="en-US" altLang="ja-JP" sz="2800" dirty="0"/>
          </a:p>
          <a:p>
            <a:r>
              <a:rPr kumimoji="1" lang="ja-JP" altLang="en-US" sz="3200" b="1" u="sng" dirty="0"/>
              <a:t>お客さまに取ってもらう</a:t>
            </a:r>
            <a:r>
              <a:rPr kumimoji="1" lang="ja-JP" altLang="en-US" sz="2800" dirty="0"/>
              <a:t>必要がある</a:t>
            </a:r>
          </a:p>
        </p:txBody>
      </p:sp>
      <p:pic>
        <p:nvPicPr>
          <p:cNvPr id="2" name="コンテンツ プレースホルダー 6" descr="設計図&#10;&#10;AI 生成コンテンツは誤りを含む可能性があります。">
            <a:extLst>
              <a:ext uri="{FF2B5EF4-FFF2-40B4-BE49-F238E27FC236}">
                <a16:creationId xmlns:a16="http://schemas.microsoft.com/office/drawing/2014/main" id="{2E1DB4BD-D662-B99F-DE37-FBF213DB96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528" y="2642880"/>
            <a:ext cx="3747397" cy="418112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A5A1095-00CA-E0F3-F13F-626A7523E8CD}"/>
              </a:ext>
            </a:extLst>
          </p:cNvPr>
          <p:cNvSpPr txBox="1"/>
          <p:nvPr/>
        </p:nvSpPr>
        <p:spPr>
          <a:xfrm>
            <a:off x="1367994" y="3656224"/>
            <a:ext cx="6441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→メインターゲット</a:t>
            </a:r>
            <a:r>
              <a:rPr kumimoji="1" lang="ja-JP" altLang="en-US" sz="2800" dirty="0"/>
              <a:t>は</a:t>
            </a:r>
            <a:r>
              <a:rPr kumimoji="1" lang="ja-JP" altLang="en-US" sz="4000" b="1" u="sng" dirty="0">
                <a:solidFill>
                  <a:srgbClr val="FF0000"/>
                </a:solidFill>
              </a:rPr>
              <a:t>子供</a:t>
            </a:r>
            <a:endParaRPr kumimoji="1" lang="en-US" altLang="ja-JP" sz="4000" u="sng" dirty="0">
              <a:solidFill>
                <a:srgbClr val="FF0000"/>
              </a:solidFill>
            </a:endParaRPr>
          </a:p>
          <a:p>
            <a:r>
              <a:rPr kumimoji="1" lang="ja-JP" altLang="en-US" sz="3200" dirty="0"/>
              <a:t>　素直に返してくれるだろうか？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191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EE08D-BBA8-1C15-08AC-D6E3F3BBD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29F6BA3C-3279-E158-2018-9E08E6F56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41" y="5099817"/>
            <a:ext cx="1992365" cy="1992365"/>
          </a:xfrm>
          <a:prstGeom prst="rect">
            <a:avLst/>
          </a:prstGeom>
        </p:spPr>
      </p:pic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1FECEEDE-A6FE-AC5E-2067-8D35E278B0A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51155" y="992813"/>
          <a:ext cx="2150806" cy="76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タイトル 7">
            <a:extLst>
              <a:ext uri="{FF2B5EF4-FFF2-40B4-BE49-F238E27FC236}">
                <a16:creationId xmlns:a16="http://schemas.microsoft.com/office/drawing/2014/main" id="{091E913A-03C1-0755-1624-22A8E771C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475" y="547914"/>
            <a:ext cx="9875520" cy="1356360"/>
          </a:xfrm>
        </p:spPr>
        <p:txBody>
          <a:bodyPr/>
          <a:lstStyle/>
          <a:p>
            <a:r>
              <a:rPr lang="ja-JP" altLang="en-US" dirty="0"/>
              <a:t>　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9F9E994F-5AEF-4274-3305-63CFB57246E7}"/>
              </a:ext>
            </a:extLst>
          </p:cNvPr>
          <p:cNvSpPr/>
          <p:nvPr/>
        </p:nvSpPr>
        <p:spPr>
          <a:xfrm>
            <a:off x="1617661" y="2786948"/>
            <a:ext cx="8818880" cy="171851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/>
              <a:t>風船ストックを返すことで起こる</a:t>
            </a:r>
            <a:endParaRPr kumimoji="1" lang="en-US" altLang="ja-JP" sz="4000" dirty="0"/>
          </a:p>
          <a:p>
            <a:pPr algn="ctr"/>
            <a:r>
              <a:rPr kumimoji="1" lang="ja-JP" altLang="en-US" sz="4000" dirty="0"/>
              <a:t>ギミックを追加！</a:t>
            </a:r>
          </a:p>
        </p:txBody>
      </p:sp>
    </p:spTree>
    <p:extLst>
      <p:ext uri="{BB962C8B-B14F-4D97-AF65-F5344CB8AC3E}">
        <p14:creationId xmlns:p14="http://schemas.microsoft.com/office/powerpoint/2010/main" val="3612137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35165-56BE-AF17-A262-D95DC7612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コンテンツ プレースホルダー 3">
            <a:extLst>
              <a:ext uri="{FF2B5EF4-FFF2-40B4-BE49-F238E27FC236}">
                <a16:creationId xmlns:a16="http://schemas.microsoft.com/office/drawing/2014/main" id="{4F1C7D40-DB73-E91D-7276-6A2B1F718A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566"/>
          <a:stretch>
            <a:fillRect/>
          </a:stretch>
        </p:blipFill>
        <p:spPr>
          <a:xfrm>
            <a:off x="1753741" y="1523999"/>
            <a:ext cx="8684517" cy="491612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B4C6017-AC24-DFA6-D577-405C0461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道の駅「伊豆ゲートウェイ函南」</a:t>
            </a:r>
          </a:p>
        </p:txBody>
      </p:sp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EFC6EDE2-EAF0-5EC9-C3FD-234E741E7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563" y="2069198"/>
            <a:ext cx="9872871" cy="4038600"/>
          </a:xfrm>
        </p:spPr>
        <p:txBody>
          <a:bodyPr/>
          <a:lstStyle/>
          <a:p>
            <a:pPr marL="45720" indent="0">
              <a:buNone/>
            </a:pPr>
            <a:r>
              <a:rPr lang="ja-JP" altLang="en-US" dirty="0"/>
              <a:t>　</a:t>
            </a:r>
            <a:endParaRPr lang="en-US" altLang="ja-JP" dirty="0"/>
          </a:p>
          <a:p>
            <a:pPr marL="45720" indent="0"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81141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1988E-4117-35B8-599D-D3871C43C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68E39268-971F-DACF-C927-F147DC7764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95" y="1809402"/>
            <a:ext cx="4743008" cy="355608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38DF623-9144-C350-13F0-D8C4B717B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886" y="3010957"/>
            <a:ext cx="10718226" cy="836085"/>
          </a:xfrm>
        </p:spPr>
        <p:txBody>
          <a:bodyPr>
            <a:normAutofit/>
          </a:bodyPr>
          <a:lstStyle/>
          <a:p>
            <a:r>
              <a:rPr kumimoji="1" lang="ja-JP" altLang="en-US" sz="5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シャボン玉吹き出しモジュール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ABC207F-5232-C3BD-760D-77F7A39D3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6680" y="3847042"/>
            <a:ext cx="8158638" cy="1518443"/>
          </a:xfrm>
        </p:spPr>
        <p:txBody>
          <a:bodyPr>
            <a:noAutofit/>
          </a:bodyPr>
          <a:lstStyle/>
          <a:p>
            <a:r>
              <a:rPr lang="ja-JP" altLang="en-US" sz="3600" dirty="0"/>
              <a:t>シャボン玉のようにはじける演出</a:t>
            </a:r>
            <a:endParaRPr kumimoji="1" lang="ja-JP" altLang="en-US" sz="36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9635A27-CD7A-61E9-42A9-EB41674DABF5}"/>
              </a:ext>
            </a:extLst>
          </p:cNvPr>
          <p:cNvSpPr/>
          <p:nvPr/>
        </p:nvSpPr>
        <p:spPr>
          <a:xfrm>
            <a:off x="0" y="739164"/>
            <a:ext cx="4689988" cy="8360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E609AA-E0B4-3D3B-D406-47420F6FEF3D}"/>
              </a:ext>
            </a:extLst>
          </p:cNvPr>
          <p:cNvSpPr txBox="1"/>
          <p:nvPr/>
        </p:nvSpPr>
        <p:spPr>
          <a:xfrm>
            <a:off x="285136" y="99868"/>
            <a:ext cx="43065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6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Point </a:t>
            </a:r>
            <a:r>
              <a:rPr kumimoji="1" lang="ja-JP" altLang="en-US" sz="96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３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906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0D952-A5F0-DDC7-39E2-963F7EFE1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19DF0C89-3308-EF48-F7E5-C61A20048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41" y="5099817"/>
            <a:ext cx="1992365" cy="1992365"/>
          </a:xfrm>
          <a:prstGeom prst="rect">
            <a:avLst/>
          </a:prstGeom>
        </p:spPr>
      </p:pic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A59B4666-5BF8-DEA1-395D-BE400792B1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2645949"/>
              </p:ext>
            </p:extLst>
          </p:nvPr>
        </p:nvGraphicFramePr>
        <p:xfrm>
          <a:off x="1251155" y="992813"/>
          <a:ext cx="2150806" cy="76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タイトル 7">
            <a:extLst>
              <a:ext uri="{FF2B5EF4-FFF2-40B4-BE49-F238E27FC236}">
                <a16:creationId xmlns:a16="http://schemas.microsoft.com/office/drawing/2014/main" id="{D2FBA6C3-A467-6BE4-DCD0-2F7641327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155" y="1773843"/>
            <a:ext cx="9875520" cy="1356360"/>
          </a:xfrm>
        </p:spPr>
        <p:txBody>
          <a:bodyPr/>
          <a:lstStyle/>
          <a:p>
            <a:r>
              <a:rPr lang="ja-JP" altLang="en-US" dirty="0"/>
              <a:t>　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48DD87CA-09CE-B143-50EF-09C3239FC8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51155" y="2133599"/>
            <a:ext cx="9875520" cy="3962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C5A375C-C657-B6A3-8C0D-4CEDAD902186}"/>
              </a:ext>
            </a:extLst>
          </p:cNvPr>
          <p:cNvSpPr/>
          <p:nvPr/>
        </p:nvSpPr>
        <p:spPr>
          <a:xfrm>
            <a:off x="1772193" y="1879805"/>
            <a:ext cx="1275489" cy="5385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Point</a:t>
            </a:r>
            <a:r>
              <a:rPr kumimoji="1" lang="ja-JP" altLang="en-US" dirty="0"/>
              <a:t>３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839BE83-225D-185A-F2D7-4236E23B382D}"/>
              </a:ext>
            </a:extLst>
          </p:cNvPr>
          <p:cNvSpPr/>
          <p:nvPr/>
        </p:nvSpPr>
        <p:spPr>
          <a:xfrm>
            <a:off x="3047682" y="1879805"/>
            <a:ext cx="4070554" cy="5385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シャボン玉吹き出しモジュール</a:t>
            </a:r>
          </a:p>
        </p:txBody>
      </p:sp>
      <p:pic>
        <p:nvPicPr>
          <p:cNvPr id="9" name="図 8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B03DE42C-3AFC-BE02-DDD1-203DBA572B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715" y="2164079"/>
            <a:ext cx="4743008" cy="355608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7F268AE-D150-7619-F7F3-C1173F033EC8}"/>
              </a:ext>
            </a:extLst>
          </p:cNvPr>
          <p:cNvSpPr txBox="1"/>
          <p:nvPr/>
        </p:nvSpPr>
        <p:spPr>
          <a:xfrm>
            <a:off x="1772193" y="3060831"/>
            <a:ext cx="533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u="sng" dirty="0"/>
              <a:t>観覧車</a:t>
            </a:r>
            <a:r>
              <a:rPr kumimoji="1" lang="ja-JP" altLang="en-US" sz="2800" u="sng" dirty="0"/>
              <a:t>のような見た目</a:t>
            </a:r>
            <a:endParaRPr kumimoji="1" lang="en-US" altLang="ja-JP" sz="2800" u="sng" dirty="0"/>
          </a:p>
          <a:p>
            <a:endParaRPr kumimoji="1" lang="en-US" altLang="ja-JP" sz="2000" dirty="0"/>
          </a:p>
          <a:p>
            <a:r>
              <a:rPr lang="ja-JP" altLang="en-US" sz="2000" dirty="0"/>
              <a:t>プロペラ部分とシャボン膜部分の</a:t>
            </a:r>
            <a:endParaRPr lang="en-US" altLang="ja-JP" sz="2000" dirty="0"/>
          </a:p>
          <a:p>
            <a:r>
              <a:rPr lang="ja-JP" altLang="en-US" sz="2000" dirty="0"/>
              <a:t>回転速度の違いによって</a:t>
            </a:r>
            <a:endParaRPr lang="en-US" altLang="ja-JP" sz="2000" dirty="0"/>
          </a:p>
          <a:p>
            <a:r>
              <a:rPr lang="ja-JP" altLang="en-US" sz="3600" u="sng" dirty="0"/>
              <a:t>シャボン玉</a:t>
            </a:r>
            <a:r>
              <a:rPr lang="ja-JP" altLang="en-US" sz="2800" u="sng" dirty="0"/>
              <a:t>が</a:t>
            </a:r>
            <a:r>
              <a:rPr lang="ja-JP" altLang="en-US" sz="3600" u="sng" dirty="0"/>
              <a:t>吹き出す！</a:t>
            </a:r>
            <a:endParaRPr kumimoji="1" lang="ja-JP" altLang="en-US" sz="3600" u="sng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42489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09D12-8881-E1C3-AEEE-B21BD541F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コンテンツ プレースホルダー 11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5B7DBC26-B0D4-19BC-ACBB-F4FA8C47A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96" y="1717231"/>
            <a:ext cx="3270408" cy="40386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A5A2EB6-77F2-3676-1080-51EFCB598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5473" y="829133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altLang="ja-JP" sz="5000" b="1" cap="all" dirty="0">
                <a:solidFill>
                  <a:srgbClr val="FFFFFF"/>
                </a:solidFill>
              </a:rPr>
              <a:t>BABLOON</a:t>
            </a:r>
            <a:r>
              <a:rPr lang="ja-JP" altLang="en-US" sz="5000" b="1" cap="all" dirty="0">
                <a:solidFill>
                  <a:srgbClr val="FFFFFF"/>
                </a:solidFill>
              </a:rPr>
              <a:t>の魅力</a:t>
            </a:r>
            <a:endParaRPr kumimoji="1" lang="en-US" altLang="ja-JP" sz="5000" b="1" cap="all" dirty="0">
              <a:solidFill>
                <a:srgbClr val="FFFFFF"/>
              </a:solidFill>
            </a:endParaRPr>
          </a:p>
        </p:txBody>
      </p:sp>
      <p:graphicFrame>
        <p:nvGraphicFramePr>
          <p:cNvPr id="3" name="図表 2">
            <a:extLst>
              <a:ext uri="{FF2B5EF4-FFF2-40B4-BE49-F238E27FC236}">
                <a16:creationId xmlns:a16="http://schemas.microsoft.com/office/drawing/2014/main" id="{F3C4C5E9-0AEC-94E6-00B5-4067B5F543B6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163493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355BA3-FDF4-0D6C-70FB-24E6257BA5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デモ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E9DAD4E-1B3A-5356-310A-4A997A3222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/>
              <a:t>　　</a:t>
            </a:r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4" name="グラフィックス 3" descr="ロボット 枠線">
            <a:extLst>
              <a:ext uri="{FF2B5EF4-FFF2-40B4-BE49-F238E27FC236}">
                <a16:creationId xmlns:a16="http://schemas.microsoft.com/office/drawing/2014/main" id="{0360C5DD-28BB-1247-A010-C4138D8AC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6285" y="4154771"/>
            <a:ext cx="2595716" cy="2595716"/>
          </a:xfrm>
          <a:prstGeom prst="rect">
            <a:avLst/>
          </a:prstGeom>
        </p:spPr>
      </p:pic>
      <p:pic>
        <p:nvPicPr>
          <p:cNvPr id="5" name="グラフィックス 4" descr="風船 枠線">
            <a:extLst>
              <a:ext uri="{FF2B5EF4-FFF2-40B4-BE49-F238E27FC236}">
                <a16:creationId xmlns:a16="http://schemas.microsoft.com/office/drawing/2014/main" id="{4EC0A13C-B6AD-F1D6-5B41-FCD481408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79439"/>
            <a:ext cx="2841523" cy="284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469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3CA1400A-FBD0-67CB-05E0-2A17EA8F552B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149" y="565573"/>
            <a:ext cx="10194620" cy="57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673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F86B7-C3F7-5275-80C0-2B42C8B51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7C80B8-4782-B2BB-0F28-43413C44DC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今後の展望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FB49AB3-652F-6B00-8298-DB51115C88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/>
              <a:t>　　</a:t>
            </a:r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4" name="グラフィックス 3" descr="ロボット 枠線">
            <a:extLst>
              <a:ext uri="{FF2B5EF4-FFF2-40B4-BE49-F238E27FC236}">
                <a16:creationId xmlns:a16="http://schemas.microsoft.com/office/drawing/2014/main" id="{E42963F6-3561-2622-1886-3DEFED370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6285" y="4154771"/>
            <a:ext cx="2595716" cy="2595716"/>
          </a:xfrm>
          <a:prstGeom prst="rect">
            <a:avLst/>
          </a:prstGeom>
        </p:spPr>
      </p:pic>
      <p:pic>
        <p:nvPicPr>
          <p:cNvPr id="5" name="グラフィックス 4" descr="風船 枠線">
            <a:extLst>
              <a:ext uri="{FF2B5EF4-FFF2-40B4-BE49-F238E27FC236}">
                <a16:creationId xmlns:a16="http://schemas.microsoft.com/office/drawing/2014/main" id="{6EEA3B24-1D33-8075-4623-BB8688B54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79439"/>
            <a:ext cx="2841523" cy="284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160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E6D2A-71AB-BF50-FCE2-DEE44F8FE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678814-F45B-A3CC-5005-92A45B38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今後の展望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AAA599-C039-A3BC-2ABF-F207E58B3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758183"/>
            <a:ext cx="9872871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kumimoji="1" lang="en-US" altLang="ja-JP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" indent="0">
              <a:buNone/>
            </a:pPr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アルミフレームがむき出しだと</a:t>
            </a:r>
            <a:endParaRPr kumimoji="1" lang="en-US" altLang="ja-JP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" indent="0">
              <a:buNone/>
            </a:pPr>
            <a:r>
              <a:rPr lang="ja-JP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安全性の問題や見た目が固い</a:t>
            </a:r>
            <a:endParaRPr lang="en-US" altLang="ja-JP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" indent="0">
              <a:buNone/>
            </a:pPr>
            <a:r>
              <a:rPr lang="ja-JP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子供が近寄ってこない</a:t>
            </a:r>
            <a:endParaRPr lang="en-US" altLang="ja-JP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" indent="0">
              <a:buNone/>
            </a:pPr>
            <a:endParaRPr lang="en-US" altLang="ja-JP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" indent="0">
              <a:buNone/>
            </a:pPr>
            <a:r>
              <a:rPr lang="ja-JP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初めて見た人では操作方法が</a:t>
            </a:r>
            <a:endParaRPr lang="en-US" altLang="ja-JP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" indent="0">
              <a:buNone/>
            </a:pPr>
            <a:r>
              <a:rPr lang="ja-JP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分かりづらい</a:t>
            </a:r>
            <a:endParaRPr lang="en-US" altLang="ja-JP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" indent="0">
              <a:buNone/>
            </a:pPr>
            <a:endParaRPr lang="en-US" altLang="ja-JP" dirty="0"/>
          </a:p>
          <a:p>
            <a:pPr marL="45720" indent="0">
              <a:buNone/>
            </a:pPr>
            <a:endParaRPr kumimoji="1" lang="en-US" altLang="ja-JP" dirty="0"/>
          </a:p>
          <a:p>
            <a:pPr marL="45720" indent="0">
              <a:buNone/>
            </a:pPr>
            <a:endParaRPr kumimoji="1" lang="en-US" altLang="ja-JP" dirty="0"/>
          </a:p>
        </p:txBody>
      </p:sp>
      <p:pic>
        <p:nvPicPr>
          <p:cNvPr id="4" name="図 3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84FAA18F-3C41-3384-80CB-25A6721F6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41" y="5099817"/>
            <a:ext cx="1992365" cy="1992365"/>
          </a:xfrm>
          <a:prstGeom prst="rect">
            <a:avLst/>
          </a:prstGeom>
        </p:spPr>
      </p:pic>
      <p:pic>
        <p:nvPicPr>
          <p:cNvPr id="8" name="図 7" descr="屋外, 草, 建物, 子供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BDC60BA1-E6C6-BDC5-9BCD-90A94A78C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220" y="1452880"/>
            <a:ext cx="5612928" cy="3952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25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8B4F7-1279-A2EA-185A-5EF2C7790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A11B8A-9BB7-814E-42C6-73FC4D9E4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今後の展望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C9898C-D6AC-D0D8-A029-C7DCC4448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399"/>
            <a:ext cx="9872871" cy="4038600"/>
          </a:xfrm>
        </p:spPr>
        <p:txBody>
          <a:bodyPr/>
          <a:lstStyle/>
          <a:p>
            <a:pPr marL="45720" indent="0">
              <a:buNone/>
            </a:pPr>
            <a:r>
              <a:rPr kumimoji="1" lang="ja-JP" altLang="en-US" dirty="0">
                <a:solidFill>
                  <a:schemeClr val="tx1"/>
                </a:solidFill>
              </a:rPr>
              <a:t>・現地での実証を経て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en-US" altLang="ja-JP" sz="3200" dirty="0"/>
          </a:p>
        </p:txBody>
      </p:sp>
      <p:pic>
        <p:nvPicPr>
          <p:cNvPr id="4" name="図 3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6E65B8E1-3ABE-687C-6D2B-51FD3484B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41" y="5099817"/>
            <a:ext cx="1992365" cy="1992365"/>
          </a:xfrm>
          <a:prstGeom prst="rect">
            <a:avLst/>
          </a:prstGeom>
        </p:spPr>
      </p:pic>
      <p:graphicFrame>
        <p:nvGraphicFramePr>
          <p:cNvPr id="5" name="図表 4">
            <a:extLst>
              <a:ext uri="{FF2B5EF4-FFF2-40B4-BE49-F238E27FC236}">
                <a16:creationId xmlns:a16="http://schemas.microsoft.com/office/drawing/2014/main" id="{21B3C798-1BFB-0B63-E11C-9199701F7E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7166705"/>
              </p:ext>
            </p:extLst>
          </p:nvPr>
        </p:nvGraphicFramePr>
        <p:xfrm>
          <a:off x="727450" y="2471529"/>
          <a:ext cx="11016343" cy="3624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25599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357D3-0AD5-B726-69B7-D8C79B202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C6178C-C122-B071-9053-756574D8F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今後の展望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5AFCD6A-729D-76C3-0664-717E59928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399"/>
            <a:ext cx="9872871" cy="4038600"/>
          </a:xfrm>
        </p:spPr>
        <p:txBody>
          <a:bodyPr/>
          <a:lstStyle/>
          <a:p>
            <a:pPr marL="45720" indent="0">
              <a:buNone/>
            </a:pPr>
            <a:r>
              <a:rPr kumimoji="1" lang="ja-JP" altLang="en-US" dirty="0"/>
              <a:t>・現地での実証を経て</a:t>
            </a:r>
            <a:endParaRPr kumimoji="1" lang="en-US" altLang="ja-JP" dirty="0"/>
          </a:p>
          <a:p>
            <a:pPr marL="45720" indent="0">
              <a:buNone/>
            </a:pPr>
            <a:endParaRPr lang="en-US" altLang="ja-JP" sz="3200" dirty="0"/>
          </a:p>
        </p:txBody>
      </p:sp>
      <p:pic>
        <p:nvPicPr>
          <p:cNvPr id="4" name="図 3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91110E81-0474-B536-0F5F-216B7DE19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41" y="5099817"/>
            <a:ext cx="1992365" cy="1992365"/>
          </a:xfrm>
          <a:prstGeom prst="rect">
            <a:avLst/>
          </a:prstGeom>
        </p:spPr>
      </p:pic>
      <p:graphicFrame>
        <p:nvGraphicFramePr>
          <p:cNvPr id="5" name="図表 4">
            <a:extLst>
              <a:ext uri="{FF2B5EF4-FFF2-40B4-BE49-F238E27FC236}">
                <a16:creationId xmlns:a16="http://schemas.microsoft.com/office/drawing/2014/main" id="{84C17652-6135-C029-5E20-3A9EE8BD6919}"/>
              </a:ext>
            </a:extLst>
          </p:cNvPr>
          <p:cNvGraphicFramePr/>
          <p:nvPr/>
        </p:nvGraphicFramePr>
        <p:xfrm>
          <a:off x="707572" y="1735113"/>
          <a:ext cx="11016343" cy="4513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C6D86B57-A099-AE8C-87E1-6C4DDE139348}"/>
              </a:ext>
            </a:extLst>
          </p:cNvPr>
          <p:cNvSpPr/>
          <p:nvPr/>
        </p:nvSpPr>
        <p:spPr>
          <a:xfrm>
            <a:off x="943981" y="1735113"/>
            <a:ext cx="10543524" cy="427806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0" dirty="0"/>
              <a:t>１月２５日　</a:t>
            </a:r>
            <a:endParaRPr kumimoji="1" lang="en-US" altLang="ja-JP" sz="8000" dirty="0"/>
          </a:p>
          <a:p>
            <a:pPr algn="ctr"/>
            <a:r>
              <a:rPr kumimoji="1" lang="ja-JP" altLang="en-US" sz="8000" dirty="0"/>
              <a:t>実証試験予定！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1156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コンテンツ プレースホルダー 18">
            <a:extLst>
              <a:ext uri="{FF2B5EF4-FFF2-40B4-BE49-F238E27FC236}">
                <a16:creationId xmlns:a16="http://schemas.microsoft.com/office/drawing/2014/main" id="{B74B35B6-95A2-2837-7112-CB088DD87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ja-JP" altLang="en-US" dirty="0"/>
              <a:t>　　　　　　　　　　　　　　　　　　　　　　　　　　</a:t>
            </a:r>
            <a:endParaRPr lang="en-US" altLang="ja-JP" dirty="0"/>
          </a:p>
          <a:p>
            <a:pPr marL="45720" indent="0">
              <a:buNone/>
            </a:pPr>
            <a:endParaRPr lang="ja-JP" altLang="en-US" dirty="0"/>
          </a:p>
        </p:txBody>
      </p:sp>
      <p:pic>
        <p:nvPicPr>
          <p:cNvPr id="12" name="図 11" descr="屋外, 草, 建物, 子供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43782FE-AF9C-96DD-2C5E-84E9F743F0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2" r="9771"/>
          <a:stretch>
            <a:fillRect/>
          </a:stretch>
        </p:blipFill>
        <p:spPr>
          <a:xfrm>
            <a:off x="481902" y="589280"/>
            <a:ext cx="5384326" cy="582496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59F1B2-4ABF-555E-81D6-ED550DDC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774" y="1941931"/>
            <a:ext cx="4937760" cy="1381211"/>
          </a:xfrm>
        </p:spPr>
        <p:txBody>
          <a:bodyPr/>
          <a:lstStyle/>
          <a:p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629A1AE-AE62-F2A2-3B47-5AC7A10E7F68}"/>
              </a:ext>
            </a:extLst>
          </p:cNvPr>
          <p:cNvSpPr txBox="1">
            <a:spLocks/>
          </p:cNvSpPr>
          <p:nvPr/>
        </p:nvSpPr>
        <p:spPr>
          <a:xfrm>
            <a:off x="6179711" y="864626"/>
            <a:ext cx="5530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600" b="1" u="sng" dirty="0">
                <a:solidFill>
                  <a:srgbClr val="A6B727"/>
                </a:solidFill>
              </a:rPr>
              <a:t>BABY</a:t>
            </a:r>
            <a:endParaRPr kumimoji="1" lang="ja-JP" altLang="en-US" sz="9600" b="1" u="sng" dirty="0">
              <a:solidFill>
                <a:srgbClr val="A6B727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00B8D0-E3BD-4119-FC0D-B4DC4AA9E6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79711" y="2522923"/>
            <a:ext cx="6096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9800" b="1" u="sng" dirty="0">
                <a:solidFill>
                  <a:srgbClr val="A6B727"/>
                </a:solidFill>
              </a:rPr>
              <a:t>BALOON</a:t>
            </a:r>
            <a:endParaRPr kumimoji="1" lang="ja-JP" altLang="en-US" sz="9800" b="1" u="sng" dirty="0">
              <a:solidFill>
                <a:srgbClr val="A6B727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C6BE91-9E1B-C23C-BE93-6744FA7A54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79711" y="4423715"/>
            <a:ext cx="6207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600" b="1" u="sng" dirty="0">
                <a:solidFill>
                  <a:srgbClr val="A6B727"/>
                </a:solidFill>
              </a:rPr>
              <a:t>BUBBLE</a:t>
            </a:r>
            <a:endParaRPr kumimoji="1" lang="ja-JP" altLang="en-US" sz="9600" b="1" u="sng" dirty="0">
              <a:solidFill>
                <a:srgbClr val="A6B727"/>
              </a:solidFill>
            </a:endParaRPr>
          </a:p>
        </p:txBody>
      </p:sp>
      <p:pic>
        <p:nvPicPr>
          <p:cNvPr id="11" name="図 10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4C2C6DD7-1362-C6BA-754F-5E750C43432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45" y="1377933"/>
            <a:ext cx="4275840" cy="410213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1D0284-E4EB-F22F-4DC7-DD13126EE042}"/>
              </a:ext>
            </a:extLst>
          </p:cNvPr>
          <p:cNvSpPr txBox="1"/>
          <p:nvPr/>
        </p:nvSpPr>
        <p:spPr>
          <a:xfrm>
            <a:off x="6179711" y="2439507"/>
            <a:ext cx="2296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dirty="0"/>
              <a:t>風船と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CD0461C-539B-F3E0-444E-F301D62E8C98}"/>
              </a:ext>
            </a:extLst>
          </p:cNvPr>
          <p:cNvSpPr txBox="1"/>
          <p:nvPr/>
        </p:nvSpPr>
        <p:spPr>
          <a:xfrm>
            <a:off x="6179711" y="4208271"/>
            <a:ext cx="48361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200" dirty="0"/>
              <a:t>シャボン玉を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2389413-FB59-E3BD-40BA-2CA17A247E38}"/>
              </a:ext>
            </a:extLst>
          </p:cNvPr>
          <p:cNvSpPr txBox="1"/>
          <p:nvPr/>
        </p:nvSpPr>
        <p:spPr>
          <a:xfrm>
            <a:off x="6179711" y="783086"/>
            <a:ext cx="48361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200" dirty="0"/>
              <a:t>小さい子供たちに</a:t>
            </a:r>
          </a:p>
        </p:txBody>
      </p:sp>
    </p:spTree>
    <p:extLst>
      <p:ext uri="{BB962C8B-B14F-4D97-AF65-F5344CB8AC3E}">
        <p14:creationId xmlns:p14="http://schemas.microsoft.com/office/powerpoint/2010/main" val="4144169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99352-79F4-8998-FE2A-7F322E783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コンテンツ プレースホルダー 3">
            <a:extLst>
              <a:ext uri="{FF2B5EF4-FFF2-40B4-BE49-F238E27FC236}">
                <a16:creationId xmlns:a16="http://schemas.microsoft.com/office/drawing/2014/main" id="{220A0E1E-B4FE-8B39-D081-294716D8B7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566"/>
          <a:stretch>
            <a:fillRect/>
          </a:stretch>
        </p:blipFill>
        <p:spPr>
          <a:xfrm>
            <a:off x="1753741" y="1523999"/>
            <a:ext cx="8684517" cy="491612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7A36C36-1FF2-B170-293B-D10036393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道の駅「伊豆ゲートウェイ函南」</a:t>
            </a:r>
          </a:p>
        </p:txBody>
      </p:sp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8D897B47-C6D2-048A-C809-B08DBE1A3419}"/>
              </a:ext>
            </a:extLst>
          </p:cNvPr>
          <p:cNvSpPr/>
          <p:nvPr/>
        </p:nvSpPr>
        <p:spPr>
          <a:xfrm rot="5400000">
            <a:off x="6111938" y="757686"/>
            <a:ext cx="4272116" cy="6709312"/>
          </a:xfrm>
          <a:prstGeom prst="wedge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コンテンツ プレースホルダー 4" descr="グラフ, 棒グラフ, ヒスト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8D1E871F-2A6A-4605-316E-A8909865C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" t="30130" r="70404" b="18930"/>
          <a:stretch>
            <a:fillRect/>
          </a:stretch>
        </p:blipFill>
        <p:spPr>
          <a:xfrm>
            <a:off x="5003984" y="2079522"/>
            <a:ext cx="3244012" cy="406563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67DBF3A-0F92-9825-4A6A-F271D1B30CDC}"/>
              </a:ext>
            </a:extLst>
          </p:cNvPr>
          <p:cNvSpPr txBox="1"/>
          <p:nvPr/>
        </p:nvSpPr>
        <p:spPr>
          <a:xfrm>
            <a:off x="8428693" y="2458569"/>
            <a:ext cx="30351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bg1"/>
                </a:solidFill>
                <a:latin typeface="+mn-ea"/>
              </a:rPr>
              <a:t>来場者数</a:t>
            </a:r>
            <a:endParaRPr kumimoji="1" lang="en-US" altLang="ja-JP" sz="4800" dirty="0">
              <a:solidFill>
                <a:schemeClr val="bg1"/>
              </a:solidFill>
              <a:latin typeface="+mn-ea"/>
            </a:endParaRPr>
          </a:p>
          <a:p>
            <a:r>
              <a:rPr kumimoji="1" lang="ja-JP" altLang="en-US" sz="4800" dirty="0">
                <a:solidFill>
                  <a:schemeClr val="bg1"/>
                </a:solidFill>
                <a:latin typeface="+mn-ea"/>
              </a:rPr>
              <a:t>一日で</a:t>
            </a:r>
            <a:r>
              <a:rPr kumimoji="1" lang="en-US" altLang="ja-JP" sz="4800" dirty="0">
                <a:solidFill>
                  <a:schemeClr val="bg1"/>
                </a:solidFill>
                <a:latin typeface="+mn-ea"/>
              </a:rPr>
              <a:t>10,000</a:t>
            </a:r>
            <a:r>
              <a:rPr kumimoji="1" lang="ja-JP" altLang="en-US" sz="4800" dirty="0">
                <a:solidFill>
                  <a:schemeClr val="bg1"/>
                </a:solidFill>
                <a:latin typeface="+mn-ea"/>
              </a:rPr>
              <a:t>人以上</a:t>
            </a:r>
          </a:p>
        </p:txBody>
      </p:sp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7DB33A8B-FCBB-1472-5613-4575B7D94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563" y="2069198"/>
            <a:ext cx="7088433" cy="4038600"/>
          </a:xfrm>
        </p:spPr>
        <p:txBody>
          <a:bodyPr/>
          <a:lstStyle/>
          <a:p>
            <a:pPr marL="45720" indent="0">
              <a:buNone/>
            </a:pPr>
            <a:r>
              <a:rPr lang="ja-JP" altLang="en-US" dirty="0"/>
              <a:t>　</a:t>
            </a:r>
            <a:endParaRPr lang="en-US" altLang="ja-JP" dirty="0"/>
          </a:p>
          <a:p>
            <a:pPr marL="45720" indent="0"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23405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AF37F0-1E8F-443E-AA28-4BC63482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BE9D54-6250-40F2-A23A-F9CEBF5F9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6E6328-0D82-4747-8B39-60373321B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2683F14F-7828-A399-C83E-629EA2137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133088"/>
            <a:ext cx="9966960" cy="1325880"/>
          </a:xfrm>
        </p:spPr>
        <p:txBody>
          <a:bodyPr>
            <a:normAutofit/>
          </a:bodyPr>
          <a:lstStyle/>
          <a:p>
            <a:r>
              <a:rPr lang="ja-JP" altLang="en-US" sz="5100" dirty="0">
                <a:solidFill>
                  <a:schemeClr val="tx1"/>
                </a:solidFill>
              </a:rPr>
              <a:t>ご清聴ありがとうございました</a:t>
            </a:r>
            <a:endParaRPr kumimoji="1" lang="ja-JP" altLang="en-US" sz="5100" dirty="0">
              <a:solidFill>
                <a:schemeClr val="tx1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DF69829-8788-0F67-4F27-E15721CAE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820" y="5543410"/>
            <a:ext cx="11351260" cy="918207"/>
          </a:xfrm>
        </p:spPr>
        <p:txBody>
          <a:bodyPr>
            <a:noAutofit/>
          </a:bodyPr>
          <a:lstStyle/>
          <a:p>
            <a:r>
              <a:rPr kumimoji="1" lang="ja-JP" altLang="en-US" sz="3200" dirty="0">
                <a:solidFill>
                  <a:schemeClr val="tx1"/>
                </a:solidFill>
              </a:rPr>
              <a:t>展示ブースでお会いできることを楽しみにしています！</a:t>
            </a:r>
          </a:p>
        </p:txBody>
      </p:sp>
      <p:pic>
        <p:nvPicPr>
          <p:cNvPr id="4" name="図 3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1E20B8BE-B521-1964-4139-AE7EBEE8D75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80" y="704088"/>
            <a:ext cx="4275840" cy="410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75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B0513689-D00A-4D15-B8A3-AA50EC4B2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4C2B9FF-F0CE-74D3-67B7-6C55CD363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3359" y="996208"/>
            <a:ext cx="8640201" cy="3070370"/>
          </a:xfrm>
        </p:spPr>
        <p:txBody>
          <a:bodyPr anchor="b">
            <a:normAutofit/>
          </a:bodyPr>
          <a:lstStyle/>
          <a:p>
            <a:r>
              <a:rPr kumimoji="1" lang="ja-JP" altLang="en-US" sz="9600" dirty="0">
                <a:solidFill>
                  <a:schemeClr val="tx1"/>
                </a:solidFill>
              </a:rPr>
              <a:t>道の駅の課題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52CE922-7330-22AD-EBBA-A27D5866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899" y="3707933"/>
            <a:ext cx="8640202" cy="2153859"/>
          </a:xfrm>
        </p:spPr>
        <p:txBody>
          <a:bodyPr anchor="t">
            <a:normAutofit/>
          </a:bodyPr>
          <a:lstStyle/>
          <a:p>
            <a:r>
              <a:rPr kumimoji="1" lang="ja-JP" altLang="en-US" sz="2800" dirty="0">
                <a:solidFill>
                  <a:schemeClr val="tx1"/>
                </a:solidFill>
              </a:rPr>
              <a:t>　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56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7BFA6-9ABD-8938-A832-EA1F48C9F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77336F-20E8-A6C7-C08D-EC86A41BB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課題</a:t>
            </a: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4D3724A5-6C56-A42E-B8A6-29D3680CE6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5270481"/>
              </p:ext>
            </p:extLst>
          </p:nvPr>
        </p:nvGraphicFramePr>
        <p:xfrm>
          <a:off x="1143000" y="2057400"/>
          <a:ext cx="9872871" cy="1118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2D4343-4CEB-1E69-45B6-24324C37B1AE}"/>
              </a:ext>
            </a:extLst>
          </p:cNvPr>
          <p:cNvSpPr txBox="1"/>
          <p:nvPr/>
        </p:nvSpPr>
        <p:spPr>
          <a:xfrm>
            <a:off x="1173480" y="1596628"/>
            <a:ext cx="705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道の駅「伊豆ゲートウェイ函南」のアンケート結果より</a:t>
            </a:r>
          </a:p>
        </p:txBody>
      </p:sp>
    </p:spTree>
    <p:extLst>
      <p:ext uri="{BB962C8B-B14F-4D97-AF65-F5344CB8AC3E}">
        <p14:creationId xmlns:p14="http://schemas.microsoft.com/office/powerpoint/2010/main" val="17772432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2.6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.5|0.8|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2.8|9.9|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|2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基礎">
  <a:themeElements>
    <a:clrScheme name="基礎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基礎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基礎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TM03457444[[fn=基礎]]</Template>
  <TotalTime>3775</TotalTime>
  <Words>1200</Words>
  <Application>Microsoft Office PowerPoint</Application>
  <PresentationFormat>ワイド画面</PresentationFormat>
  <Paragraphs>325</Paragraphs>
  <Slides>70</Slides>
  <Notes>5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70</vt:i4>
      </vt:variant>
    </vt:vector>
  </HeadingPairs>
  <TitlesOfParts>
    <vt:vector size="75" baseType="lpstr">
      <vt:lpstr>BIZ UDPゴシック</vt:lpstr>
      <vt:lpstr>游ゴシック</vt:lpstr>
      <vt:lpstr>Avenir Next LT Pro</vt:lpstr>
      <vt:lpstr>Corbel</vt:lpstr>
      <vt:lpstr>基礎</vt:lpstr>
      <vt:lpstr>PowerPoint プレゼンテーション</vt:lpstr>
      <vt:lpstr>　</vt:lpstr>
      <vt:lpstr>　</vt:lpstr>
      <vt:lpstr>道の駅「伊豆ゲートウェイ函南」 に行ったことはありますか？</vt:lpstr>
      <vt:lpstr>道の駅「伊豆ゲートウェイ函南」</vt:lpstr>
      <vt:lpstr>道の駅「伊豆ゲートウェイ函南」</vt:lpstr>
      <vt:lpstr>道の駅「伊豆ゲートウェイ函南」</vt:lpstr>
      <vt:lpstr>道の駅の課題</vt:lpstr>
      <vt:lpstr>課題</vt:lpstr>
      <vt:lpstr>課題</vt:lpstr>
      <vt:lpstr>課題</vt:lpstr>
      <vt:lpstr>課題</vt:lpstr>
      <vt:lpstr>課題</vt:lpstr>
      <vt:lpstr>会議</vt:lpstr>
      <vt:lpstr>課題</vt:lpstr>
      <vt:lpstr>課題</vt:lpstr>
      <vt:lpstr>課題</vt:lpstr>
      <vt:lpstr>会議</vt:lpstr>
      <vt:lpstr>課題</vt:lpstr>
      <vt:lpstr>課題</vt:lpstr>
      <vt:lpstr>観点</vt:lpstr>
      <vt:lpstr>PowerPoint プレゼンテーション</vt:lpstr>
      <vt:lpstr>課題</vt:lpstr>
      <vt:lpstr>課題</vt:lpstr>
      <vt:lpstr>課題の背景</vt:lpstr>
      <vt:lpstr>課題の背景</vt:lpstr>
      <vt:lpstr>課題の背景</vt:lpstr>
      <vt:lpstr>課題の背景</vt:lpstr>
      <vt:lpstr>　　　　　　　　　　 </vt:lpstr>
      <vt:lpstr>    </vt:lpstr>
      <vt:lpstr>手軽に、短時間で、印象に残る体験を </vt:lpstr>
      <vt:lpstr>　</vt:lpstr>
      <vt:lpstr>　</vt:lpstr>
      <vt:lpstr>　</vt:lpstr>
      <vt:lpstr>　</vt:lpstr>
      <vt:lpstr>BABLOON 機能紹介</vt:lpstr>
      <vt:lpstr>BABLOONの魅力</vt:lpstr>
      <vt:lpstr>BABLOONの魅力</vt:lpstr>
      <vt:lpstr>　</vt:lpstr>
      <vt:lpstr>BABLOONの魅力</vt:lpstr>
      <vt:lpstr>　</vt:lpstr>
      <vt:lpstr>BABLOONの魅力</vt:lpstr>
      <vt:lpstr>　</vt:lpstr>
      <vt:lpstr>ヘリウム供給モジュール</vt:lpstr>
      <vt:lpstr>　</vt:lpstr>
      <vt:lpstr>　</vt:lpstr>
      <vt:lpstr>BABLOONの魅力</vt:lpstr>
      <vt:lpstr>　</vt:lpstr>
      <vt:lpstr>ワクワクフィーダー</vt:lpstr>
      <vt:lpstr>　</vt:lpstr>
      <vt:lpstr>　</vt:lpstr>
      <vt:lpstr>　</vt:lpstr>
      <vt:lpstr>　</vt:lpstr>
      <vt:lpstr>BABLOONの魅力</vt:lpstr>
      <vt:lpstr>BABLOONの魅力</vt:lpstr>
      <vt:lpstr>BABLOONの魅力</vt:lpstr>
      <vt:lpstr>　</vt:lpstr>
      <vt:lpstr>　</vt:lpstr>
      <vt:lpstr>　</vt:lpstr>
      <vt:lpstr>シャボン玉吹き出しモジュール</vt:lpstr>
      <vt:lpstr>　</vt:lpstr>
      <vt:lpstr>BABLOONの魅力</vt:lpstr>
      <vt:lpstr>デモ</vt:lpstr>
      <vt:lpstr>PowerPoint プレゼンテーション</vt:lpstr>
      <vt:lpstr>今後の展望</vt:lpstr>
      <vt:lpstr>今後の展望</vt:lpstr>
      <vt:lpstr>今後の展望</vt:lpstr>
      <vt:lpstr>今後の展望</vt:lpstr>
      <vt:lpstr> </vt:lpstr>
      <vt:lpstr>ご清聴ありがとうございました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内野 日々輝_沼津学生</dc:creator>
  <cp:lastModifiedBy>内野 日々輝_沼津学生</cp:lastModifiedBy>
  <cp:revision>1</cp:revision>
  <dcterms:created xsi:type="dcterms:W3CDTF">2025-12-26T10:00:48Z</dcterms:created>
  <dcterms:modified xsi:type="dcterms:W3CDTF">2026-01-09T23:55:33Z</dcterms:modified>
</cp:coreProperties>
</file>