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7" r:id="rId5"/>
    <p:sldId id="264" r:id="rId6"/>
    <p:sldId id="266" r:id="rId7"/>
    <p:sldId id="265" r:id="rId8"/>
    <p:sldId id="324" r:id="rId9"/>
    <p:sldId id="273" r:id="rId10"/>
    <p:sldId id="325" r:id="rId11"/>
    <p:sldId id="270" r:id="rId12"/>
    <p:sldId id="277" r:id="rId13"/>
    <p:sldId id="269" r:id="rId14"/>
    <p:sldId id="278" r:id="rId15"/>
    <p:sldId id="284" r:id="rId16"/>
    <p:sldId id="268" r:id="rId17"/>
    <p:sldId id="283" r:id="rId18"/>
    <p:sldId id="320" r:id="rId19"/>
    <p:sldId id="328" r:id="rId20"/>
    <p:sldId id="329" r:id="rId21"/>
    <p:sldId id="330" r:id="rId22"/>
    <p:sldId id="303" r:id="rId23"/>
    <p:sldId id="302" r:id="rId24"/>
    <p:sldId id="267" r:id="rId25"/>
    <p:sldId id="280" r:id="rId26"/>
    <p:sldId id="271" r:id="rId27"/>
    <p:sldId id="289" r:id="rId28"/>
    <p:sldId id="286" r:id="rId29"/>
    <p:sldId id="290" r:id="rId30"/>
    <p:sldId id="291" r:id="rId31"/>
    <p:sldId id="292" r:id="rId32"/>
    <p:sldId id="288" r:id="rId33"/>
    <p:sldId id="293" r:id="rId34"/>
    <p:sldId id="294" r:id="rId35"/>
    <p:sldId id="272" r:id="rId36"/>
    <p:sldId id="296" r:id="rId37"/>
    <p:sldId id="297" r:id="rId38"/>
    <p:sldId id="300" r:id="rId39"/>
    <p:sldId id="301" r:id="rId40"/>
    <p:sldId id="307" r:id="rId41"/>
    <p:sldId id="315" r:id="rId42"/>
    <p:sldId id="309" r:id="rId43"/>
    <p:sldId id="311" r:id="rId44"/>
    <p:sldId id="312" r:id="rId45"/>
    <p:sldId id="313" r:id="rId46"/>
    <p:sldId id="314" r:id="rId47"/>
    <p:sldId id="305" r:id="rId48"/>
    <p:sldId id="327" r:id="rId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B"/>
    <a:srgbClr val="95EBEF"/>
    <a:srgbClr val="4878CF"/>
    <a:srgbClr val="6790BD"/>
    <a:srgbClr val="97D9F1"/>
    <a:srgbClr val="43CEFF"/>
    <a:srgbClr val="2AF0FA"/>
    <a:srgbClr val="BCE7F6"/>
    <a:srgbClr val="C5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横山翔琉_沼津" userId="S::d21139@numazu.kosen-ac.jp::fe535792-0cd7-4f55-8240-1682c2c597eb" providerId="AD" clId="Web-{15F33C05-7299-567A-E936-8970246968D7}"/>
    <pc:docChg chg="modSld">
      <pc:chgData name="横山翔琉_沼津" userId="S::d21139@numazu.kosen-ac.jp::fe535792-0cd7-4f55-8240-1682c2c597eb" providerId="AD" clId="Web-{15F33C05-7299-567A-E936-8970246968D7}" dt="2024-07-03T01:06:03.767" v="207" actId="20577"/>
      <pc:docMkLst>
        <pc:docMk/>
      </pc:docMkLst>
      <pc:sldChg chg="modSp">
        <pc:chgData name="横山翔琉_沼津" userId="S::d21139@numazu.kosen-ac.jp::fe535792-0cd7-4f55-8240-1682c2c597eb" providerId="AD" clId="Web-{15F33C05-7299-567A-E936-8970246968D7}" dt="2024-07-03T00:35:21.399" v="92" actId="20577"/>
        <pc:sldMkLst>
          <pc:docMk/>
          <pc:sldMk cId="529451015" sldId="294"/>
        </pc:sldMkLst>
        <pc:spChg chg="mod">
          <ac:chgData name="横山翔琉_沼津" userId="S::d21139@numazu.kosen-ac.jp::fe535792-0cd7-4f55-8240-1682c2c597eb" providerId="AD" clId="Web-{15F33C05-7299-567A-E936-8970246968D7}" dt="2024-07-03T00:35:21.399" v="92" actId="20577"/>
          <ac:spMkLst>
            <pc:docMk/>
            <pc:sldMk cId="529451015" sldId="294"/>
            <ac:spMk id="3" creationId="{83E84FA8-2FC9-C3BE-A127-454E03D4982F}"/>
          </ac:spMkLst>
        </pc:spChg>
      </pc:sldChg>
      <pc:sldChg chg="modSp">
        <pc:chgData name="横山翔琉_沼津" userId="S::d21139@numazu.kosen-ac.jp::fe535792-0cd7-4f55-8240-1682c2c597eb" providerId="AD" clId="Web-{15F33C05-7299-567A-E936-8970246968D7}" dt="2024-07-03T00:37:54.340" v="106" actId="20577"/>
        <pc:sldMkLst>
          <pc:docMk/>
          <pc:sldMk cId="936938750" sldId="296"/>
        </pc:sldMkLst>
        <pc:spChg chg="mod">
          <ac:chgData name="横山翔琉_沼津" userId="S::d21139@numazu.kosen-ac.jp::fe535792-0cd7-4f55-8240-1682c2c597eb" providerId="AD" clId="Web-{15F33C05-7299-567A-E936-8970246968D7}" dt="2024-07-03T00:37:54.340" v="106" actId="20577"/>
          <ac:spMkLst>
            <pc:docMk/>
            <pc:sldMk cId="936938750" sldId="296"/>
            <ac:spMk id="3" creationId="{7ED09F17-50B3-FE82-CE90-FA82D3D64CC2}"/>
          </ac:spMkLst>
        </pc:spChg>
      </pc:sldChg>
      <pc:sldChg chg="modSp">
        <pc:chgData name="横山翔琉_沼津" userId="S::d21139@numazu.kosen-ac.jp::fe535792-0cd7-4f55-8240-1682c2c597eb" providerId="AD" clId="Web-{15F33C05-7299-567A-E936-8970246968D7}" dt="2024-07-03T00:38:09.262" v="112" actId="1076"/>
        <pc:sldMkLst>
          <pc:docMk/>
          <pc:sldMk cId="2535552469" sldId="297"/>
        </pc:sldMkLst>
        <pc:spChg chg="mod">
          <ac:chgData name="横山翔琉_沼津" userId="S::d21139@numazu.kosen-ac.jp::fe535792-0cd7-4f55-8240-1682c2c597eb" providerId="AD" clId="Web-{15F33C05-7299-567A-E936-8970246968D7}" dt="2024-07-03T00:38:09.262" v="112" actId="1076"/>
          <ac:spMkLst>
            <pc:docMk/>
            <pc:sldMk cId="2535552469" sldId="297"/>
            <ac:spMk id="3" creationId="{7ED09F17-50B3-FE82-CE90-FA82D3D64CC2}"/>
          </ac:spMkLst>
        </pc:spChg>
      </pc:sldChg>
      <pc:sldChg chg="modSp">
        <pc:chgData name="横山翔琉_沼津" userId="S::d21139@numazu.kosen-ac.jp::fe535792-0cd7-4f55-8240-1682c2c597eb" providerId="AD" clId="Web-{15F33C05-7299-567A-E936-8970246968D7}" dt="2024-07-03T00:38:27.887" v="113" actId="20577"/>
        <pc:sldMkLst>
          <pc:docMk/>
          <pc:sldMk cId="2755032722" sldId="300"/>
        </pc:sldMkLst>
        <pc:spChg chg="mod">
          <ac:chgData name="横山翔琉_沼津" userId="S::d21139@numazu.kosen-ac.jp::fe535792-0cd7-4f55-8240-1682c2c597eb" providerId="AD" clId="Web-{15F33C05-7299-567A-E936-8970246968D7}" dt="2024-07-03T00:38:27.887" v="113" actId="20577"/>
          <ac:spMkLst>
            <pc:docMk/>
            <pc:sldMk cId="2755032722" sldId="300"/>
            <ac:spMk id="3" creationId="{7ED09F17-50B3-FE82-CE90-FA82D3D64CC2}"/>
          </ac:spMkLst>
        </pc:spChg>
      </pc:sldChg>
      <pc:sldChg chg="modSp">
        <pc:chgData name="横山翔琉_沼津" userId="S::d21139@numazu.kosen-ac.jp::fe535792-0cd7-4f55-8240-1682c2c597eb" providerId="AD" clId="Web-{15F33C05-7299-567A-E936-8970246968D7}" dt="2024-07-03T00:38:39.138" v="114" actId="20577"/>
        <pc:sldMkLst>
          <pc:docMk/>
          <pc:sldMk cId="856190852" sldId="301"/>
        </pc:sldMkLst>
        <pc:spChg chg="mod">
          <ac:chgData name="横山翔琉_沼津" userId="S::d21139@numazu.kosen-ac.jp::fe535792-0cd7-4f55-8240-1682c2c597eb" providerId="AD" clId="Web-{15F33C05-7299-567A-E936-8970246968D7}" dt="2024-07-03T00:38:39.138" v="114" actId="20577"/>
          <ac:spMkLst>
            <pc:docMk/>
            <pc:sldMk cId="856190852" sldId="301"/>
            <ac:spMk id="3" creationId="{7ED09F17-50B3-FE82-CE90-FA82D3D64CC2}"/>
          </ac:spMkLst>
        </pc:spChg>
      </pc:sldChg>
      <pc:sldChg chg="modSp">
        <pc:chgData name="横山翔琉_沼津" userId="S::d21139@numazu.kosen-ac.jp::fe535792-0cd7-4f55-8240-1682c2c597eb" providerId="AD" clId="Web-{15F33C05-7299-567A-E936-8970246968D7}" dt="2024-07-03T01:06:03.767" v="207" actId="20577"/>
        <pc:sldMkLst>
          <pc:docMk/>
          <pc:sldMk cId="582631788" sldId="311"/>
        </pc:sldMkLst>
        <pc:spChg chg="mod">
          <ac:chgData name="横山翔琉_沼津" userId="S::d21139@numazu.kosen-ac.jp::fe535792-0cd7-4f55-8240-1682c2c597eb" providerId="AD" clId="Web-{15F33C05-7299-567A-E936-8970246968D7}" dt="2024-07-03T01:06:03.767" v="207" actId="20577"/>
          <ac:spMkLst>
            <pc:docMk/>
            <pc:sldMk cId="582631788" sldId="311"/>
            <ac:spMk id="3" creationId="{7ED09F17-50B3-FE82-CE90-FA82D3D64CC2}"/>
          </ac:spMkLst>
        </pc:spChg>
      </pc:sldChg>
      <pc:sldChg chg="modSp">
        <pc:chgData name="横山翔琉_沼津" userId="S::d21139@numazu.kosen-ac.jp::fe535792-0cd7-4f55-8240-1682c2c597eb" providerId="AD" clId="Web-{15F33C05-7299-567A-E936-8970246968D7}" dt="2024-07-03T00:44:19.020" v="183" actId="20577"/>
        <pc:sldMkLst>
          <pc:docMk/>
          <pc:sldMk cId="3410965012" sldId="312"/>
        </pc:sldMkLst>
        <pc:spChg chg="mod">
          <ac:chgData name="横山翔琉_沼津" userId="S::d21139@numazu.kosen-ac.jp::fe535792-0cd7-4f55-8240-1682c2c597eb" providerId="AD" clId="Web-{15F33C05-7299-567A-E936-8970246968D7}" dt="2024-07-03T00:44:19.020" v="183" actId="20577"/>
          <ac:spMkLst>
            <pc:docMk/>
            <pc:sldMk cId="3410965012" sldId="312"/>
            <ac:spMk id="3" creationId="{7ED09F17-50B3-FE82-CE90-FA82D3D64CC2}"/>
          </ac:spMkLst>
        </pc:spChg>
      </pc:sldChg>
      <pc:sldChg chg="modSp">
        <pc:chgData name="横山翔琉_沼津" userId="S::d21139@numazu.kosen-ac.jp::fe535792-0cd7-4f55-8240-1682c2c597eb" providerId="AD" clId="Web-{15F33C05-7299-567A-E936-8970246968D7}" dt="2024-07-03T00:40:02.921" v="140"/>
        <pc:sldMkLst>
          <pc:docMk/>
          <pc:sldMk cId="2702086937" sldId="315"/>
        </pc:sldMkLst>
        <pc:graphicFrameChg chg="mod modGraphic">
          <ac:chgData name="横山翔琉_沼津" userId="S::d21139@numazu.kosen-ac.jp::fe535792-0cd7-4f55-8240-1682c2c597eb" providerId="AD" clId="Web-{15F33C05-7299-567A-E936-8970246968D7}" dt="2024-07-03T00:40:02.921" v="140"/>
          <ac:graphicFrameMkLst>
            <pc:docMk/>
            <pc:sldMk cId="2702086937" sldId="315"/>
            <ac:graphicFrameMk id="6" creationId="{01F6EC36-8CAD-8B77-16F3-0920AC1DDC25}"/>
          </ac:graphicFrameMkLst>
        </pc:graphicFrameChg>
      </pc:sldChg>
    </pc:docChg>
  </pc:docChgLst>
  <pc:docChgLst>
    <pc:chgData name="宇佐見祥_沼津" userId="78b708c0-bc94-4bf4-a3fa-b0cc4f38bc79" providerId="ADAL" clId="{AB81B80B-EEE3-4FAE-9179-ECC1BE664DDC}"/>
    <pc:docChg chg="undo custSel modSld">
      <pc:chgData name="宇佐見祥_沼津" userId="78b708c0-bc94-4bf4-a3fa-b0cc4f38bc79" providerId="ADAL" clId="{AB81B80B-EEE3-4FAE-9179-ECC1BE664DDC}" dt="2024-07-05T03:55:17.690" v="78" actId="20577"/>
      <pc:docMkLst>
        <pc:docMk/>
      </pc:docMkLst>
      <pc:sldChg chg="modSp mod">
        <pc:chgData name="宇佐見祥_沼津" userId="78b708c0-bc94-4bf4-a3fa-b0cc4f38bc79" providerId="ADAL" clId="{AB81B80B-EEE3-4FAE-9179-ECC1BE664DDC}" dt="2024-07-05T03:53:19.656" v="14" actId="20577"/>
        <pc:sldMkLst>
          <pc:docMk/>
          <pc:sldMk cId="856190852" sldId="301"/>
        </pc:sldMkLst>
        <pc:spChg chg="mod">
          <ac:chgData name="宇佐見祥_沼津" userId="78b708c0-bc94-4bf4-a3fa-b0cc4f38bc79" providerId="ADAL" clId="{AB81B80B-EEE3-4FAE-9179-ECC1BE664DDC}" dt="2024-07-05T03:53:19.656" v="14" actId="20577"/>
          <ac:spMkLst>
            <pc:docMk/>
            <pc:sldMk cId="856190852" sldId="301"/>
            <ac:spMk id="5" creationId="{8258CB74-2580-D564-A582-1DC809F1271D}"/>
          </ac:spMkLst>
        </pc:spChg>
      </pc:sldChg>
      <pc:sldChg chg="modSp mod">
        <pc:chgData name="宇佐見祥_沼津" userId="78b708c0-bc94-4bf4-a3fa-b0cc4f38bc79" providerId="ADAL" clId="{AB81B80B-EEE3-4FAE-9179-ECC1BE664DDC}" dt="2024-07-05T03:54:52.496" v="68" actId="20577"/>
        <pc:sldMkLst>
          <pc:docMk/>
          <pc:sldMk cId="3094534236" sldId="307"/>
        </pc:sldMkLst>
        <pc:spChg chg="mod">
          <ac:chgData name="宇佐見祥_沼津" userId="78b708c0-bc94-4bf4-a3fa-b0cc4f38bc79" providerId="ADAL" clId="{AB81B80B-EEE3-4FAE-9179-ECC1BE664DDC}" dt="2024-07-05T03:54:52.496" v="68" actId="20577"/>
          <ac:spMkLst>
            <pc:docMk/>
            <pc:sldMk cId="3094534236" sldId="307"/>
            <ac:spMk id="5" creationId="{8258CB74-2580-D564-A582-1DC809F1271D}"/>
          </ac:spMkLst>
        </pc:spChg>
      </pc:sldChg>
      <pc:sldChg chg="modSp mod">
        <pc:chgData name="宇佐見祥_沼津" userId="78b708c0-bc94-4bf4-a3fa-b0cc4f38bc79" providerId="ADAL" clId="{AB81B80B-EEE3-4FAE-9179-ECC1BE664DDC}" dt="2024-07-05T03:55:17.690" v="78" actId="20577"/>
        <pc:sldMkLst>
          <pc:docMk/>
          <pc:sldMk cId="2702086937" sldId="315"/>
        </pc:sldMkLst>
        <pc:spChg chg="mod">
          <ac:chgData name="宇佐見祥_沼津" userId="78b708c0-bc94-4bf4-a3fa-b0cc4f38bc79" providerId="ADAL" clId="{AB81B80B-EEE3-4FAE-9179-ECC1BE664DDC}" dt="2024-07-05T03:55:17.690" v="78" actId="20577"/>
          <ac:spMkLst>
            <pc:docMk/>
            <pc:sldMk cId="2702086937" sldId="315"/>
            <ac:spMk id="9" creationId="{A9E9DC12-06BC-94FC-DDF0-EE4B65E8034D}"/>
          </ac:spMkLst>
        </pc:spChg>
        <pc:graphicFrameChg chg="mod modGraphic">
          <ac:chgData name="宇佐見祥_沼津" userId="78b708c0-bc94-4bf4-a3fa-b0cc4f38bc79" providerId="ADAL" clId="{AB81B80B-EEE3-4FAE-9179-ECC1BE664DDC}" dt="2024-07-05T03:54:45.661" v="64" actId="20577"/>
          <ac:graphicFrameMkLst>
            <pc:docMk/>
            <pc:sldMk cId="2702086937" sldId="315"/>
            <ac:graphicFrameMk id="6" creationId="{01F6EC36-8CAD-8B77-16F3-0920AC1DDC25}"/>
          </ac:graphicFrameMkLst>
        </pc:graphicFrameChg>
      </pc:sldChg>
    </pc:docChg>
  </pc:docChgLst>
  <pc:docChgLst>
    <pc:chgData name="宇佐見祥_沼津" userId="78b708c0-bc94-4bf4-a3fa-b0cc4f38bc79" providerId="ADAL" clId="{621FD6A1-647A-4E4D-8CB7-51CFB213B787}"/>
    <pc:docChg chg="undo custSel modSld">
      <pc:chgData name="宇佐見祥_沼津" userId="78b708c0-bc94-4bf4-a3fa-b0cc4f38bc79" providerId="ADAL" clId="{621FD6A1-647A-4E4D-8CB7-51CFB213B787}" dt="2024-07-05T02:59:39.168" v="21" actId="20577"/>
      <pc:docMkLst>
        <pc:docMk/>
      </pc:docMkLst>
      <pc:sldChg chg="addSp delSp modSp mod">
        <pc:chgData name="宇佐見祥_沼津" userId="78b708c0-bc94-4bf4-a3fa-b0cc4f38bc79" providerId="ADAL" clId="{621FD6A1-647A-4E4D-8CB7-51CFB213B787}" dt="2024-07-05T02:48:55.940" v="17" actId="1076"/>
        <pc:sldMkLst>
          <pc:docMk/>
          <pc:sldMk cId="1244894219" sldId="280"/>
        </pc:sldMkLst>
        <pc:picChg chg="add del">
          <ac:chgData name="宇佐見祥_沼津" userId="78b708c0-bc94-4bf4-a3fa-b0cc4f38bc79" providerId="ADAL" clId="{621FD6A1-647A-4E4D-8CB7-51CFB213B787}" dt="2024-07-05T02:44:39.587" v="4" actId="478"/>
          <ac:picMkLst>
            <pc:docMk/>
            <pc:sldMk cId="1244894219" sldId="280"/>
            <ac:picMk id="2" creationId="{AE95046C-A688-06AF-0670-6C0031DB4A58}"/>
          </ac:picMkLst>
        </pc:picChg>
        <pc:picChg chg="del">
          <ac:chgData name="宇佐見祥_沼津" userId="78b708c0-bc94-4bf4-a3fa-b0cc4f38bc79" providerId="ADAL" clId="{621FD6A1-647A-4E4D-8CB7-51CFB213B787}" dt="2024-07-05T02:44:37.918" v="3" actId="478"/>
          <ac:picMkLst>
            <pc:docMk/>
            <pc:sldMk cId="1244894219" sldId="280"/>
            <ac:picMk id="5" creationId="{690AE7EC-31C4-26CF-1943-B2436E5A5A8F}"/>
          </ac:picMkLst>
        </pc:picChg>
        <pc:picChg chg="del">
          <ac:chgData name="宇佐見祥_沼津" userId="78b708c0-bc94-4bf4-a3fa-b0cc4f38bc79" providerId="ADAL" clId="{621FD6A1-647A-4E4D-8CB7-51CFB213B787}" dt="2024-07-05T02:44:33.388" v="0" actId="478"/>
          <ac:picMkLst>
            <pc:docMk/>
            <pc:sldMk cId="1244894219" sldId="280"/>
            <ac:picMk id="7" creationId="{758AAB86-AB21-8D79-5955-A16EFEFBCFB3}"/>
          </ac:picMkLst>
        </pc:picChg>
        <pc:picChg chg="add mod">
          <ac:chgData name="宇佐見祥_沼津" userId="78b708c0-bc94-4bf4-a3fa-b0cc4f38bc79" providerId="ADAL" clId="{621FD6A1-647A-4E4D-8CB7-51CFB213B787}" dt="2024-07-05T02:48:50.937" v="15" actId="1076"/>
          <ac:picMkLst>
            <pc:docMk/>
            <pc:sldMk cId="1244894219" sldId="280"/>
            <ac:picMk id="10" creationId="{1A32FD92-A480-88CC-C39F-0CCDE00D5254}"/>
          </ac:picMkLst>
        </pc:picChg>
        <pc:picChg chg="add mod">
          <ac:chgData name="宇佐見祥_沼津" userId="78b708c0-bc94-4bf4-a3fa-b0cc4f38bc79" providerId="ADAL" clId="{621FD6A1-647A-4E4D-8CB7-51CFB213B787}" dt="2024-07-05T02:48:55.940" v="17" actId="1076"/>
          <ac:picMkLst>
            <pc:docMk/>
            <pc:sldMk cId="1244894219" sldId="280"/>
            <ac:picMk id="12" creationId="{20C82A78-A12D-7598-F068-BED85121136C}"/>
          </ac:picMkLst>
        </pc:picChg>
      </pc:sldChg>
      <pc:sldChg chg="modSp mod">
        <pc:chgData name="宇佐見祥_沼津" userId="78b708c0-bc94-4bf4-a3fa-b0cc4f38bc79" providerId="ADAL" clId="{621FD6A1-647A-4E4D-8CB7-51CFB213B787}" dt="2024-07-05T02:59:39.168" v="21" actId="20577"/>
        <pc:sldMkLst>
          <pc:docMk/>
          <pc:sldMk cId="529451015" sldId="294"/>
        </pc:sldMkLst>
        <pc:spChg chg="mod">
          <ac:chgData name="宇佐見祥_沼津" userId="78b708c0-bc94-4bf4-a3fa-b0cc4f38bc79" providerId="ADAL" clId="{621FD6A1-647A-4E4D-8CB7-51CFB213B787}" dt="2024-07-05T02:59:39.168" v="21" actId="20577"/>
          <ac:spMkLst>
            <pc:docMk/>
            <pc:sldMk cId="529451015" sldId="294"/>
            <ac:spMk id="3" creationId="{83E84FA8-2FC9-C3BE-A127-454E03D4982F}"/>
          </ac:spMkLst>
        </pc:spChg>
      </pc:sldChg>
    </pc:docChg>
  </pc:docChgLst>
  <pc:docChgLst>
    <pc:chgData name="仲谷天芽_沼津" userId="84a14a63-7b00-4587-94f3-ca76b914f141" providerId="ADAL" clId="{D898A15B-4252-4A59-B210-A3B7ED465561}"/>
    <pc:docChg chg="undo redo custSel addSld delSld modSld sldOrd">
      <pc:chgData name="仲谷天芽_沼津" userId="84a14a63-7b00-4587-94f3-ca76b914f141" providerId="ADAL" clId="{D898A15B-4252-4A59-B210-A3B7ED465561}" dt="2024-07-01T08:15:52.225" v="5981" actId="1076"/>
      <pc:docMkLst>
        <pc:docMk/>
      </pc:docMkLst>
      <pc:sldChg chg="modSp mod">
        <pc:chgData name="仲谷天芽_沼津" userId="84a14a63-7b00-4587-94f3-ca76b914f141" providerId="ADAL" clId="{D898A15B-4252-4A59-B210-A3B7ED465561}" dt="2024-07-01T07:49:31.494" v="5324" actId="34135"/>
        <pc:sldMkLst>
          <pc:docMk/>
          <pc:sldMk cId="1377676000" sldId="257"/>
        </pc:sldMkLst>
        <pc:spChg chg="mod">
          <ac:chgData name="仲谷天芽_沼津" userId="84a14a63-7b00-4587-94f3-ca76b914f141" providerId="ADAL" clId="{D898A15B-4252-4A59-B210-A3B7ED465561}" dt="2024-07-01T07:49:31.494" v="5324" actId="34135"/>
          <ac:spMkLst>
            <pc:docMk/>
            <pc:sldMk cId="1377676000" sldId="257"/>
            <ac:spMk id="5" creationId="{B966AE72-1324-8AE1-795E-E9CCB5EB4442}"/>
          </ac:spMkLst>
        </pc:spChg>
      </pc:sldChg>
      <pc:sldChg chg="addSp delSp modSp mod">
        <pc:chgData name="仲谷天芽_沼津" userId="84a14a63-7b00-4587-94f3-ca76b914f141" providerId="ADAL" clId="{D898A15B-4252-4A59-B210-A3B7ED465561}" dt="2024-07-01T07:49:41.059" v="5328" actId="167"/>
        <pc:sldMkLst>
          <pc:docMk/>
          <pc:sldMk cId="3985949444" sldId="264"/>
        </pc:sldMkLst>
        <pc:spChg chg="add mod">
          <ac:chgData name="仲谷天芽_沼津" userId="84a14a63-7b00-4587-94f3-ca76b914f141" providerId="ADAL" clId="{D898A15B-4252-4A59-B210-A3B7ED465561}" dt="2024-07-01T07:49:35.121" v="5325"/>
          <ac:spMkLst>
            <pc:docMk/>
            <pc:sldMk cId="3985949444" sldId="264"/>
            <ac:spMk id="3" creationId="{15E175FD-9420-D20F-4415-227D92D03401}"/>
          </ac:spMkLst>
        </pc:spChg>
        <pc:spChg chg="del">
          <ac:chgData name="仲谷天芽_沼津" userId="84a14a63-7b00-4587-94f3-ca76b914f141" providerId="ADAL" clId="{D898A15B-4252-4A59-B210-A3B7ED465561}" dt="2024-07-01T07:49:37.693" v="5326" actId="478"/>
          <ac:spMkLst>
            <pc:docMk/>
            <pc:sldMk cId="3985949444" sldId="264"/>
            <ac:spMk id="5" creationId="{1DC164B4-0072-7150-80F4-562C29C49868}"/>
          </ac:spMkLst>
        </pc:spChg>
        <pc:spChg chg="add mod ord">
          <ac:chgData name="仲谷天芽_沼津" userId="84a14a63-7b00-4587-94f3-ca76b914f141" providerId="ADAL" clId="{D898A15B-4252-4A59-B210-A3B7ED465561}" dt="2024-07-01T07:49:41.059" v="5328" actId="167"/>
          <ac:spMkLst>
            <pc:docMk/>
            <pc:sldMk cId="3985949444" sldId="264"/>
            <ac:spMk id="6" creationId="{F31F1B12-723F-8890-F370-4A0BEBD8DCE6}"/>
          </ac:spMkLst>
        </pc:spChg>
      </pc:sldChg>
      <pc:sldChg chg="addSp delSp modSp mod">
        <pc:chgData name="仲谷天芽_沼津" userId="84a14a63-7b00-4587-94f3-ca76b914f141" providerId="ADAL" clId="{D898A15B-4252-4A59-B210-A3B7ED465561}" dt="2024-07-01T07:49:49.114" v="5332" actId="167"/>
        <pc:sldMkLst>
          <pc:docMk/>
          <pc:sldMk cId="1692047423" sldId="265"/>
        </pc:sldMkLst>
        <pc:spChg chg="add mod ord">
          <ac:chgData name="仲谷天芽_沼津" userId="84a14a63-7b00-4587-94f3-ca76b914f141" providerId="ADAL" clId="{D898A15B-4252-4A59-B210-A3B7ED465561}" dt="2024-07-01T07:49:49.114" v="5332" actId="167"/>
          <ac:spMkLst>
            <pc:docMk/>
            <pc:sldMk cId="1692047423" sldId="265"/>
            <ac:spMk id="5" creationId="{3EC8E7B3-8863-FED0-16BC-EA772B14CFA6}"/>
          </ac:spMkLst>
        </pc:spChg>
        <pc:spChg chg="del">
          <ac:chgData name="仲谷天芽_沼津" userId="84a14a63-7b00-4587-94f3-ca76b914f141" providerId="ADAL" clId="{D898A15B-4252-4A59-B210-A3B7ED465561}" dt="2024-07-01T07:49:44.617" v="5329" actId="478"/>
          <ac:spMkLst>
            <pc:docMk/>
            <pc:sldMk cId="1692047423" sldId="265"/>
            <ac:spMk id="23" creationId="{A5E3003D-0953-B33C-CF43-940248DDE6FF}"/>
          </ac:spMkLst>
        </pc:spChg>
      </pc:sldChg>
      <pc:sldChg chg="addSp delSp modSp mod">
        <pc:chgData name="仲谷天芽_沼津" userId="84a14a63-7b00-4587-94f3-ca76b914f141" providerId="ADAL" clId="{D898A15B-4252-4A59-B210-A3B7ED465561}" dt="2024-07-01T08:15:52.225" v="5981" actId="1076"/>
        <pc:sldMkLst>
          <pc:docMk/>
          <pc:sldMk cId="3241857581" sldId="273"/>
        </pc:sldMkLst>
        <pc:spChg chg="del">
          <ac:chgData name="仲谷天芽_沼津" userId="84a14a63-7b00-4587-94f3-ca76b914f141" providerId="ADAL" clId="{D898A15B-4252-4A59-B210-A3B7ED465561}" dt="2024-07-01T07:50:17.058" v="5336" actId="478"/>
          <ac:spMkLst>
            <pc:docMk/>
            <pc:sldMk cId="3241857581" sldId="273"/>
            <ac:spMk id="2" creationId="{B7BE6949-BB38-7232-5825-B4AEA5DD7437}"/>
          </ac:spMkLst>
        </pc:spChg>
        <pc:spChg chg="mod">
          <ac:chgData name="仲谷天芽_沼津" userId="84a14a63-7b00-4587-94f3-ca76b914f141" providerId="ADAL" clId="{D898A15B-4252-4A59-B210-A3B7ED465561}" dt="2024-07-01T08:15:52.225" v="5981" actId="1076"/>
          <ac:spMkLst>
            <pc:docMk/>
            <pc:sldMk cId="3241857581" sldId="273"/>
            <ac:spMk id="3" creationId="{93A54C73-9645-F1C7-46F2-EB76F66E1D70}"/>
          </ac:spMkLst>
        </pc:spChg>
        <pc:spChg chg="add mod ord">
          <ac:chgData name="仲谷天芽_沼津" userId="84a14a63-7b00-4587-94f3-ca76b914f141" providerId="ADAL" clId="{D898A15B-4252-4A59-B210-A3B7ED465561}" dt="2024-07-01T07:51:12.237" v="5353" actId="34135"/>
          <ac:spMkLst>
            <pc:docMk/>
            <pc:sldMk cId="3241857581" sldId="273"/>
            <ac:spMk id="4" creationId="{309B5DF3-51F1-7348-F90B-0516F4B784E8}"/>
          </ac:spMkLst>
        </pc:spChg>
        <pc:spChg chg="mod">
          <ac:chgData name="仲谷天芽_沼津" userId="84a14a63-7b00-4587-94f3-ca76b914f141" providerId="ADAL" clId="{D898A15B-4252-4A59-B210-A3B7ED465561}" dt="2024-07-01T08:15:41.946" v="5977" actId="1076"/>
          <ac:spMkLst>
            <pc:docMk/>
            <pc:sldMk cId="3241857581" sldId="273"/>
            <ac:spMk id="6" creationId="{67C4E0F8-CA7B-B0A6-8B71-DC71FACACFE9}"/>
          </ac:spMkLst>
        </pc:spChg>
      </pc:sldChg>
      <pc:sldChg chg="addSp delSp modSp mod">
        <pc:chgData name="仲谷天芽_沼津" userId="84a14a63-7b00-4587-94f3-ca76b914f141" providerId="ADAL" clId="{D898A15B-4252-4A59-B210-A3B7ED465561}" dt="2024-07-01T07:51:06.181" v="5351" actId="34135"/>
        <pc:sldMkLst>
          <pc:docMk/>
          <pc:sldMk cId="1494437883" sldId="277"/>
        </pc:sldMkLst>
        <pc:spChg chg="add mod ord">
          <ac:chgData name="仲谷天芽_沼津" userId="84a14a63-7b00-4587-94f3-ca76b914f141" providerId="ADAL" clId="{D898A15B-4252-4A59-B210-A3B7ED465561}" dt="2024-07-01T07:51:06.181" v="5351" actId="34135"/>
          <ac:spMkLst>
            <pc:docMk/>
            <pc:sldMk cId="1494437883" sldId="277"/>
            <ac:spMk id="2" creationId="{3811921E-548D-70BF-23BE-2911FACFD70D}"/>
          </ac:spMkLst>
        </pc:spChg>
        <pc:spChg chg="del">
          <ac:chgData name="仲谷天芽_沼津" userId="84a14a63-7b00-4587-94f3-ca76b914f141" providerId="ADAL" clId="{D898A15B-4252-4A59-B210-A3B7ED465561}" dt="2024-07-01T07:50:42.775" v="5342" actId="478"/>
          <ac:spMkLst>
            <pc:docMk/>
            <pc:sldMk cId="1494437883" sldId="277"/>
            <ac:spMk id="11" creationId="{FB9FEB15-3C89-53B6-0A77-A2A9146A3BBB}"/>
          </ac:spMkLst>
        </pc:spChg>
      </pc:sldChg>
      <pc:sldChg chg="addSp delSp modSp mod">
        <pc:chgData name="仲谷天芽_沼津" userId="84a14a63-7b00-4587-94f3-ca76b914f141" providerId="ADAL" clId="{D898A15B-4252-4A59-B210-A3B7ED465561}" dt="2024-07-01T07:50:56.903" v="5348" actId="34135"/>
        <pc:sldMkLst>
          <pc:docMk/>
          <pc:sldMk cId="3767358154" sldId="278"/>
        </pc:sldMkLst>
        <pc:spChg chg="add mod ord">
          <ac:chgData name="仲谷天芽_沼津" userId="84a14a63-7b00-4587-94f3-ca76b914f141" providerId="ADAL" clId="{D898A15B-4252-4A59-B210-A3B7ED465561}" dt="2024-07-01T07:50:56.903" v="5348" actId="34135"/>
          <ac:spMkLst>
            <pc:docMk/>
            <pc:sldMk cId="3767358154" sldId="278"/>
            <ac:spMk id="2" creationId="{EE56BFBA-715A-F426-533E-FAF54D7DF2BB}"/>
          </ac:spMkLst>
        </pc:spChg>
        <pc:spChg chg="del">
          <ac:chgData name="仲谷天芽_沼津" userId="84a14a63-7b00-4587-94f3-ca76b914f141" providerId="ADAL" clId="{D898A15B-4252-4A59-B210-A3B7ED465561}" dt="2024-07-01T07:50:51.755" v="5345" actId="478"/>
          <ac:spMkLst>
            <pc:docMk/>
            <pc:sldMk cId="3767358154" sldId="278"/>
            <ac:spMk id="26" creationId="{FD8A1DFB-4173-8DEC-1A6D-2419B4AA9F3D}"/>
          </ac:spMkLst>
        </pc:spChg>
      </pc:sldChg>
      <pc:sldChg chg="addSp delSp modSp mod">
        <pc:chgData name="仲谷天芽_沼津" userId="84a14a63-7b00-4587-94f3-ca76b914f141" providerId="ADAL" clId="{D898A15B-4252-4A59-B210-A3B7ED465561}" dt="2024-07-01T07:51:49.616" v="5364" actId="167"/>
        <pc:sldMkLst>
          <pc:docMk/>
          <pc:sldMk cId="1711957991" sldId="283"/>
        </pc:sldMkLst>
        <pc:spChg chg="add mod ord">
          <ac:chgData name="仲谷天芽_沼津" userId="84a14a63-7b00-4587-94f3-ca76b914f141" providerId="ADAL" clId="{D898A15B-4252-4A59-B210-A3B7ED465561}" dt="2024-07-01T07:51:49.616" v="5364" actId="167"/>
          <ac:spMkLst>
            <pc:docMk/>
            <pc:sldMk cId="1711957991" sldId="283"/>
            <ac:spMk id="2" creationId="{168558A0-BE10-CD7A-1081-A6062AA29663}"/>
          </ac:spMkLst>
        </pc:spChg>
        <pc:spChg chg="del">
          <ac:chgData name="仲谷天芽_沼津" userId="84a14a63-7b00-4587-94f3-ca76b914f141" providerId="ADAL" clId="{D898A15B-4252-4A59-B210-A3B7ED465561}" dt="2024-07-01T07:51:44.603" v="5361" actId="478"/>
          <ac:spMkLst>
            <pc:docMk/>
            <pc:sldMk cId="1711957991" sldId="283"/>
            <ac:spMk id="3" creationId="{5F5FB052-E785-FD6E-44CF-FDEB3B438BC8}"/>
          </ac:spMkLst>
        </pc:spChg>
      </pc:sldChg>
      <pc:sldChg chg="addSp delSp modSp mod">
        <pc:chgData name="仲谷天芽_沼津" userId="84a14a63-7b00-4587-94f3-ca76b914f141" providerId="ADAL" clId="{D898A15B-4252-4A59-B210-A3B7ED465561}" dt="2024-07-01T07:51:39.651" v="5360" actId="34135"/>
        <pc:sldMkLst>
          <pc:docMk/>
          <pc:sldMk cId="3233773669" sldId="284"/>
        </pc:sldMkLst>
        <pc:spChg chg="add mod ord">
          <ac:chgData name="仲谷天芽_沼津" userId="84a14a63-7b00-4587-94f3-ca76b914f141" providerId="ADAL" clId="{D898A15B-4252-4A59-B210-A3B7ED465561}" dt="2024-07-01T07:51:39.651" v="5360" actId="34135"/>
          <ac:spMkLst>
            <pc:docMk/>
            <pc:sldMk cId="3233773669" sldId="284"/>
            <ac:spMk id="2" creationId="{27911CBD-B10F-F5E6-FD2A-1B18979FB906}"/>
          </ac:spMkLst>
        </pc:spChg>
        <pc:spChg chg="del">
          <ac:chgData name="仲谷天芽_沼津" userId="84a14a63-7b00-4587-94f3-ca76b914f141" providerId="ADAL" clId="{D898A15B-4252-4A59-B210-A3B7ED465561}" dt="2024-07-01T07:51:26.844" v="5355" actId="478"/>
          <ac:spMkLst>
            <pc:docMk/>
            <pc:sldMk cId="3233773669" sldId="284"/>
            <ac:spMk id="3" creationId="{AFA977AE-D7E6-BEBD-7AF0-CF47EE79387C}"/>
          </ac:spMkLst>
        </pc:spChg>
        <pc:spChg chg="mod">
          <ac:chgData name="仲谷天芽_沼津" userId="84a14a63-7b00-4587-94f3-ca76b914f141" providerId="ADAL" clId="{D898A15B-4252-4A59-B210-A3B7ED465561}" dt="2024-07-01T07:44:07.670" v="5286" actId="115"/>
          <ac:spMkLst>
            <pc:docMk/>
            <pc:sldMk cId="3233773669" sldId="284"/>
            <ac:spMk id="28" creationId="{88D7D236-A262-E27D-AA2F-53242AE22F69}"/>
          </ac:spMkLst>
        </pc:spChg>
      </pc:sldChg>
      <pc:sldChg chg="addSp delSp modSp mod">
        <pc:chgData name="仲谷天芽_沼津" userId="84a14a63-7b00-4587-94f3-ca76b914f141" providerId="ADAL" clId="{D898A15B-4252-4A59-B210-A3B7ED465561}" dt="2024-07-01T07:52:36.094" v="5388" actId="167"/>
        <pc:sldMkLst>
          <pc:docMk/>
          <pc:sldMk cId="313140754" sldId="302"/>
        </pc:sldMkLst>
        <pc:spChg chg="add mod ord">
          <ac:chgData name="仲谷天芽_沼津" userId="84a14a63-7b00-4587-94f3-ca76b914f141" providerId="ADAL" clId="{D898A15B-4252-4A59-B210-A3B7ED465561}" dt="2024-07-01T07:49:04.468" v="5321" actId="1076"/>
          <ac:spMkLst>
            <pc:docMk/>
            <pc:sldMk cId="313140754" sldId="302"/>
            <ac:spMk id="2" creationId="{6F0F4483-25B3-930C-D4AD-2C68CBDFBCA6}"/>
          </ac:spMkLst>
        </pc:spChg>
        <pc:spChg chg="add mod ord">
          <ac:chgData name="仲谷天芽_沼津" userId="84a14a63-7b00-4587-94f3-ca76b914f141" providerId="ADAL" clId="{D898A15B-4252-4A59-B210-A3B7ED465561}" dt="2024-07-01T07:52:36.094" v="5388" actId="167"/>
          <ac:spMkLst>
            <pc:docMk/>
            <pc:sldMk cId="313140754" sldId="302"/>
            <ac:spMk id="8" creationId="{20BB69DD-7D24-9083-6959-3E5D013975CA}"/>
          </ac:spMkLst>
        </pc:spChg>
        <pc:spChg chg="del">
          <ac:chgData name="仲谷天芽_沼津" userId="84a14a63-7b00-4587-94f3-ca76b914f141" providerId="ADAL" clId="{D898A15B-4252-4A59-B210-A3B7ED465561}" dt="2024-07-01T07:52:32.043" v="5385" actId="478"/>
          <ac:spMkLst>
            <pc:docMk/>
            <pc:sldMk cId="313140754" sldId="302"/>
            <ac:spMk id="18" creationId="{86861AEF-BCCD-3DD6-E6F9-E41EE20C5163}"/>
          </ac:spMkLst>
        </pc:spChg>
        <pc:spChg chg="mod">
          <ac:chgData name="仲谷天芽_沼津" userId="84a14a63-7b00-4587-94f3-ca76b914f141" providerId="ADAL" clId="{D898A15B-4252-4A59-B210-A3B7ED465561}" dt="2024-07-01T07:48:25.298" v="5318" actId="115"/>
          <ac:spMkLst>
            <pc:docMk/>
            <pc:sldMk cId="313140754" sldId="302"/>
            <ac:spMk id="42" creationId="{AB9A283C-4044-CE85-A76C-D3BFF1AD100D}"/>
          </ac:spMkLst>
        </pc:spChg>
      </pc:sldChg>
      <pc:sldChg chg="addSp delSp modSp mod modAnim">
        <pc:chgData name="仲谷天芽_沼津" userId="84a14a63-7b00-4587-94f3-ca76b914f141" providerId="ADAL" clId="{D898A15B-4252-4A59-B210-A3B7ED465561}" dt="2024-07-01T07:52:28.278" v="5384" actId="167"/>
        <pc:sldMkLst>
          <pc:docMk/>
          <pc:sldMk cId="476144040" sldId="303"/>
        </pc:sldMkLst>
        <pc:spChg chg="del">
          <ac:chgData name="仲谷天芽_沼津" userId="84a14a63-7b00-4587-94f3-ca76b914f141" providerId="ADAL" clId="{D898A15B-4252-4A59-B210-A3B7ED465561}" dt="2024-07-01T07:52:24.339" v="5381" actId="478"/>
          <ac:spMkLst>
            <pc:docMk/>
            <pc:sldMk cId="476144040" sldId="303"/>
            <ac:spMk id="3" creationId="{AF7B4666-3C7D-1FC2-B280-3B47ACB7E28A}"/>
          </ac:spMkLst>
        </pc:spChg>
        <pc:spChg chg="add mod ord">
          <ac:chgData name="仲谷天芽_沼津" userId="84a14a63-7b00-4587-94f3-ca76b914f141" providerId="ADAL" clId="{D898A15B-4252-4A59-B210-A3B7ED465561}" dt="2024-07-01T07:52:28.278" v="5384" actId="167"/>
          <ac:spMkLst>
            <pc:docMk/>
            <pc:sldMk cId="476144040" sldId="303"/>
            <ac:spMk id="4" creationId="{FDAA9200-ABCD-55B6-85E6-FB9FC5A93421}"/>
          </ac:spMkLst>
        </pc:spChg>
        <pc:spChg chg="add mod">
          <ac:chgData name="仲谷天芽_沼津" userId="84a14a63-7b00-4587-94f3-ca76b914f141" providerId="ADAL" clId="{D898A15B-4252-4A59-B210-A3B7ED465561}" dt="2024-06-30T06:53:04.311" v="5092" actId="1076"/>
          <ac:spMkLst>
            <pc:docMk/>
            <pc:sldMk cId="476144040" sldId="303"/>
            <ac:spMk id="5" creationId="{EE9C02C6-CA1A-503F-B04F-C499F294C7E8}"/>
          </ac:spMkLst>
        </pc:spChg>
        <pc:spChg chg="add mod">
          <ac:chgData name="仲谷天芽_沼津" userId="84a14a63-7b00-4587-94f3-ca76b914f141" providerId="ADAL" clId="{D898A15B-4252-4A59-B210-A3B7ED465561}" dt="2024-06-30T06:53:15.005" v="5093" actId="1076"/>
          <ac:spMkLst>
            <pc:docMk/>
            <pc:sldMk cId="476144040" sldId="303"/>
            <ac:spMk id="7" creationId="{EC793758-E9E6-6C72-7DF8-402CBB9C97AA}"/>
          </ac:spMkLst>
        </pc:spChg>
        <pc:spChg chg="add mod">
          <ac:chgData name="仲谷天芽_沼津" userId="84a14a63-7b00-4587-94f3-ca76b914f141" providerId="ADAL" clId="{D898A15B-4252-4A59-B210-A3B7ED465561}" dt="2024-06-30T06:55:38.187" v="5102" actId="1076"/>
          <ac:spMkLst>
            <pc:docMk/>
            <pc:sldMk cId="476144040" sldId="303"/>
            <ac:spMk id="9" creationId="{403D6C57-1DF7-E9A6-698D-F7E0A1B6B4C6}"/>
          </ac:spMkLst>
        </pc:spChg>
        <pc:spChg chg="del">
          <ac:chgData name="仲谷天芽_沼津" userId="84a14a63-7b00-4587-94f3-ca76b914f141" providerId="ADAL" clId="{D898A15B-4252-4A59-B210-A3B7ED465561}" dt="2024-06-30T06:47:37.257" v="5032" actId="478"/>
          <ac:spMkLst>
            <pc:docMk/>
            <pc:sldMk cId="476144040" sldId="303"/>
            <ac:spMk id="10" creationId="{B0C3E2A1-8AEE-EE71-31BE-CD7E6DB2C66A}"/>
          </ac:spMkLst>
        </pc:spChg>
        <pc:spChg chg="add mod">
          <ac:chgData name="仲谷天芽_沼津" userId="84a14a63-7b00-4587-94f3-ca76b914f141" providerId="ADAL" clId="{D898A15B-4252-4A59-B210-A3B7ED465561}" dt="2024-06-30T06:55:45.099" v="5103" actId="1076"/>
          <ac:spMkLst>
            <pc:docMk/>
            <pc:sldMk cId="476144040" sldId="303"/>
            <ac:spMk id="11" creationId="{AE2DE62C-A1BE-5C6A-6C5A-56AC0E49A9FC}"/>
          </ac:spMkLst>
        </pc:spChg>
        <pc:spChg chg="mod">
          <ac:chgData name="仲谷天芽_沼津" userId="84a14a63-7b00-4587-94f3-ca76b914f141" providerId="ADAL" clId="{D898A15B-4252-4A59-B210-A3B7ED465561}" dt="2024-06-30T06:50:12.820" v="5072" actId="1076"/>
          <ac:spMkLst>
            <pc:docMk/>
            <pc:sldMk cId="476144040" sldId="303"/>
            <ac:spMk id="13" creationId="{77C77B0E-FB63-BDBE-FAA5-999AABF2C984}"/>
          </ac:spMkLst>
        </pc:spChg>
        <pc:spChg chg="add mod ord">
          <ac:chgData name="仲谷天芽_沼津" userId="84a14a63-7b00-4587-94f3-ca76b914f141" providerId="ADAL" clId="{D898A15B-4252-4A59-B210-A3B7ED465561}" dt="2024-06-30T07:02:46.041" v="5169" actId="13244"/>
          <ac:spMkLst>
            <pc:docMk/>
            <pc:sldMk cId="476144040" sldId="303"/>
            <ac:spMk id="15" creationId="{3511BA74-E008-CE26-68DB-BA53249D5F8A}"/>
          </ac:spMkLst>
        </pc:spChg>
        <pc:picChg chg="del">
          <ac:chgData name="仲谷天芽_沼津" userId="84a14a63-7b00-4587-94f3-ca76b914f141" providerId="ADAL" clId="{D898A15B-4252-4A59-B210-A3B7ED465561}" dt="2024-06-30T06:47:35.622" v="5031" actId="478"/>
          <ac:picMkLst>
            <pc:docMk/>
            <pc:sldMk cId="476144040" sldId="303"/>
            <ac:picMk id="4" creationId="{65B25530-E678-C204-8A61-607EBE16018D}"/>
          </ac:picMkLst>
        </pc:picChg>
        <pc:picChg chg="add mod">
          <ac:chgData name="仲谷天芽_沼津" userId="84a14a63-7b00-4587-94f3-ca76b914f141" providerId="ADAL" clId="{D898A15B-4252-4A59-B210-A3B7ED465561}" dt="2024-07-01T07:48:15.129" v="5317" actId="14826"/>
          <ac:picMkLst>
            <pc:docMk/>
            <pc:sldMk cId="476144040" sldId="303"/>
            <ac:picMk id="14" creationId="{EA57611D-34A7-D31E-A519-F009933A0337}"/>
          </ac:picMkLst>
        </pc:picChg>
        <pc:picChg chg="add mod">
          <ac:chgData name="仲谷天芽_沼津" userId="84a14a63-7b00-4587-94f3-ca76b914f141" providerId="ADAL" clId="{D898A15B-4252-4A59-B210-A3B7ED465561}" dt="2024-06-30T06:54:16.159" v="5098" actId="1076"/>
          <ac:picMkLst>
            <pc:docMk/>
            <pc:sldMk cId="476144040" sldId="303"/>
            <ac:picMk id="1026" creationId="{CCA99AED-D045-F4A7-D72B-D3307D7B444F}"/>
          </ac:picMkLst>
        </pc:picChg>
        <pc:picChg chg="add mod">
          <ac:chgData name="仲谷天芽_沼津" userId="84a14a63-7b00-4587-94f3-ca76b914f141" providerId="ADAL" clId="{D898A15B-4252-4A59-B210-A3B7ED465561}" dt="2024-06-30T06:54:16.159" v="5098" actId="1076"/>
          <ac:picMkLst>
            <pc:docMk/>
            <pc:sldMk cId="476144040" sldId="303"/>
            <ac:picMk id="1027" creationId="{65C1B8A1-3C5C-8864-C5BD-902759B55350}"/>
          </ac:picMkLst>
        </pc:picChg>
      </pc:sldChg>
      <pc:sldChg chg="addSp delSp modSp add mod ord modShow">
        <pc:chgData name="仲谷天芽_沼津" userId="84a14a63-7b00-4587-94f3-ca76b914f141" providerId="ADAL" clId="{D898A15B-4252-4A59-B210-A3B7ED465561}" dt="2024-07-01T07:40:30.587" v="5258" actId="115"/>
        <pc:sldMkLst>
          <pc:docMk/>
          <pc:sldMk cId="127743691" sldId="305"/>
        </pc:sldMkLst>
        <pc:spChg chg="del">
          <ac:chgData name="仲谷天芽_沼津" userId="84a14a63-7b00-4587-94f3-ca76b914f141" providerId="ADAL" clId="{D898A15B-4252-4A59-B210-A3B7ED465561}" dt="2024-06-30T03:38:51.056" v="1274" actId="478"/>
          <ac:spMkLst>
            <pc:docMk/>
            <pc:sldMk cId="127743691" sldId="305"/>
            <ac:spMk id="3" creationId="{5E602768-EB81-42C1-D580-F661436AB793}"/>
          </ac:spMkLst>
        </pc:spChg>
        <pc:spChg chg="add mod ord">
          <ac:chgData name="仲谷天芽_沼津" userId="84a14a63-7b00-4587-94f3-ca76b914f141" providerId="ADAL" clId="{D898A15B-4252-4A59-B210-A3B7ED465561}" dt="2024-06-30T03:42:06.549" v="1355" actId="1076"/>
          <ac:spMkLst>
            <pc:docMk/>
            <pc:sldMk cId="127743691" sldId="305"/>
            <ac:spMk id="5" creationId="{7FF30450-1E44-432B-EB50-FB43C8BE47DF}"/>
          </ac:spMkLst>
        </pc:spChg>
        <pc:spChg chg="add mod ord">
          <ac:chgData name="仲谷天芽_沼津" userId="84a14a63-7b00-4587-94f3-ca76b914f141" providerId="ADAL" clId="{D898A15B-4252-4A59-B210-A3B7ED465561}" dt="2024-06-30T03:42:06.549" v="1355" actId="1076"/>
          <ac:spMkLst>
            <pc:docMk/>
            <pc:sldMk cId="127743691" sldId="305"/>
            <ac:spMk id="7" creationId="{DF352BCB-8B3B-6D91-8A73-44F4BA539D14}"/>
          </ac:spMkLst>
        </pc:spChg>
        <pc:spChg chg="add mod">
          <ac:chgData name="仲谷天芽_沼津" userId="84a14a63-7b00-4587-94f3-ca76b914f141" providerId="ADAL" clId="{D898A15B-4252-4A59-B210-A3B7ED465561}" dt="2024-06-30T03:38:14.593" v="1262"/>
          <ac:spMkLst>
            <pc:docMk/>
            <pc:sldMk cId="127743691" sldId="305"/>
            <ac:spMk id="8" creationId="{6B712A67-2F96-10AF-0B5B-1323EFF1079A}"/>
          </ac:spMkLst>
        </pc:spChg>
        <pc:spChg chg="add mod ord">
          <ac:chgData name="仲谷天芽_沼津" userId="84a14a63-7b00-4587-94f3-ca76b914f141" providerId="ADAL" clId="{D898A15B-4252-4A59-B210-A3B7ED465561}" dt="2024-06-30T03:42:06.549" v="1355" actId="1076"/>
          <ac:spMkLst>
            <pc:docMk/>
            <pc:sldMk cId="127743691" sldId="305"/>
            <ac:spMk id="9" creationId="{ABE3C2E4-7777-C195-6A09-316CDE3313CD}"/>
          </ac:spMkLst>
        </pc:spChg>
        <pc:spChg chg="add mod modCrop">
          <ac:chgData name="仲谷天芽_沼津" userId="84a14a63-7b00-4587-94f3-ca76b914f141" providerId="ADAL" clId="{D898A15B-4252-4A59-B210-A3B7ED465561}" dt="2024-06-30T03:42:06.549" v="1355" actId="1076"/>
          <ac:spMkLst>
            <pc:docMk/>
            <pc:sldMk cId="127743691" sldId="305"/>
            <ac:spMk id="10" creationId="{18F28613-11C7-38BE-9C93-73DC80052104}"/>
          </ac:spMkLst>
        </pc:spChg>
        <pc:spChg chg="mod">
          <ac:chgData name="仲谷天芽_沼津" userId="84a14a63-7b00-4587-94f3-ca76b914f141" providerId="ADAL" clId="{D898A15B-4252-4A59-B210-A3B7ED465561}" dt="2024-06-30T03:42:57.491" v="1361" actId="1076"/>
          <ac:spMkLst>
            <pc:docMk/>
            <pc:sldMk cId="127743691" sldId="305"/>
            <ac:spMk id="11" creationId="{4E9D262C-336E-B682-5D01-58C06DDFD64C}"/>
          </ac:spMkLst>
        </pc:spChg>
        <pc:spChg chg="mod">
          <ac:chgData name="仲谷天芽_沼津" userId="84a14a63-7b00-4587-94f3-ca76b914f141" providerId="ADAL" clId="{D898A15B-4252-4A59-B210-A3B7ED465561}" dt="2024-07-01T07:40:30.587" v="5258" actId="115"/>
          <ac:spMkLst>
            <pc:docMk/>
            <pc:sldMk cId="127743691" sldId="305"/>
            <ac:spMk id="13" creationId="{49B39582-42CF-1BDC-C30C-B7DA5F49276A}"/>
          </ac:spMkLst>
        </pc:spChg>
        <pc:spChg chg="add mod">
          <ac:chgData name="仲谷天芽_沼津" userId="84a14a63-7b00-4587-94f3-ca76b914f141" providerId="ADAL" clId="{D898A15B-4252-4A59-B210-A3B7ED465561}" dt="2024-06-30T03:42:38.378" v="1358" actId="1076"/>
          <ac:spMkLst>
            <pc:docMk/>
            <pc:sldMk cId="127743691" sldId="305"/>
            <ac:spMk id="14" creationId="{7948DCAD-5059-DCF3-01ED-19622161B5C7}"/>
          </ac:spMkLst>
        </pc:spChg>
        <pc:spChg chg="add mod ord">
          <ac:chgData name="仲谷天芽_沼津" userId="84a14a63-7b00-4587-94f3-ca76b914f141" providerId="ADAL" clId="{D898A15B-4252-4A59-B210-A3B7ED465561}" dt="2024-06-30T03:42:44.888" v="1360" actId="167"/>
          <ac:spMkLst>
            <pc:docMk/>
            <pc:sldMk cId="127743691" sldId="305"/>
            <ac:spMk id="15" creationId="{FE3CB9FA-70D7-7D2D-30F8-4FE8CA004D7F}"/>
          </ac:spMkLst>
        </pc:spChg>
        <pc:spChg chg="add mod ord">
          <ac:chgData name="仲谷天芽_沼津" userId="84a14a63-7b00-4587-94f3-ca76b914f141" providerId="ADAL" clId="{D898A15B-4252-4A59-B210-A3B7ED465561}" dt="2024-06-30T03:43:31.794" v="1370" actId="171"/>
          <ac:spMkLst>
            <pc:docMk/>
            <pc:sldMk cId="127743691" sldId="305"/>
            <ac:spMk id="17" creationId="{1384D562-DEA6-0786-8DD7-165F2DD667C5}"/>
          </ac:spMkLst>
        </pc:spChg>
        <pc:spChg chg="del">
          <ac:chgData name="仲谷天芽_沼津" userId="84a14a63-7b00-4587-94f3-ca76b914f141" providerId="ADAL" clId="{D898A15B-4252-4A59-B210-A3B7ED465561}" dt="2024-06-30T03:32:42.535" v="1133" actId="478"/>
          <ac:spMkLst>
            <pc:docMk/>
            <pc:sldMk cId="127743691" sldId="305"/>
            <ac:spMk id="23" creationId="{88CBF275-228E-9A1A-D376-3B38DB0731C5}"/>
          </ac:spMkLst>
        </pc:spChg>
        <pc:picChg chg="add del mod">
          <ac:chgData name="仲谷天芽_沼津" userId="84a14a63-7b00-4587-94f3-ca76b914f141" providerId="ADAL" clId="{D898A15B-4252-4A59-B210-A3B7ED465561}" dt="2024-06-30T03:39:05.861" v="1277" actId="478"/>
          <ac:picMkLst>
            <pc:docMk/>
            <pc:sldMk cId="127743691" sldId="305"/>
            <ac:picMk id="16" creationId="{50FCBEA6-07B3-8138-6601-A507244BF91B}"/>
          </ac:picMkLst>
        </pc:picChg>
      </pc:sldChg>
      <pc:sldChg chg="addSp delSp modSp mod addAnim delAnim modAnim">
        <pc:chgData name="仲谷天芽_沼津" userId="84a14a63-7b00-4587-94f3-ca76b914f141" providerId="ADAL" clId="{D898A15B-4252-4A59-B210-A3B7ED465561}" dt="2024-07-01T08:10:50.049" v="5836" actId="1076"/>
        <pc:sldMkLst>
          <pc:docMk/>
          <pc:sldMk cId="116610977" sldId="320"/>
        </pc:sldMkLst>
        <pc:spChg chg="add del mod ord">
          <ac:chgData name="仲谷天芽_沼津" userId="84a14a63-7b00-4587-94f3-ca76b914f141" providerId="ADAL" clId="{D898A15B-4252-4A59-B210-A3B7ED465561}" dt="2024-06-30T03:51:55.238" v="1410" actId="478"/>
          <ac:spMkLst>
            <pc:docMk/>
            <pc:sldMk cId="116610977" sldId="320"/>
            <ac:spMk id="2" creationId="{2F004A32-9358-5876-1A44-A1D6E9E537B0}"/>
          </ac:spMkLst>
        </pc:spChg>
        <pc:spChg chg="add mod ord">
          <ac:chgData name="仲谷天芽_沼津" userId="84a14a63-7b00-4587-94f3-ca76b914f141" providerId="ADAL" clId="{D898A15B-4252-4A59-B210-A3B7ED465561}" dt="2024-07-01T07:51:57.410" v="5368" actId="167"/>
          <ac:spMkLst>
            <pc:docMk/>
            <pc:sldMk cId="116610977" sldId="320"/>
            <ac:spMk id="2" creationId="{426FB8C8-C9F4-6B85-5F0D-16B2303FF153}"/>
          </ac:spMkLst>
        </pc:spChg>
        <pc:spChg chg="add del mod ord">
          <ac:chgData name="仲谷天芽_沼津" userId="84a14a63-7b00-4587-94f3-ca76b914f141" providerId="ADAL" clId="{D898A15B-4252-4A59-B210-A3B7ED465561}" dt="2024-06-29T13:00:33.495" v="10" actId="478"/>
          <ac:spMkLst>
            <pc:docMk/>
            <pc:sldMk cId="116610977" sldId="320"/>
            <ac:spMk id="2" creationId="{BACC8F85-AD9A-4327-4D01-7E28EEFC7B77}"/>
          </ac:spMkLst>
        </pc:spChg>
        <pc:spChg chg="add del mod">
          <ac:chgData name="仲谷天芽_沼津" userId="84a14a63-7b00-4587-94f3-ca76b914f141" providerId="ADAL" clId="{D898A15B-4252-4A59-B210-A3B7ED465561}" dt="2024-06-30T04:03:40.160" v="1738" actId="478"/>
          <ac:spMkLst>
            <pc:docMk/>
            <pc:sldMk cId="116610977" sldId="320"/>
            <ac:spMk id="3" creationId="{D8D67193-3008-96CB-4F45-BC32764DA7C2}"/>
          </ac:spMkLst>
        </pc:spChg>
        <pc:spChg chg="add mod">
          <ac:chgData name="仲谷天芽_沼津" userId="84a14a63-7b00-4587-94f3-ca76b914f141" providerId="ADAL" clId="{D898A15B-4252-4A59-B210-A3B7ED465561}" dt="2024-06-30T03:51:32.963" v="1408" actId="571"/>
          <ac:spMkLst>
            <pc:docMk/>
            <pc:sldMk cId="116610977" sldId="320"/>
            <ac:spMk id="11" creationId="{E1EA2251-8856-35EF-26CC-87D069EB4C20}"/>
          </ac:spMkLst>
        </pc:spChg>
        <pc:spChg chg="add mod">
          <ac:chgData name="仲谷天芽_沼津" userId="84a14a63-7b00-4587-94f3-ca76b914f141" providerId="ADAL" clId="{D898A15B-4252-4A59-B210-A3B7ED465561}" dt="2024-06-30T03:51:32.963" v="1408" actId="571"/>
          <ac:spMkLst>
            <pc:docMk/>
            <pc:sldMk cId="116610977" sldId="320"/>
            <ac:spMk id="12" creationId="{3A4550A6-9F08-60CB-CA5D-A69D0B1D3635}"/>
          </ac:spMkLst>
        </pc:spChg>
        <pc:spChg chg="add del mod">
          <ac:chgData name="仲谷天芽_沼津" userId="84a14a63-7b00-4587-94f3-ca76b914f141" providerId="ADAL" clId="{D898A15B-4252-4A59-B210-A3B7ED465561}" dt="2024-06-29T13:03:19.201" v="20" actId="478"/>
          <ac:spMkLst>
            <pc:docMk/>
            <pc:sldMk cId="116610977" sldId="320"/>
            <ac:spMk id="13" creationId="{18F0E8C3-0699-9C9D-9757-CE61B93AC3D6}"/>
          </ac:spMkLst>
        </pc:spChg>
        <pc:spChg chg="add del mod ord">
          <ac:chgData name="仲谷天芽_沼津" userId="84a14a63-7b00-4587-94f3-ca76b914f141" providerId="ADAL" clId="{D898A15B-4252-4A59-B210-A3B7ED465561}" dt="2024-06-30T04:03:37.349" v="1737" actId="478"/>
          <ac:spMkLst>
            <pc:docMk/>
            <pc:sldMk cId="116610977" sldId="320"/>
            <ac:spMk id="13" creationId="{7AEE856A-07EB-2678-09F8-DDE6A986A0EB}"/>
          </ac:spMkLst>
        </pc:spChg>
        <pc:spChg chg="add mod ord">
          <ac:chgData name="仲谷天芽_沼津" userId="84a14a63-7b00-4587-94f3-ca76b914f141" providerId="ADAL" clId="{D898A15B-4252-4A59-B210-A3B7ED465561}" dt="2024-07-01T08:10:50.049" v="5836" actId="1076"/>
          <ac:spMkLst>
            <pc:docMk/>
            <pc:sldMk cId="116610977" sldId="320"/>
            <ac:spMk id="14" creationId="{CACDDB44-36B5-BA24-5AA7-1CA2893DECDA}"/>
          </ac:spMkLst>
        </pc:spChg>
        <pc:spChg chg="add del mod ord">
          <ac:chgData name="仲谷天芽_沼津" userId="84a14a63-7b00-4587-94f3-ca76b914f141" providerId="ADAL" clId="{D898A15B-4252-4A59-B210-A3B7ED465561}" dt="2024-07-01T08:01:58.305" v="5392" actId="478"/>
          <ac:spMkLst>
            <pc:docMk/>
            <pc:sldMk cId="116610977" sldId="320"/>
            <ac:spMk id="15" creationId="{8670A9FB-D09D-997D-4BBA-94B5A4D31B82}"/>
          </ac:spMkLst>
        </pc:spChg>
        <pc:spChg chg="del">
          <ac:chgData name="仲谷天芽_沼津" userId="84a14a63-7b00-4587-94f3-ca76b914f141" providerId="ADAL" clId="{D898A15B-4252-4A59-B210-A3B7ED465561}" dt="2024-06-29T12:56:07.237" v="1" actId="478"/>
          <ac:spMkLst>
            <pc:docMk/>
            <pc:sldMk cId="116610977" sldId="320"/>
            <ac:spMk id="16" creationId="{19D177B6-BF81-22E2-76B5-7068CF3F870D}"/>
          </ac:spMkLst>
        </pc:spChg>
        <pc:spChg chg="add mod ord">
          <ac:chgData name="仲谷天芽_沼津" userId="84a14a63-7b00-4587-94f3-ca76b914f141" providerId="ADAL" clId="{D898A15B-4252-4A59-B210-A3B7ED465561}" dt="2024-07-01T08:10:43.138" v="5820" actId="1076"/>
          <ac:spMkLst>
            <pc:docMk/>
            <pc:sldMk cId="116610977" sldId="320"/>
            <ac:spMk id="16" creationId="{82D3A6D7-8505-32BD-0C42-0687F397CDD1}"/>
          </ac:spMkLst>
        </pc:spChg>
        <pc:spChg chg="add mod ord">
          <ac:chgData name="仲谷天芽_沼津" userId="84a14a63-7b00-4587-94f3-ca76b914f141" providerId="ADAL" clId="{D898A15B-4252-4A59-B210-A3B7ED465561}" dt="2024-07-01T08:10:29.085" v="5802" actId="1076"/>
          <ac:spMkLst>
            <pc:docMk/>
            <pc:sldMk cId="116610977" sldId="320"/>
            <ac:spMk id="17" creationId="{B850C99C-DD06-F188-2C67-2DC66008E778}"/>
          </ac:spMkLst>
        </pc:spChg>
        <pc:spChg chg="add del mod">
          <ac:chgData name="仲谷天芽_沼津" userId="84a14a63-7b00-4587-94f3-ca76b914f141" providerId="ADAL" clId="{D898A15B-4252-4A59-B210-A3B7ED465561}" dt="2024-06-29T13:03:19.201" v="20" actId="478"/>
          <ac:spMkLst>
            <pc:docMk/>
            <pc:sldMk cId="116610977" sldId="320"/>
            <ac:spMk id="18" creationId="{664C4E31-9592-118C-3C5D-F66523624603}"/>
          </ac:spMkLst>
        </pc:spChg>
        <pc:spChg chg="add del mod">
          <ac:chgData name="仲谷天芽_沼津" userId="84a14a63-7b00-4587-94f3-ca76b914f141" providerId="ADAL" clId="{D898A15B-4252-4A59-B210-A3B7ED465561}" dt="2024-06-30T04:03:54.855" v="1743" actId="478"/>
          <ac:spMkLst>
            <pc:docMk/>
            <pc:sldMk cId="116610977" sldId="320"/>
            <ac:spMk id="18" creationId="{C3D45135-19C9-69B0-3011-0BDA7C30ABE2}"/>
          </ac:spMkLst>
        </pc:spChg>
        <pc:spChg chg="add del mod">
          <ac:chgData name="仲谷天芽_沼津" userId="84a14a63-7b00-4587-94f3-ca76b914f141" providerId="ADAL" clId="{D898A15B-4252-4A59-B210-A3B7ED465561}" dt="2024-06-29T13:03:19.201" v="20" actId="478"/>
          <ac:spMkLst>
            <pc:docMk/>
            <pc:sldMk cId="116610977" sldId="320"/>
            <ac:spMk id="19" creationId="{2FE1048D-D85B-7ED6-9FAE-B337C809FD5A}"/>
          </ac:spMkLst>
        </pc:spChg>
        <pc:spChg chg="add del mod">
          <ac:chgData name="仲谷天芽_沼津" userId="84a14a63-7b00-4587-94f3-ca76b914f141" providerId="ADAL" clId="{D898A15B-4252-4A59-B210-A3B7ED465561}" dt="2024-06-30T04:03:53.702" v="1742" actId="478"/>
          <ac:spMkLst>
            <pc:docMk/>
            <pc:sldMk cId="116610977" sldId="320"/>
            <ac:spMk id="19" creationId="{FB01FB65-EEF5-04BA-6680-0A159B9CEFC6}"/>
          </ac:spMkLst>
        </pc:spChg>
        <pc:spChg chg="add mod">
          <ac:chgData name="仲谷天芽_沼津" userId="84a14a63-7b00-4587-94f3-ca76b914f141" providerId="ADAL" clId="{D898A15B-4252-4A59-B210-A3B7ED465561}" dt="2024-06-30T04:06:03.415" v="1814" actId="1076"/>
          <ac:spMkLst>
            <pc:docMk/>
            <pc:sldMk cId="116610977" sldId="320"/>
            <ac:spMk id="20" creationId="{38F31717-53AE-7BF4-5798-B2A73D936060}"/>
          </ac:spMkLst>
        </pc:spChg>
        <pc:spChg chg="add del mod">
          <ac:chgData name="仲谷天芽_沼津" userId="84a14a63-7b00-4587-94f3-ca76b914f141" providerId="ADAL" clId="{D898A15B-4252-4A59-B210-A3B7ED465561}" dt="2024-06-29T13:03:19.201" v="20" actId="478"/>
          <ac:spMkLst>
            <pc:docMk/>
            <pc:sldMk cId="116610977" sldId="320"/>
            <ac:spMk id="20" creationId="{6071E5B2-44B5-5B5E-1015-60F9559EF1B2}"/>
          </ac:spMkLst>
        </pc:spChg>
        <pc:spChg chg="add del mod">
          <ac:chgData name="仲谷天芽_沼津" userId="84a14a63-7b00-4587-94f3-ca76b914f141" providerId="ADAL" clId="{D898A15B-4252-4A59-B210-A3B7ED465561}" dt="2024-06-29T13:03:19.201" v="20" actId="478"/>
          <ac:spMkLst>
            <pc:docMk/>
            <pc:sldMk cId="116610977" sldId="320"/>
            <ac:spMk id="22" creationId="{BF9CF8FB-69CC-7D5A-81FD-8E89817A73F6}"/>
          </ac:spMkLst>
        </pc:spChg>
        <pc:spChg chg="add del mod">
          <ac:chgData name="仲谷天芽_沼津" userId="84a14a63-7b00-4587-94f3-ca76b914f141" providerId="ADAL" clId="{D898A15B-4252-4A59-B210-A3B7ED465561}" dt="2024-06-29T13:03:19.201" v="20" actId="478"/>
          <ac:spMkLst>
            <pc:docMk/>
            <pc:sldMk cId="116610977" sldId="320"/>
            <ac:spMk id="24" creationId="{1A52A9F9-E4F7-3D06-38EA-1A6D82865F2F}"/>
          </ac:spMkLst>
        </pc:spChg>
        <pc:spChg chg="add mod">
          <ac:chgData name="仲谷天芽_沼津" userId="84a14a63-7b00-4587-94f3-ca76b914f141" providerId="ADAL" clId="{D898A15B-4252-4A59-B210-A3B7ED465561}" dt="2024-06-30T04:09:04.587" v="1855" actId="1076"/>
          <ac:spMkLst>
            <pc:docMk/>
            <pc:sldMk cId="116610977" sldId="320"/>
            <ac:spMk id="26" creationId="{D578AB48-DD95-B9FC-B8ED-BD7A05ACF0E8}"/>
          </ac:spMkLst>
        </pc:spChg>
        <pc:spChg chg="add del mod">
          <ac:chgData name="仲谷天芽_沼津" userId="84a14a63-7b00-4587-94f3-ca76b914f141" providerId="ADAL" clId="{D898A15B-4252-4A59-B210-A3B7ED465561}" dt="2024-06-29T13:03:19.201" v="20" actId="478"/>
          <ac:spMkLst>
            <pc:docMk/>
            <pc:sldMk cId="116610977" sldId="320"/>
            <ac:spMk id="26" creationId="{E0F21E62-A5BC-D508-FE6F-A00BFA654009}"/>
          </ac:spMkLst>
        </pc:spChg>
        <pc:spChg chg="add del mod">
          <ac:chgData name="仲谷天芽_沼津" userId="84a14a63-7b00-4587-94f3-ca76b914f141" providerId="ADAL" clId="{D898A15B-4252-4A59-B210-A3B7ED465561}" dt="2024-06-29T13:03:19.201" v="20" actId="478"/>
          <ac:spMkLst>
            <pc:docMk/>
            <pc:sldMk cId="116610977" sldId="320"/>
            <ac:spMk id="27" creationId="{03671084-C6E9-37B5-0E02-3B63B0053746}"/>
          </ac:spMkLst>
        </pc:spChg>
        <pc:spChg chg="add del mod">
          <ac:chgData name="仲谷天芽_沼津" userId="84a14a63-7b00-4587-94f3-ca76b914f141" providerId="ADAL" clId="{D898A15B-4252-4A59-B210-A3B7ED465561}" dt="2024-06-29T13:03:19.201" v="20" actId="478"/>
          <ac:spMkLst>
            <pc:docMk/>
            <pc:sldMk cId="116610977" sldId="320"/>
            <ac:spMk id="28" creationId="{9843166D-F8A4-064C-F1EC-1ECB27B7456F}"/>
          </ac:spMkLst>
        </pc:spChg>
        <pc:spChg chg="add del mod">
          <ac:chgData name="仲谷天芽_沼津" userId="84a14a63-7b00-4587-94f3-ca76b914f141" providerId="ADAL" clId="{D898A15B-4252-4A59-B210-A3B7ED465561}" dt="2024-06-29T13:13:44.817" v="241" actId="478"/>
          <ac:spMkLst>
            <pc:docMk/>
            <pc:sldMk cId="116610977" sldId="320"/>
            <ac:spMk id="31" creationId="{155C3FA7-69CD-D202-27C6-C2087FA6C03D}"/>
          </ac:spMkLst>
        </pc:spChg>
        <pc:spChg chg="add del mod">
          <ac:chgData name="仲谷天芽_沼津" userId="84a14a63-7b00-4587-94f3-ca76b914f141" providerId="ADAL" clId="{D898A15B-4252-4A59-B210-A3B7ED465561}" dt="2024-06-30T04:03:50.894" v="1741" actId="478"/>
          <ac:spMkLst>
            <pc:docMk/>
            <pc:sldMk cId="116610977" sldId="320"/>
            <ac:spMk id="31" creationId="{C3BDAEE4-6B18-2426-AB1E-7F62BBB1E596}"/>
          </ac:spMkLst>
        </pc:spChg>
        <pc:spChg chg="add del mod">
          <ac:chgData name="仲谷天芽_沼津" userId="84a14a63-7b00-4587-94f3-ca76b914f141" providerId="ADAL" clId="{D898A15B-4252-4A59-B210-A3B7ED465561}" dt="2024-06-30T04:03:40.160" v="1738" actId="478"/>
          <ac:spMkLst>
            <pc:docMk/>
            <pc:sldMk cId="116610977" sldId="320"/>
            <ac:spMk id="33" creationId="{815DFD80-7633-D1D7-87A0-5F3C8D385990}"/>
          </ac:spMkLst>
        </pc:spChg>
        <pc:spChg chg="add del mod">
          <ac:chgData name="仲谷天芽_沼津" userId="84a14a63-7b00-4587-94f3-ca76b914f141" providerId="ADAL" clId="{D898A15B-4252-4A59-B210-A3B7ED465561}" dt="2024-06-29T13:03:19.201" v="20" actId="478"/>
          <ac:spMkLst>
            <pc:docMk/>
            <pc:sldMk cId="116610977" sldId="320"/>
            <ac:spMk id="35" creationId="{04AADFBF-1321-760B-4751-AF26D5FC779C}"/>
          </ac:spMkLst>
        </pc:spChg>
        <pc:spChg chg="add del mod ord">
          <ac:chgData name="仲谷天芽_沼津" userId="84a14a63-7b00-4587-94f3-ca76b914f141" providerId="ADAL" clId="{D898A15B-4252-4A59-B210-A3B7ED465561}" dt="2024-07-01T07:51:52.797" v="5365" actId="478"/>
          <ac:spMkLst>
            <pc:docMk/>
            <pc:sldMk cId="116610977" sldId="320"/>
            <ac:spMk id="36" creationId="{34562550-EC86-1BA2-A7FF-202076683195}"/>
          </ac:spMkLst>
        </pc:spChg>
        <pc:spChg chg="add del mod">
          <ac:chgData name="仲谷天芽_沼津" userId="84a14a63-7b00-4587-94f3-ca76b914f141" providerId="ADAL" clId="{D898A15B-4252-4A59-B210-A3B7ED465561}" dt="2024-06-29T13:03:19.201" v="20" actId="478"/>
          <ac:spMkLst>
            <pc:docMk/>
            <pc:sldMk cId="116610977" sldId="320"/>
            <ac:spMk id="41" creationId="{773379F9-94A3-0749-05F1-0156D38B1A6D}"/>
          </ac:spMkLst>
        </pc:spChg>
        <pc:spChg chg="mod">
          <ac:chgData name="仲谷天芽_沼津" userId="84a14a63-7b00-4587-94f3-ca76b914f141" providerId="ADAL" clId="{D898A15B-4252-4A59-B210-A3B7ED465561}" dt="2024-06-30T03:49:47.967" v="1398" actId="1076"/>
          <ac:spMkLst>
            <pc:docMk/>
            <pc:sldMk cId="116610977" sldId="320"/>
            <ac:spMk id="42" creationId="{AB9A283C-4044-CE85-A76C-D3BFF1AD100D}"/>
          </ac:spMkLst>
        </pc:spChg>
        <pc:spChg chg="add del mod">
          <ac:chgData name="仲谷天芽_沼津" userId="84a14a63-7b00-4587-94f3-ca76b914f141" providerId="ADAL" clId="{D898A15B-4252-4A59-B210-A3B7ED465561}" dt="2024-06-29T13:03:19.201" v="20" actId="478"/>
          <ac:spMkLst>
            <pc:docMk/>
            <pc:sldMk cId="116610977" sldId="320"/>
            <ac:spMk id="43" creationId="{DE5F8DA3-8014-72C4-225D-51BC56A496A9}"/>
          </ac:spMkLst>
        </pc:spChg>
        <pc:spChg chg="add del mod">
          <ac:chgData name="仲谷天芽_沼津" userId="84a14a63-7b00-4587-94f3-ca76b914f141" providerId="ADAL" clId="{D898A15B-4252-4A59-B210-A3B7ED465561}" dt="2024-06-29T13:03:19.201" v="20" actId="478"/>
          <ac:spMkLst>
            <pc:docMk/>
            <pc:sldMk cId="116610977" sldId="320"/>
            <ac:spMk id="48" creationId="{B0F34AF8-1D79-5A14-FA14-FDA6B0F92700}"/>
          </ac:spMkLst>
        </pc:spChg>
        <pc:spChg chg="add del mod">
          <ac:chgData name="仲谷天芽_沼津" userId="84a14a63-7b00-4587-94f3-ca76b914f141" providerId="ADAL" clId="{D898A15B-4252-4A59-B210-A3B7ED465561}" dt="2024-06-29T13:03:19.201" v="20" actId="478"/>
          <ac:spMkLst>
            <pc:docMk/>
            <pc:sldMk cId="116610977" sldId="320"/>
            <ac:spMk id="50" creationId="{4A69AB7C-D39C-4ED3-07B2-42219A9E0CF6}"/>
          </ac:spMkLst>
        </pc:spChg>
        <pc:spChg chg="add del mod">
          <ac:chgData name="仲谷天芽_沼津" userId="84a14a63-7b00-4587-94f3-ca76b914f141" providerId="ADAL" clId="{D898A15B-4252-4A59-B210-A3B7ED465561}" dt="2024-06-29T13:13:42.693" v="240" actId="478"/>
          <ac:spMkLst>
            <pc:docMk/>
            <pc:sldMk cId="116610977" sldId="320"/>
            <ac:spMk id="58" creationId="{0B5A8614-CDF3-6AFB-C5C5-B3B894756C35}"/>
          </ac:spMkLst>
        </pc:spChg>
        <pc:spChg chg="add del mod">
          <ac:chgData name="仲谷天芽_沼津" userId="84a14a63-7b00-4587-94f3-ca76b914f141" providerId="ADAL" clId="{D898A15B-4252-4A59-B210-A3B7ED465561}" dt="2024-06-29T13:03:19.201" v="20" actId="478"/>
          <ac:spMkLst>
            <pc:docMk/>
            <pc:sldMk cId="116610977" sldId="320"/>
            <ac:spMk id="59" creationId="{E55EE90F-C2EB-E7BC-2098-45ACA978DCB1}"/>
          </ac:spMkLst>
        </pc:spChg>
        <pc:spChg chg="add mod">
          <ac:chgData name="仲谷天芽_沼津" userId="84a14a63-7b00-4587-94f3-ca76b914f141" providerId="ADAL" clId="{D898A15B-4252-4A59-B210-A3B7ED465561}" dt="2024-06-30T03:51:50.979" v="1409" actId="1076"/>
          <ac:spMkLst>
            <pc:docMk/>
            <pc:sldMk cId="116610977" sldId="320"/>
            <ac:spMk id="65" creationId="{E73913D1-57AE-B3D5-4B47-512E04977038}"/>
          </ac:spMkLst>
        </pc:spChg>
        <pc:spChg chg="add del mod">
          <ac:chgData name="仲谷天芽_沼津" userId="84a14a63-7b00-4587-94f3-ca76b914f141" providerId="ADAL" clId="{D898A15B-4252-4A59-B210-A3B7ED465561}" dt="2024-06-29T13:03:19.201" v="20" actId="478"/>
          <ac:spMkLst>
            <pc:docMk/>
            <pc:sldMk cId="116610977" sldId="320"/>
            <ac:spMk id="67" creationId="{AD304C41-A8E1-5ABA-504E-84B8494DA014}"/>
          </ac:spMkLst>
        </pc:spChg>
        <pc:spChg chg="add del mod ord">
          <ac:chgData name="仲谷天芽_沼津" userId="84a14a63-7b00-4587-94f3-ca76b914f141" providerId="ADAL" clId="{D898A15B-4252-4A59-B210-A3B7ED465561}" dt="2024-06-29T13:14:17.261" v="244" actId="478"/>
          <ac:spMkLst>
            <pc:docMk/>
            <pc:sldMk cId="116610977" sldId="320"/>
            <ac:spMk id="69" creationId="{C334B344-D8BF-6FE7-0854-98BDBFAE520C}"/>
          </ac:spMkLst>
        </pc:spChg>
        <pc:spChg chg="add del mod">
          <ac:chgData name="仲谷天芽_沼津" userId="84a14a63-7b00-4587-94f3-ca76b914f141" providerId="ADAL" clId="{D898A15B-4252-4A59-B210-A3B7ED465561}" dt="2024-06-29T13:03:19.201" v="20" actId="478"/>
          <ac:spMkLst>
            <pc:docMk/>
            <pc:sldMk cId="116610977" sldId="320"/>
            <ac:spMk id="73" creationId="{A7ED25A3-AFE6-AE8F-8BD0-F52EAEBBA102}"/>
          </ac:spMkLst>
        </pc:spChg>
        <pc:spChg chg="add mod ord">
          <ac:chgData name="仲谷天芽_沼津" userId="84a14a63-7b00-4587-94f3-ca76b914f141" providerId="ADAL" clId="{D898A15B-4252-4A59-B210-A3B7ED465561}" dt="2024-06-30T03:51:50.979" v="1409" actId="1076"/>
          <ac:spMkLst>
            <pc:docMk/>
            <pc:sldMk cId="116610977" sldId="320"/>
            <ac:spMk id="74" creationId="{03549F72-75F2-AB0E-EC2A-9243717F9676}"/>
          </ac:spMkLst>
        </pc:spChg>
        <pc:spChg chg="add mod">
          <ac:chgData name="仲谷天芽_沼津" userId="84a14a63-7b00-4587-94f3-ca76b914f141" providerId="ADAL" clId="{D898A15B-4252-4A59-B210-A3B7ED465561}" dt="2024-06-30T04:00:39.020" v="1691" actId="1076"/>
          <ac:spMkLst>
            <pc:docMk/>
            <pc:sldMk cId="116610977" sldId="320"/>
            <ac:spMk id="78" creationId="{1D35F42A-6323-2DB3-B068-BEEC4BF79D01}"/>
          </ac:spMkLst>
        </pc:spChg>
        <pc:spChg chg="add mod">
          <ac:chgData name="仲谷天芽_沼津" userId="84a14a63-7b00-4587-94f3-ca76b914f141" providerId="ADAL" clId="{D898A15B-4252-4A59-B210-A3B7ED465561}" dt="2024-07-01T08:10:21.974" v="5786" actId="1076"/>
          <ac:spMkLst>
            <pc:docMk/>
            <pc:sldMk cId="116610977" sldId="320"/>
            <ac:spMk id="82" creationId="{6EBE3E1D-1662-D26C-CBFA-B360A9F8BC84}"/>
          </ac:spMkLst>
        </pc:spChg>
        <pc:picChg chg="add del mod">
          <ac:chgData name="仲谷天芽_沼津" userId="84a14a63-7b00-4587-94f3-ca76b914f141" providerId="ADAL" clId="{D898A15B-4252-4A59-B210-A3B7ED465561}" dt="2024-06-30T04:03:40.160" v="1738" actId="478"/>
          <ac:picMkLst>
            <pc:docMk/>
            <pc:sldMk cId="116610977" sldId="320"/>
            <ac:picMk id="6" creationId="{4847D1B6-BF93-C9C1-E304-CD1EF15862C0}"/>
          </ac:picMkLst>
        </pc:picChg>
        <pc:picChg chg="add del mod">
          <ac:chgData name="仲谷天芽_沼津" userId="84a14a63-7b00-4587-94f3-ca76b914f141" providerId="ADAL" clId="{D898A15B-4252-4A59-B210-A3B7ED465561}" dt="2024-06-30T04:03:40.160" v="1738" actId="478"/>
          <ac:picMkLst>
            <pc:docMk/>
            <pc:sldMk cId="116610977" sldId="320"/>
            <ac:picMk id="7" creationId="{97BB072F-7551-CE0B-4EF2-0B895345CBF8}"/>
          </ac:picMkLst>
        </pc:picChg>
        <pc:picChg chg="add del mod">
          <ac:chgData name="仲谷天芽_沼津" userId="84a14a63-7b00-4587-94f3-ca76b914f141" providerId="ADAL" clId="{D898A15B-4252-4A59-B210-A3B7ED465561}" dt="2024-06-30T04:03:40.160" v="1738" actId="478"/>
          <ac:picMkLst>
            <pc:docMk/>
            <pc:sldMk cId="116610977" sldId="320"/>
            <ac:picMk id="8" creationId="{4A5FF554-4E46-BD81-0121-F2232604088E}"/>
          </ac:picMkLst>
        </pc:picChg>
        <pc:picChg chg="add del mod">
          <ac:chgData name="仲谷天芽_沼津" userId="84a14a63-7b00-4587-94f3-ca76b914f141" providerId="ADAL" clId="{D898A15B-4252-4A59-B210-A3B7ED465561}" dt="2024-06-30T04:03:40.160" v="1738" actId="478"/>
          <ac:picMkLst>
            <pc:docMk/>
            <pc:sldMk cId="116610977" sldId="320"/>
            <ac:picMk id="9" creationId="{8234DF25-0308-64E4-ACE7-5830F3C0A8A4}"/>
          </ac:picMkLst>
        </pc:picChg>
        <pc:picChg chg="add del mod">
          <ac:chgData name="仲谷天芽_沼津" userId="84a14a63-7b00-4587-94f3-ca76b914f141" providerId="ADAL" clId="{D898A15B-4252-4A59-B210-A3B7ED465561}" dt="2024-06-29T13:03:19.201" v="20" actId="478"/>
          <ac:picMkLst>
            <pc:docMk/>
            <pc:sldMk cId="116610977" sldId="320"/>
            <ac:picMk id="11" creationId="{DC962E1E-A937-820D-710C-973C31F10198}"/>
          </ac:picMkLst>
        </pc:picChg>
        <pc:picChg chg="add del mod">
          <ac:chgData name="仲谷天芽_沼津" userId="84a14a63-7b00-4587-94f3-ca76b914f141" providerId="ADAL" clId="{D898A15B-4252-4A59-B210-A3B7ED465561}" dt="2024-06-29T13:03:19.201" v="20" actId="478"/>
          <ac:picMkLst>
            <pc:docMk/>
            <pc:sldMk cId="116610977" sldId="320"/>
            <ac:picMk id="12" creationId="{2106E4F3-ADD0-4217-ED72-6F31F9A984F9}"/>
          </ac:picMkLst>
        </pc:picChg>
        <pc:picChg chg="add del mod">
          <ac:chgData name="仲谷天芽_沼津" userId="84a14a63-7b00-4587-94f3-ca76b914f141" providerId="ADAL" clId="{D898A15B-4252-4A59-B210-A3B7ED465561}" dt="2024-06-29T13:03:19.201" v="20" actId="478"/>
          <ac:picMkLst>
            <pc:docMk/>
            <pc:sldMk cId="116610977" sldId="320"/>
            <ac:picMk id="14" creationId="{7FA2AF8B-3FE1-6526-CA4D-FE1210C1B858}"/>
          </ac:picMkLst>
        </pc:picChg>
        <pc:picChg chg="add del mod">
          <ac:chgData name="仲谷天芽_沼津" userId="84a14a63-7b00-4587-94f3-ca76b914f141" providerId="ADAL" clId="{D898A15B-4252-4A59-B210-A3B7ED465561}" dt="2024-06-29T13:03:19.201" v="20" actId="478"/>
          <ac:picMkLst>
            <pc:docMk/>
            <pc:sldMk cId="116610977" sldId="320"/>
            <ac:picMk id="15" creationId="{883ECDC4-269D-E929-19F4-A8AD60CAA809}"/>
          </ac:picMkLst>
        </pc:picChg>
        <pc:picChg chg="add del mod">
          <ac:chgData name="仲谷天芽_沼津" userId="84a14a63-7b00-4587-94f3-ca76b914f141" providerId="ADAL" clId="{D898A15B-4252-4A59-B210-A3B7ED465561}" dt="2024-06-29T13:03:19.201" v="20" actId="478"/>
          <ac:picMkLst>
            <pc:docMk/>
            <pc:sldMk cId="116610977" sldId="320"/>
            <ac:picMk id="17" creationId="{75C9FFA1-5E33-A18E-7678-B1741A8A371D}"/>
          </ac:picMkLst>
        </pc:picChg>
        <pc:picChg chg="add del mod">
          <ac:chgData name="仲谷天芽_沼津" userId="84a14a63-7b00-4587-94f3-ca76b914f141" providerId="ADAL" clId="{D898A15B-4252-4A59-B210-A3B7ED465561}" dt="2024-06-29T13:03:19.201" v="20" actId="478"/>
          <ac:picMkLst>
            <pc:docMk/>
            <pc:sldMk cId="116610977" sldId="320"/>
            <ac:picMk id="21" creationId="{49E177BD-87F5-9099-1D8D-B5F49DCCB4A3}"/>
          </ac:picMkLst>
        </pc:picChg>
        <pc:picChg chg="add mod">
          <ac:chgData name="仲谷天芽_沼津" userId="84a14a63-7b00-4587-94f3-ca76b914f141" providerId="ADAL" clId="{D898A15B-4252-4A59-B210-A3B7ED465561}" dt="2024-06-30T04:04:25.788" v="1772" actId="1076"/>
          <ac:picMkLst>
            <pc:docMk/>
            <pc:sldMk cId="116610977" sldId="320"/>
            <ac:picMk id="21" creationId="{D74DE482-D6EB-58C9-8072-7F07E07FDD0F}"/>
          </ac:picMkLst>
        </pc:picChg>
        <pc:picChg chg="add mod">
          <ac:chgData name="仲谷天芽_沼津" userId="84a14a63-7b00-4587-94f3-ca76b914f141" providerId="ADAL" clId="{D898A15B-4252-4A59-B210-A3B7ED465561}" dt="2024-06-30T04:04:41.375" v="1779" actId="1076"/>
          <ac:picMkLst>
            <pc:docMk/>
            <pc:sldMk cId="116610977" sldId="320"/>
            <ac:picMk id="22" creationId="{27F4D5E7-0319-56C6-D509-5A2FC99798FF}"/>
          </ac:picMkLst>
        </pc:picChg>
        <pc:picChg chg="add del mod">
          <ac:chgData name="仲谷天芽_沼津" userId="84a14a63-7b00-4587-94f3-ca76b914f141" providerId="ADAL" clId="{D898A15B-4252-4A59-B210-A3B7ED465561}" dt="2024-06-29T13:03:19.201" v="20" actId="478"/>
          <ac:picMkLst>
            <pc:docMk/>
            <pc:sldMk cId="116610977" sldId="320"/>
            <ac:picMk id="23" creationId="{533EA1FA-E653-ADC4-46E2-58263C6B130B}"/>
          </ac:picMkLst>
        </pc:picChg>
        <pc:picChg chg="add mod">
          <ac:chgData name="仲谷天芽_沼津" userId="84a14a63-7b00-4587-94f3-ca76b914f141" providerId="ADAL" clId="{D898A15B-4252-4A59-B210-A3B7ED465561}" dt="2024-06-30T04:04:35.160" v="1775" actId="1076"/>
          <ac:picMkLst>
            <pc:docMk/>
            <pc:sldMk cId="116610977" sldId="320"/>
            <ac:picMk id="23" creationId="{CFBF921C-AAB5-8C49-34C4-24943C499C70}"/>
          </ac:picMkLst>
        </pc:picChg>
        <pc:picChg chg="add mod">
          <ac:chgData name="仲谷天芽_沼津" userId="84a14a63-7b00-4587-94f3-ca76b914f141" providerId="ADAL" clId="{D898A15B-4252-4A59-B210-A3B7ED465561}" dt="2024-06-30T04:07:19.190" v="1829" actId="1076"/>
          <ac:picMkLst>
            <pc:docMk/>
            <pc:sldMk cId="116610977" sldId="320"/>
            <ac:picMk id="24" creationId="{5F22BE19-FA5D-839F-1C5C-7F03812635FC}"/>
          </ac:picMkLst>
        </pc:picChg>
        <pc:picChg chg="add mod">
          <ac:chgData name="仲谷天芽_沼津" userId="84a14a63-7b00-4587-94f3-ca76b914f141" providerId="ADAL" clId="{D898A15B-4252-4A59-B210-A3B7ED465561}" dt="2024-06-30T04:07:14.659" v="1828" actId="1076"/>
          <ac:picMkLst>
            <pc:docMk/>
            <pc:sldMk cId="116610977" sldId="320"/>
            <ac:picMk id="25" creationId="{5701DC14-D8D2-4501-1C44-DA01EBE9C6AF}"/>
          </ac:picMkLst>
        </pc:picChg>
        <pc:picChg chg="add del mod">
          <ac:chgData name="仲谷天芽_沼津" userId="84a14a63-7b00-4587-94f3-ca76b914f141" providerId="ADAL" clId="{D898A15B-4252-4A59-B210-A3B7ED465561}" dt="2024-06-29T13:03:19.201" v="20" actId="478"/>
          <ac:picMkLst>
            <pc:docMk/>
            <pc:sldMk cId="116610977" sldId="320"/>
            <ac:picMk id="25" creationId="{B4092D7C-AE11-CD4F-12C8-E8CF6949F2D4}"/>
          </ac:picMkLst>
        </pc:picChg>
        <pc:picChg chg="add mod">
          <ac:chgData name="仲谷天芽_沼津" userId="84a14a63-7b00-4587-94f3-ca76b914f141" providerId="ADAL" clId="{D898A15B-4252-4A59-B210-A3B7ED465561}" dt="2024-06-30T04:06:19.488" v="1817" actId="1076"/>
          <ac:picMkLst>
            <pc:docMk/>
            <pc:sldMk cId="116610977" sldId="320"/>
            <ac:picMk id="27" creationId="{908561E8-FDD0-819B-492E-304AFAC44D2C}"/>
          </ac:picMkLst>
        </pc:picChg>
        <pc:picChg chg="add mod">
          <ac:chgData name="仲谷天芽_沼津" userId="84a14a63-7b00-4587-94f3-ca76b914f141" providerId="ADAL" clId="{D898A15B-4252-4A59-B210-A3B7ED465561}" dt="2024-06-30T04:08:58.401" v="1853" actId="1076"/>
          <ac:picMkLst>
            <pc:docMk/>
            <pc:sldMk cId="116610977" sldId="320"/>
            <ac:picMk id="28" creationId="{BEB8F645-D13F-D423-4BC9-21BB10507B51}"/>
          </ac:picMkLst>
        </pc:picChg>
        <pc:picChg chg="add del mod">
          <ac:chgData name="仲谷天芽_沼津" userId="84a14a63-7b00-4587-94f3-ca76b914f141" providerId="ADAL" clId="{D898A15B-4252-4A59-B210-A3B7ED465561}" dt="2024-06-30T04:07:39.216" v="1833" actId="478"/>
          <ac:picMkLst>
            <pc:docMk/>
            <pc:sldMk cId="116610977" sldId="320"/>
            <ac:picMk id="29" creationId="{93C8C362-D97E-85E2-D36F-1AA0D3308AD5}"/>
          </ac:picMkLst>
        </pc:picChg>
        <pc:picChg chg="add del mod">
          <ac:chgData name="仲谷天芽_沼津" userId="84a14a63-7b00-4587-94f3-ca76b914f141" providerId="ADAL" clId="{D898A15B-4252-4A59-B210-A3B7ED465561}" dt="2024-06-29T13:03:19.201" v="20" actId="478"/>
          <ac:picMkLst>
            <pc:docMk/>
            <pc:sldMk cId="116610977" sldId="320"/>
            <ac:picMk id="29" creationId="{AA286E83-016C-60C9-1E35-227708C764F6}"/>
          </ac:picMkLst>
        </pc:picChg>
        <pc:picChg chg="add del mod">
          <ac:chgData name="仲谷天芽_沼津" userId="84a14a63-7b00-4587-94f3-ca76b914f141" providerId="ADAL" clId="{D898A15B-4252-4A59-B210-A3B7ED465561}" dt="2024-06-30T04:07:37.387" v="1832" actId="478"/>
          <ac:picMkLst>
            <pc:docMk/>
            <pc:sldMk cId="116610977" sldId="320"/>
            <ac:picMk id="30" creationId="{67E3DA8F-F8B9-0214-2188-24F6161F6551}"/>
          </ac:picMkLst>
        </pc:picChg>
        <pc:picChg chg="add del mod">
          <ac:chgData name="仲谷天芽_沼津" userId="84a14a63-7b00-4587-94f3-ca76b914f141" providerId="ADAL" clId="{D898A15B-4252-4A59-B210-A3B7ED465561}" dt="2024-06-29T13:03:19.201" v="20" actId="478"/>
          <ac:picMkLst>
            <pc:docMk/>
            <pc:sldMk cId="116610977" sldId="320"/>
            <ac:picMk id="30" creationId="{C78D90A4-737D-AD15-EB64-5A4B9F5DF6A8}"/>
          </ac:picMkLst>
        </pc:picChg>
        <pc:picChg chg="add mod">
          <ac:chgData name="仲谷天芽_沼津" userId="84a14a63-7b00-4587-94f3-ca76b914f141" providerId="ADAL" clId="{D898A15B-4252-4A59-B210-A3B7ED465561}" dt="2024-06-30T04:09:31.089" v="1857" actId="1076"/>
          <ac:picMkLst>
            <pc:docMk/>
            <pc:sldMk cId="116610977" sldId="320"/>
            <ac:picMk id="32" creationId="{47921205-051A-7662-5FBF-DD24045B0311}"/>
          </ac:picMkLst>
        </pc:picChg>
        <pc:picChg chg="add del mod">
          <ac:chgData name="仲谷天芽_沼津" userId="84a14a63-7b00-4587-94f3-ca76b914f141" providerId="ADAL" clId="{D898A15B-4252-4A59-B210-A3B7ED465561}" dt="2024-06-29T13:03:19.201" v="20" actId="478"/>
          <ac:picMkLst>
            <pc:docMk/>
            <pc:sldMk cId="116610977" sldId="320"/>
            <ac:picMk id="32" creationId="{87A2B0F4-0688-6473-34B2-01CACFCF1A3D}"/>
          </ac:picMkLst>
        </pc:picChg>
        <pc:picChg chg="add del mod">
          <ac:chgData name="仲谷天芽_沼津" userId="84a14a63-7b00-4587-94f3-ca76b914f141" providerId="ADAL" clId="{D898A15B-4252-4A59-B210-A3B7ED465561}" dt="2024-06-29T13:03:19.201" v="20" actId="478"/>
          <ac:picMkLst>
            <pc:docMk/>
            <pc:sldMk cId="116610977" sldId="320"/>
            <ac:picMk id="34" creationId="{0B16FDD9-D522-B1A4-45E8-7B28E81A4E63}"/>
          </ac:picMkLst>
        </pc:picChg>
        <pc:picChg chg="add mod">
          <ac:chgData name="仲谷天芽_沼津" userId="84a14a63-7b00-4587-94f3-ca76b914f141" providerId="ADAL" clId="{D898A15B-4252-4A59-B210-A3B7ED465561}" dt="2024-06-30T04:08:47.837" v="1852" actId="1076"/>
          <ac:picMkLst>
            <pc:docMk/>
            <pc:sldMk cId="116610977" sldId="320"/>
            <ac:picMk id="34" creationId="{7102C6D9-0FD3-8C75-2CF4-0FB83DAF27C5}"/>
          </ac:picMkLst>
        </pc:picChg>
        <pc:picChg chg="add mod">
          <ac:chgData name="仲谷天芽_沼津" userId="84a14a63-7b00-4587-94f3-ca76b914f141" providerId="ADAL" clId="{D898A15B-4252-4A59-B210-A3B7ED465561}" dt="2024-06-30T04:08:43.495" v="1849" actId="1076"/>
          <ac:picMkLst>
            <pc:docMk/>
            <pc:sldMk cId="116610977" sldId="320"/>
            <ac:picMk id="35" creationId="{5816672F-896B-9F89-0E79-AC59B8E2BA11}"/>
          </ac:picMkLst>
        </pc:picChg>
        <pc:picChg chg="add del mod">
          <ac:chgData name="仲谷天芽_沼津" userId="84a14a63-7b00-4587-94f3-ca76b914f141" providerId="ADAL" clId="{D898A15B-4252-4A59-B210-A3B7ED465561}" dt="2024-06-29T13:03:19.201" v="20" actId="478"/>
          <ac:picMkLst>
            <pc:docMk/>
            <pc:sldMk cId="116610977" sldId="320"/>
            <ac:picMk id="36" creationId="{89D439EE-4EFA-FC4C-E0E8-F05616D14B3A}"/>
          </ac:picMkLst>
        </pc:picChg>
        <pc:picChg chg="add del mod">
          <ac:chgData name="仲谷天芽_沼津" userId="84a14a63-7b00-4587-94f3-ca76b914f141" providerId="ADAL" clId="{D898A15B-4252-4A59-B210-A3B7ED465561}" dt="2024-06-29T13:17:38.411" v="332" actId="478"/>
          <ac:picMkLst>
            <pc:docMk/>
            <pc:sldMk cId="116610977" sldId="320"/>
            <ac:picMk id="37" creationId="{3FCDD289-04BB-7970-F225-0C4E3D8B0579}"/>
          </ac:picMkLst>
        </pc:picChg>
        <pc:picChg chg="add del mod">
          <ac:chgData name="仲谷天芽_沼津" userId="84a14a63-7b00-4587-94f3-ca76b914f141" providerId="ADAL" clId="{D898A15B-4252-4A59-B210-A3B7ED465561}" dt="2024-06-29T13:03:19.201" v="20" actId="478"/>
          <ac:picMkLst>
            <pc:docMk/>
            <pc:sldMk cId="116610977" sldId="320"/>
            <ac:picMk id="38" creationId="{7A97082D-EA33-8955-0787-E7896DAE5BEA}"/>
          </ac:picMkLst>
        </pc:picChg>
        <pc:picChg chg="add del mod">
          <ac:chgData name="仲谷天芽_沼津" userId="84a14a63-7b00-4587-94f3-ca76b914f141" providerId="ADAL" clId="{D898A15B-4252-4A59-B210-A3B7ED465561}" dt="2024-06-29T13:03:19.201" v="20" actId="478"/>
          <ac:picMkLst>
            <pc:docMk/>
            <pc:sldMk cId="116610977" sldId="320"/>
            <ac:picMk id="39" creationId="{E2A43D85-3126-7F66-9A3C-5D145CEFDC2A}"/>
          </ac:picMkLst>
        </pc:picChg>
        <pc:picChg chg="add del mod">
          <ac:chgData name="仲谷天芽_沼津" userId="84a14a63-7b00-4587-94f3-ca76b914f141" providerId="ADAL" clId="{D898A15B-4252-4A59-B210-A3B7ED465561}" dt="2024-06-29T13:18:43.235" v="345" actId="478"/>
          <ac:picMkLst>
            <pc:docMk/>
            <pc:sldMk cId="116610977" sldId="320"/>
            <ac:picMk id="40" creationId="{973EAD40-49B6-AA9D-4DEF-06D5C4507F16}"/>
          </ac:picMkLst>
        </pc:picChg>
        <pc:picChg chg="add del mod">
          <ac:chgData name="仲谷天芽_沼津" userId="84a14a63-7b00-4587-94f3-ca76b914f141" providerId="ADAL" clId="{D898A15B-4252-4A59-B210-A3B7ED465561}" dt="2024-06-29T13:03:19.201" v="20" actId="478"/>
          <ac:picMkLst>
            <pc:docMk/>
            <pc:sldMk cId="116610977" sldId="320"/>
            <ac:picMk id="44" creationId="{B70B9D5F-8EAA-B192-F276-2E30CABA26C9}"/>
          </ac:picMkLst>
        </pc:picChg>
        <pc:picChg chg="add del mod">
          <ac:chgData name="仲谷天芽_沼津" userId="84a14a63-7b00-4587-94f3-ca76b914f141" providerId="ADAL" clId="{D898A15B-4252-4A59-B210-A3B7ED465561}" dt="2024-06-29T13:03:19.201" v="20" actId="478"/>
          <ac:picMkLst>
            <pc:docMk/>
            <pc:sldMk cId="116610977" sldId="320"/>
            <ac:picMk id="45" creationId="{96CB7419-9CA6-6042-F151-14B989C70BB5}"/>
          </ac:picMkLst>
        </pc:picChg>
        <pc:picChg chg="add del mod">
          <ac:chgData name="仲谷天芽_沼津" userId="84a14a63-7b00-4587-94f3-ca76b914f141" providerId="ADAL" clId="{D898A15B-4252-4A59-B210-A3B7ED465561}" dt="2024-06-29T13:03:19.201" v="20" actId="478"/>
          <ac:picMkLst>
            <pc:docMk/>
            <pc:sldMk cId="116610977" sldId="320"/>
            <ac:picMk id="46" creationId="{2D59B2B4-8F59-677C-55D6-E4CB64ED050F}"/>
          </ac:picMkLst>
        </pc:picChg>
        <pc:picChg chg="add del mod">
          <ac:chgData name="仲谷天芽_沼津" userId="84a14a63-7b00-4587-94f3-ca76b914f141" providerId="ADAL" clId="{D898A15B-4252-4A59-B210-A3B7ED465561}" dt="2024-06-29T13:03:19.201" v="20" actId="478"/>
          <ac:picMkLst>
            <pc:docMk/>
            <pc:sldMk cId="116610977" sldId="320"/>
            <ac:picMk id="47" creationId="{F5E0A16F-6E9F-25B6-3743-7FB7209233F1}"/>
          </ac:picMkLst>
        </pc:picChg>
        <pc:picChg chg="add del mod">
          <ac:chgData name="仲谷天芽_沼津" userId="84a14a63-7b00-4587-94f3-ca76b914f141" providerId="ADAL" clId="{D898A15B-4252-4A59-B210-A3B7ED465561}" dt="2024-06-29T13:03:19.201" v="20" actId="478"/>
          <ac:picMkLst>
            <pc:docMk/>
            <pc:sldMk cId="116610977" sldId="320"/>
            <ac:picMk id="49" creationId="{E2F7BEA3-10E7-12A8-1BA7-5750766EF99C}"/>
          </ac:picMkLst>
        </pc:picChg>
        <pc:picChg chg="add del mod">
          <ac:chgData name="仲谷天芽_沼津" userId="84a14a63-7b00-4587-94f3-ca76b914f141" providerId="ADAL" clId="{D898A15B-4252-4A59-B210-A3B7ED465561}" dt="2024-06-29T13:03:19.201" v="20" actId="478"/>
          <ac:picMkLst>
            <pc:docMk/>
            <pc:sldMk cId="116610977" sldId="320"/>
            <ac:picMk id="51" creationId="{7B031F37-3096-D2E3-C037-80C030AA5B3D}"/>
          </ac:picMkLst>
        </pc:picChg>
        <pc:picChg chg="add del mod">
          <ac:chgData name="仲谷天芽_沼津" userId="84a14a63-7b00-4587-94f3-ca76b914f141" providerId="ADAL" clId="{D898A15B-4252-4A59-B210-A3B7ED465561}" dt="2024-06-29T13:03:19.201" v="20" actId="478"/>
          <ac:picMkLst>
            <pc:docMk/>
            <pc:sldMk cId="116610977" sldId="320"/>
            <ac:picMk id="52" creationId="{BD6DB32C-8F4F-4EAA-B350-C156CCE7C851}"/>
          </ac:picMkLst>
        </pc:picChg>
        <pc:picChg chg="add del mod">
          <ac:chgData name="仲谷天芽_沼津" userId="84a14a63-7b00-4587-94f3-ca76b914f141" providerId="ADAL" clId="{D898A15B-4252-4A59-B210-A3B7ED465561}" dt="2024-06-29T13:03:19.201" v="20" actId="478"/>
          <ac:picMkLst>
            <pc:docMk/>
            <pc:sldMk cId="116610977" sldId="320"/>
            <ac:picMk id="53" creationId="{4DDFE914-8CB5-AE3B-B3FE-8A550C21A93E}"/>
          </ac:picMkLst>
        </pc:picChg>
        <pc:picChg chg="add del mod">
          <ac:chgData name="仲谷天芽_沼津" userId="84a14a63-7b00-4587-94f3-ca76b914f141" providerId="ADAL" clId="{D898A15B-4252-4A59-B210-A3B7ED465561}" dt="2024-06-29T13:03:19.201" v="20" actId="478"/>
          <ac:picMkLst>
            <pc:docMk/>
            <pc:sldMk cId="116610977" sldId="320"/>
            <ac:picMk id="54" creationId="{FFC20F35-DC6E-4FF8-866E-8BE079DC0386}"/>
          </ac:picMkLst>
        </pc:picChg>
        <pc:picChg chg="add del mod">
          <ac:chgData name="仲谷天芽_沼津" userId="84a14a63-7b00-4587-94f3-ca76b914f141" providerId="ADAL" clId="{D898A15B-4252-4A59-B210-A3B7ED465561}" dt="2024-06-29T13:03:19.201" v="20" actId="478"/>
          <ac:picMkLst>
            <pc:docMk/>
            <pc:sldMk cId="116610977" sldId="320"/>
            <ac:picMk id="55" creationId="{C55BCEBA-3206-8FEF-0C09-A9CC8683E54F}"/>
          </ac:picMkLst>
        </pc:picChg>
        <pc:picChg chg="add del mod">
          <ac:chgData name="仲谷天芽_沼津" userId="84a14a63-7b00-4587-94f3-ca76b914f141" providerId="ADAL" clId="{D898A15B-4252-4A59-B210-A3B7ED465561}" dt="2024-06-29T13:03:19.201" v="20" actId="478"/>
          <ac:picMkLst>
            <pc:docMk/>
            <pc:sldMk cId="116610977" sldId="320"/>
            <ac:picMk id="56" creationId="{AA4BBFC8-1A1E-4674-3E0D-2132F7E5B1B1}"/>
          </ac:picMkLst>
        </pc:picChg>
        <pc:picChg chg="add del mod">
          <ac:chgData name="仲谷天芽_沼津" userId="84a14a63-7b00-4587-94f3-ca76b914f141" providerId="ADAL" clId="{D898A15B-4252-4A59-B210-A3B7ED465561}" dt="2024-06-30T04:03:40.160" v="1738" actId="478"/>
          <ac:picMkLst>
            <pc:docMk/>
            <pc:sldMk cId="116610977" sldId="320"/>
            <ac:picMk id="57" creationId="{392C64E3-7C16-2B49-4AC1-20BDEF98EFC8}"/>
          </ac:picMkLst>
        </pc:picChg>
        <pc:picChg chg="add del mod">
          <ac:chgData name="仲谷天芽_沼津" userId="84a14a63-7b00-4587-94f3-ca76b914f141" providerId="ADAL" clId="{D898A15B-4252-4A59-B210-A3B7ED465561}" dt="2024-06-30T04:03:40.160" v="1738" actId="478"/>
          <ac:picMkLst>
            <pc:docMk/>
            <pc:sldMk cId="116610977" sldId="320"/>
            <ac:picMk id="60" creationId="{08A97FCF-F10A-54B3-A249-98E571096149}"/>
          </ac:picMkLst>
        </pc:picChg>
        <pc:picChg chg="add del mod">
          <ac:chgData name="仲谷天芽_沼津" userId="84a14a63-7b00-4587-94f3-ca76b914f141" providerId="ADAL" clId="{D898A15B-4252-4A59-B210-A3B7ED465561}" dt="2024-06-30T04:03:40.160" v="1738" actId="478"/>
          <ac:picMkLst>
            <pc:docMk/>
            <pc:sldMk cId="116610977" sldId="320"/>
            <ac:picMk id="61" creationId="{D619C2BF-B29F-A6B5-50F9-EECDB63A0C3D}"/>
          </ac:picMkLst>
        </pc:picChg>
        <pc:picChg chg="add del mod">
          <ac:chgData name="仲谷天芽_沼津" userId="84a14a63-7b00-4587-94f3-ca76b914f141" providerId="ADAL" clId="{D898A15B-4252-4A59-B210-A3B7ED465561}" dt="2024-06-29T13:03:19.201" v="20" actId="478"/>
          <ac:picMkLst>
            <pc:docMk/>
            <pc:sldMk cId="116610977" sldId="320"/>
            <ac:picMk id="62" creationId="{00DC0078-23E1-E436-073C-C0951244AE22}"/>
          </ac:picMkLst>
        </pc:picChg>
        <pc:picChg chg="add del mod">
          <ac:chgData name="仲谷天芽_沼津" userId="84a14a63-7b00-4587-94f3-ca76b914f141" providerId="ADAL" clId="{D898A15B-4252-4A59-B210-A3B7ED465561}" dt="2024-06-29T13:03:19.201" v="20" actId="478"/>
          <ac:picMkLst>
            <pc:docMk/>
            <pc:sldMk cId="116610977" sldId="320"/>
            <ac:picMk id="64" creationId="{8101D765-E52E-00F3-C6A8-3F464481EF05}"/>
          </ac:picMkLst>
        </pc:picChg>
        <pc:picChg chg="add del mod">
          <ac:chgData name="仲谷天芽_沼津" userId="84a14a63-7b00-4587-94f3-ca76b914f141" providerId="ADAL" clId="{D898A15B-4252-4A59-B210-A3B7ED465561}" dt="2024-06-29T13:03:19.201" v="20" actId="478"/>
          <ac:picMkLst>
            <pc:docMk/>
            <pc:sldMk cId="116610977" sldId="320"/>
            <ac:picMk id="66" creationId="{ECF972F7-6BFF-8207-92D5-93EA30623FAC}"/>
          </ac:picMkLst>
        </pc:picChg>
        <pc:picChg chg="add del mod">
          <ac:chgData name="仲谷天芽_沼津" userId="84a14a63-7b00-4587-94f3-ca76b914f141" providerId="ADAL" clId="{D898A15B-4252-4A59-B210-A3B7ED465561}" dt="2024-06-29T13:03:19.201" v="20" actId="478"/>
          <ac:picMkLst>
            <pc:docMk/>
            <pc:sldMk cId="116610977" sldId="320"/>
            <ac:picMk id="68" creationId="{D91CC48A-E11D-7E3B-B7ED-F47DC58AE4E9}"/>
          </ac:picMkLst>
        </pc:picChg>
        <pc:picChg chg="add del mod">
          <ac:chgData name="仲谷天芽_沼津" userId="84a14a63-7b00-4587-94f3-ca76b914f141" providerId="ADAL" clId="{D898A15B-4252-4A59-B210-A3B7ED465561}" dt="2024-06-29T13:03:19.201" v="20" actId="478"/>
          <ac:picMkLst>
            <pc:docMk/>
            <pc:sldMk cId="116610977" sldId="320"/>
            <ac:picMk id="70" creationId="{070D715B-AB58-C195-0B80-AACDFB41DD6F}"/>
          </ac:picMkLst>
        </pc:picChg>
        <pc:picChg chg="add del mod">
          <ac:chgData name="仲谷天芽_沼津" userId="84a14a63-7b00-4587-94f3-ca76b914f141" providerId="ADAL" clId="{D898A15B-4252-4A59-B210-A3B7ED465561}" dt="2024-06-29T13:03:19.201" v="20" actId="478"/>
          <ac:picMkLst>
            <pc:docMk/>
            <pc:sldMk cId="116610977" sldId="320"/>
            <ac:picMk id="71" creationId="{4FDED567-BA19-0EF7-39D1-B0EE70E34574}"/>
          </ac:picMkLst>
        </pc:picChg>
        <pc:picChg chg="add del mod">
          <ac:chgData name="仲谷天芽_沼津" userId="84a14a63-7b00-4587-94f3-ca76b914f141" providerId="ADAL" clId="{D898A15B-4252-4A59-B210-A3B7ED465561}" dt="2024-06-29T13:03:19.201" v="20" actId="478"/>
          <ac:picMkLst>
            <pc:docMk/>
            <pc:sldMk cId="116610977" sldId="320"/>
            <ac:picMk id="72" creationId="{5CC58895-64F6-9FCE-E75A-C112C74767AF}"/>
          </ac:picMkLst>
        </pc:picChg>
        <pc:picChg chg="add del mod">
          <ac:chgData name="仲谷天芽_沼津" userId="84a14a63-7b00-4587-94f3-ca76b914f141" providerId="ADAL" clId="{D898A15B-4252-4A59-B210-A3B7ED465561}" dt="2024-06-30T04:03:40.160" v="1738" actId="478"/>
          <ac:picMkLst>
            <pc:docMk/>
            <pc:sldMk cId="116610977" sldId="320"/>
            <ac:picMk id="79" creationId="{E52B1D5D-2A76-84DF-CF27-5083B17095A5}"/>
          </ac:picMkLst>
        </pc:picChg>
        <pc:picChg chg="add del mod">
          <ac:chgData name="仲谷天芽_沼津" userId="84a14a63-7b00-4587-94f3-ca76b914f141" providerId="ADAL" clId="{D898A15B-4252-4A59-B210-A3B7ED465561}" dt="2024-06-30T04:03:40.160" v="1738" actId="478"/>
          <ac:picMkLst>
            <pc:docMk/>
            <pc:sldMk cId="116610977" sldId="320"/>
            <ac:picMk id="80" creationId="{98187B2A-B8F9-1094-5BD1-DDF0C5963D95}"/>
          </ac:picMkLst>
        </pc:picChg>
        <pc:cxnChg chg="add del mod">
          <ac:chgData name="仲谷天芽_沼津" userId="84a14a63-7b00-4587-94f3-ca76b914f141" providerId="ADAL" clId="{D898A15B-4252-4A59-B210-A3B7ED465561}" dt="2024-06-29T13:15:47.861" v="320" actId="478"/>
          <ac:cxnSpMkLst>
            <pc:docMk/>
            <pc:sldMk cId="116610977" sldId="320"/>
            <ac:cxnSpMk id="76" creationId="{BB95218C-61E6-7F77-B5F3-E9A0817EBB6A}"/>
          </ac:cxnSpMkLst>
        </pc:cxnChg>
      </pc:sldChg>
      <pc:sldChg chg="addSp delSp modSp mod addAnim delAnim">
        <pc:chgData name="仲谷天芽_沼津" userId="84a14a63-7b00-4587-94f3-ca76b914f141" providerId="ADAL" clId="{D898A15B-4252-4A59-B210-A3B7ED465561}" dt="2024-07-01T07:51:16.600" v="5354" actId="34135"/>
        <pc:sldMkLst>
          <pc:docMk/>
          <pc:sldMk cId="399954767" sldId="324"/>
        </pc:sldMkLst>
        <pc:spChg chg="add mod ord">
          <ac:chgData name="仲谷天芽_沼津" userId="84a14a63-7b00-4587-94f3-ca76b914f141" providerId="ADAL" clId="{D898A15B-4252-4A59-B210-A3B7ED465561}" dt="2024-07-01T07:51:16.600" v="5354" actId="34135"/>
          <ac:spMkLst>
            <pc:docMk/>
            <pc:sldMk cId="399954767" sldId="324"/>
            <ac:spMk id="6" creationId="{5D4A2B08-FB49-A6E1-585A-AD13B3912A8E}"/>
          </ac:spMkLst>
        </pc:spChg>
        <pc:spChg chg="del">
          <ac:chgData name="仲谷天芽_沼津" userId="84a14a63-7b00-4587-94f3-ca76b914f141" providerId="ADAL" clId="{D898A15B-4252-4A59-B210-A3B7ED465561}" dt="2024-07-01T07:49:53.070" v="5333" actId="478"/>
          <ac:spMkLst>
            <pc:docMk/>
            <pc:sldMk cId="399954767" sldId="324"/>
            <ac:spMk id="7" creationId="{558BE1A7-DD70-DAF1-E525-3A3F3488C980}"/>
          </ac:spMkLst>
        </pc:spChg>
        <pc:spChg chg="mod">
          <ac:chgData name="仲谷天芽_沼津" userId="84a14a63-7b00-4587-94f3-ca76b914f141" providerId="ADAL" clId="{D898A15B-4252-4A59-B210-A3B7ED465561}" dt="2024-07-01T07:43:43.507" v="5281" actId="115"/>
          <ac:spMkLst>
            <pc:docMk/>
            <pc:sldMk cId="399954767" sldId="324"/>
            <ac:spMk id="23" creationId="{AABF2F8B-8A5D-50AB-4E32-3F40F60B4597}"/>
          </ac:spMkLst>
        </pc:spChg>
        <pc:picChg chg="add del">
          <ac:chgData name="仲谷天芽_沼津" userId="84a14a63-7b00-4587-94f3-ca76b914f141" providerId="ADAL" clId="{D898A15B-4252-4A59-B210-A3B7ED465561}" dt="2024-07-01T07:41:35.848" v="5260" actId="21"/>
          <ac:picMkLst>
            <pc:docMk/>
            <pc:sldMk cId="399954767" sldId="324"/>
            <ac:picMk id="3" creationId="{A6BC9C5C-4BD4-C01C-BC5D-D46196261572}"/>
          </ac:picMkLst>
        </pc:picChg>
        <pc:picChg chg="add mod">
          <ac:chgData name="仲谷天芽_沼津" userId="84a14a63-7b00-4587-94f3-ca76b914f141" providerId="ADAL" clId="{D898A15B-4252-4A59-B210-A3B7ED465561}" dt="2024-07-01T07:42:41.243" v="5278" actId="14100"/>
          <ac:picMkLst>
            <pc:docMk/>
            <pc:sldMk cId="399954767" sldId="324"/>
            <ac:picMk id="4" creationId="{A6BC9C5C-4BD4-C01C-BC5D-D46196261572}"/>
          </ac:picMkLst>
        </pc:picChg>
        <pc:picChg chg="add del mod">
          <ac:chgData name="仲谷天芽_沼津" userId="84a14a63-7b00-4587-94f3-ca76b914f141" providerId="ADAL" clId="{D898A15B-4252-4A59-B210-A3B7ED465561}" dt="2024-07-01T07:43:06.626" v="5280" actId="14826"/>
          <ac:picMkLst>
            <pc:docMk/>
            <pc:sldMk cId="399954767" sldId="324"/>
            <ac:picMk id="5" creationId="{37545AFD-22D3-7A49-60DD-9D1EA6F7810D}"/>
          </ac:picMkLst>
        </pc:picChg>
      </pc:sldChg>
      <pc:sldChg chg="addSp delSp modSp mod">
        <pc:chgData name="仲谷天芽_沼津" userId="84a14a63-7b00-4587-94f3-ca76b914f141" providerId="ADAL" clId="{D898A15B-4252-4A59-B210-A3B7ED465561}" dt="2024-07-01T07:51:08.852" v="5352" actId="34135"/>
        <pc:sldMkLst>
          <pc:docMk/>
          <pc:sldMk cId="2948347026" sldId="325"/>
        </pc:sldMkLst>
        <pc:spChg chg="del">
          <ac:chgData name="仲谷天芽_沼津" userId="84a14a63-7b00-4587-94f3-ca76b914f141" providerId="ADAL" clId="{D898A15B-4252-4A59-B210-A3B7ED465561}" dt="2024-07-01T07:50:34.009" v="5339" actId="478"/>
          <ac:spMkLst>
            <pc:docMk/>
            <pc:sldMk cId="2948347026" sldId="325"/>
            <ac:spMk id="2" creationId="{6DA4D624-2BE1-0C1C-5037-72D29E66FC35}"/>
          </ac:spMkLst>
        </pc:spChg>
        <pc:spChg chg="mod">
          <ac:chgData name="仲谷天芽_沼津" userId="84a14a63-7b00-4587-94f3-ca76b914f141" providerId="ADAL" clId="{D898A15B-4252-4A59-B210-A3B7ED465561}" dt="2024-07-01T07:43:55.380" v="5284" actId="115"/>
          <ac:spMkLst>
            <pc:docMk/>
            <pc:sldMk cId="2948347026" sldId="325"/>
            <ac:spMk id="6" creationId="{F19C87DC-B117-16E1-17C0-99219B0D1197}"/>
          </ac:spMkLst>
        </pc:spChg>
        <pc:spChg chg="add mod ord">
          <ac:chgData name="仲谷天芽_沼津" userId="84a14a63-7b00-4587-94f3-ca76b914f141" providerId="ADAL" clId="{D898A15B-4252-4A59-B210-A3B7ED465561}" dt="2024-07-01T07:51:08.852" v="5352" actId="34135"/>
          <ac:spMkLst>
            <pc:docMk/>
            <pc:sldMk cId="2948347026" sldId="325"/>
            <ac:spMk id="7" creationId="{CD0DEDA9-E790-2B7E-E025-2AE29DE351CD}"/>
          </ac:spMkLst>
        </pc:spChg>
      </pc:sldChg>
      <pc:sldChg chg="addSp delSp modSp del mod modAnim">
        <pc:chgData name="仲谷天芽_沼津" userId="84a14a63-7b00-4587-94f3-ca76b914f141" providerId="ADAL" clId="{D898A15B-4252-4A59-B210-A3B7ED465561}" dt="2024-06-30T06:07:11.558" v="5021" actId="47"/>
        <pc:sldMkLst>
          <pc:docMk/>
          <pc:sldMk cId="2684241902" sldId="326"/>
        </pc:sldMkLst>
        <pc:spChg chg="add mod">
          <ac:chgData name="仲谷天芽_沼津" userId="84a14a63-7b00-4587-94f3-ca76b914f141" providerId="ADAL" clId="{D898A15B-4252-4A59-B210-A3B7ED465561}" dt="2024-06-29T13:02:29.556" v="16"/>
          <ac:spMkLst>
            <pc:docMk/>
            <pc:sldMk cId="2684241902" sldId="326"/>
            <ac:spMk id="2" creationId="{91205D1E-0062-BC03-C2E3-3E66F16DE73B}"/>
          </ac:spMkLst>
        </pc:spChg>
        <pc:spChg chg="del">
          <ac:chgData name="仲谷天芽_沼津" userId="84a14a63-7b00-4587-94f3-ca76b914f141" providerId="ADAL" clId="{D898A15B-4252-4A59-B210-A3B7ED465561}" dt="2024-06-29T13:02:28.445" v="15" actId="478"/>
          <ac:spMkLst>
            <pc:docMk/>
            <pc:sldMk cId="2684241902" sldId="326"/>
            <ac:spMk id="41" creationId="{773379F9-94A3-0749-05F1-0156D38B1A6D}"/>
          </ac:spMkLst>
        </pc:spChg>
      </pc:sldChg>
      <pc:sldChg chg="addSp delSp modSp add mod ord modShow">
        <pc:chgData name="仲谷天芽_沼津" userId="84a14a63-7b00-4587-94f3-ca76b914f141" providerId="ADAL" clId="{D898A15B-4252-4A59-B210-A3B7ED465561}" dt="2024-07-01T07:47:25.836" v="5316" actId="115"/>
        <pc:sldMkLst>
          <pc:docMk/>
          <pc:sldMk cId="1975966086" sldId="327"/>
        </pc:sldMkLst>
        <pc:spChg chg="add mod ord">
          <ac:chgData name="仲谷天芽_沼津" userId="84a14a63-7b00-4587-94f3-ca76b914f141" providerId="ADAL" clId="{D898A15B-4252-4A59-B210-A3B7ED465561}" dt="2024-06-30T05:59:40.341" v="4627" actId="1076"/>
          <ac:spMkLst>
            <pc:docMk/>
            <pc:sldMk cId="1975966086" sldId="327"/>
            <ac:spMk id="2" creationId="{E4704086-B260-844F-E7B5-D6160A2459CC}"/>
          </ac:spMkLst>
        </pc:spChg>
        <pc:spChg chg="add mod ord">
          <ac:chgData name="仲谷天芽_沼津" userId="84a14a63-7b00-4587-94f3-ca76b914f141" providerId="ADAL" clId="{D898A15B-4252-4A59-B210-A3B7ED465561}" dt="2024-06-30T06:00:13.413" v="4675" actId="1076"/>
          <ac:spMkLst>
            <pc:docMk/>
            <pc:sldMk cId="1975966086" sldId="327"/>
            <ac:spMk id="3" creationId="{71E92F57-4B64-1D39-694A-FF0118B56331}"/>
          </ac:spMkLst>
        </pc:spChg>
        <pc:spChg chg="add mod">
          <ac:chgData name="仲谷天芽_沼津" userId="84a14a63-7b00-4587-94f3-ca76b914f141" providerId="ADAL" clId="{D898A15B-4252-4A59-B210-A3B7ED465561}" dt="2024-06-30T06:00:55.972" v="4677" actId="1076"/>
          <ac:spMkLst>
            <pc:docMk/>
            <pc:sldMk cId="1975966086" sldId="327"/>
            <ac:spMk id="6" creationId="{8994AF28-9DF1-097F-7964-7ADCF169558D}"/>
          </ac:spMkLst>
        </pc:spChg>
        <pc:spChg chg="add mod ord">
          <ac:chgData name="仲谷天芽_沼津" userId="84a14a63-7b00-4587-94f3-ca76b914f141" providerId="ADAL" clId="{D898A15B-4252-4A59-B210-A3B7ED465561}" dt="2024-06-30T07:21:56.940" v="5224" actId="34135"/>
          <ac:spMkLst>
            <pc:docMk/>
            <pc:sldMk cId="1975966086" sldId="327"/>
            <ac:spMk id="11" creationId="{A67ACC71-79A7-C6CA-12B8-3843843907F7}"/>
          </ac:spMkLst>
        </pc:spChg>
        <pc:spChg chg="add del mod">
          <ac:chgData name="仲谷天芽_沼津" userId="84a14a63-7b00-4587-94f3-ca76b914f141" providerId="ADAL" clId="{D898A15B-4252-4A59-B210-A3B7ED465561}" dt="2024-07-01T07:47:13.535" v="5312" actId="21"/>
          <ac:spMkLst>
            <pc:docMk/>
            <pc:sldMk cId="1975966086" sldId="327"/>
            <ac:spMk id="12" creationId="{4CC47BEC-BDA2-13E7-7E57-4408B0D5D617}"/>
          </ac:spMkLst>
        </pc:spChg>
        <pc:spChg chg="del">
          <ac:chgData name="仲谷天芽_沼津" userId="84a14a63-7b00-4587-94f3-ca76b914f141" providerId="ADAL" clId="{D898A15B-4252-4A59-B210-A3B7ED465561}" dt="2024-06-30T05:58:10.468" v="4430" actId="478"/>
          <ac:spMkLst>
            <pc:docMk/>
            <pc:sldMk cId="1975966086" sldId="327"/>
            <ac:spMk id="13" creationId="{18F0E8C3-0699-9C9D-9757-CE61B93AC3D6}"/>
          </ac:spMkLst>
        </pc:spChg>
        <pc:spChg chg="add del mod">
          <ac:chgData name="仲谷天芽_沼津" userId="84a14a63-7b00-4587-94f3-ca76b914f141" providerId="ADAL" clId="{D898A15B-4252-4A59-B210-A3B7ED465561}" dt="2024-07-01T07:47:21.625" v="5315" actId="478"/>
          <ac:spMkLst>
            <pc:docMk/>
            <pc:sldMk cId="1975966086" sldId="327"/>
            <ac:spMk id="13" creationId="{D2E8B041-092E-A45C-5D52-F4E3D6F18188}"/>
          </ac:spMkLst>
        </pc:spChg>
        <pc:spChg chg="del">
          <ac:chgData name="仲谷天芽_沼津" userId="84a14a63-7b00-4587-94f3-ca76b914f141" providerId="ADAL" clId="{D898A15B-4252-4A59-B210-A3B7ED465561}" dt="2024-06-30T05:56:49.459" v="4400" actId="478"/>
          <ac:spMkLst>
            <pc:docMk/>
            <pc:sldMk cId="1975966086" sldId="327"/>
            <ac:spMk id="18" creationId="{664C4E31-9592-118C-3C5D-F66523624603}"/>
          </ac:spMkLst>
        </pc:spChg>
        <pc:spChg chg="mod ord">
          <ac:chgData name="仲谷天芽_沼津" userId="84a14a63-7b00-4587-94f3-ca76b914f141" providerId="ADAL" clId="{D898A15B-4252-4A59-B210-A3B7ED465561}" dt="2024-06-30T05:59:49.620" v="4629" actId="1076"/>
          <ac:spMkLst>
            <pc:docMk/>
            <pc:sldMk cId="1975966086" sldId="327"/>
            <ac:spMk id="19" creationId="{2FE1048D-D85B-7ED6-9FAE-B337C809FD5A}"/>
          </ac:spMkLst>
        </pc:spChg>
        <pc:spChg chg="del">
          <ac:chgData name="仲谷天芽_沼津" userId="84a14a63-7b00-4587-94f3-ca76b914f141" providerId="ADAL" clId="{D898A15B-4252-4A59-B210-A3B7ED465561}" dt="2024-06-30T05:58:10.468" v="4430" actId="478"/>
          <ac:spMkLst>
            <pc:docMk/>
            <pc:sldMk cId="1975966086" sldId="327"/>
            <ac:spMk id="20" creationId="{6071E5B2-44B5-5B5E-1015-60F9559EF1B2}"/>
          </ac:spMkLst>
        </pc:spChg>
        <pc:spChg chg="mod">
          <ac:chgData name="仲谷天芽_沼津" userId="84a14a63-7b00-4587-94f3-ca76b914f141" providerId="ADAL" clId="{D898A15B-4252-4A59-B210-A3B7ED465561}" dt="2024-06-30T06:04:03.183" v="5007" actId="1076"/>
          <ac:spMkLst>
            <pc:docMk/>
            <pc:sldMk cId="1975966086" sldId="327"/>
            <ac:spMk id="22" creationId="{BF9CF8FB-69CC-7D5A-81FD-8E89817A73F6}"/>
          </ac:spMkLst>
        </pc:spChg>
        <pc:spChg chg="del">
          <ac:chgData name="仲谷天芽_沼津" userId="84a14a63-7b00-4587-94f3-ca76b914f141" providerId="ADAL" clId="{D898A15B-4252-4A59-B210-A3B7ED465561}" dt="2024-06-30T05:58:02.712" v="4428" actId="478"/>
          <ac:spMkLst>
            <pc:docMk/>
            <pc:sldMk cId="1975966086" sldId="327"/>
            <ac:spMk id="24" creationId="{1A52A9F9-E4F7-3D06-38EA-1A6D82865F2F}"/>
          </ac:spMkLst>
        </pc:spChg>
        <pc:spChg chg="del">
          <ac:chgData name="仲谷天芽_沼津" userId="84a14a63-7b00-4587-94f3-ca76b914f141" providerId="ADAL" clId="{D898A15B-4252-4A59-B210-A3B7ED465561}" dt="2024-06-30T05:58:02.712" v="4428" actId="478"/>
          <ac:spMkLst>
            <pc:docMk/>
            <pc:sldMk cId="1975966086" sldId="327"/>
            <ac:spMk id="26" creationId="{E0F21E62-A5BC-D508-FE6F-A00BFA654009}"/>
          </ac:spMkLst>
        </pc:spChg>
        <pc:spChg chg="mod">
          <ac:chgData name="仲谷天芽_沼津" userId="84a14a63-7b00-4587-94f3-ca76b914f141" providerId="ADAL" clId="{D898A15B-4252-4A59-B210-A3B7ED465561}" dt="2024-07-01T07:47:17.164" v="5313" actId="115"/>
          <ac:spMkLst>
            <pc:docMk/>
            <pc:sldMk cId="1975966086" sldId="327"/>
            <ac:spMk id="27" creationId="{03671084-C6E9-37B5-0E02-3B63B0053746}"/>
          </ac:spMkLst>
        </pc:spChg>
        <pc:spChg chg="del">
          <ac:chgData name="仲谷天芽_沼津" userId="84a14a63-7b00-4587-94f3-ca76b914f141" providerId="ADAL" clId="{D898A15B-4252-4A59-B210-A3B7ED465561}" dt="2024-06-30T06:01:02.810" v="4678" actId="478"/>
          <ac:spMkLst>
            <pc:docMk/>
            <pc:sldMk cId="1975966086" sldId="327"/>
            <ac:spMk id="28" creationId="{9843166D-F8A4-064C-F1EC-1ECB27B7456F}"/>
          </ac:spMkLst>
        </pc:spChg>
        <pc:spChg chg="add mod">
          <ac:chgData name="仲谷天芽_沼津" userId="84a14a63-7b00-4587-94f3-ca76b914f141" providerId="ADAL" clId="{D898A15B-4252-4A59-B210-A3B7ED465561}" dt="2024-06-30T06:00:55.972" v="4677" actId="1076"/>
          <ac:spMkLst>
            <pc:docMk/>
            <pc:sldMk cId="1975966086" sldId="327"/>
            <ac:spMk id="33" creationId="{14B3EF77-6B47-0694-5773-EA955AF837CA}"/>
          </ac:spMkLst>
        </pc:spChg>
        <pc:spChg chg="del">
          <ac:chgData name="仲谷天芽_沼津" userId="84a14a63-7b00-4587-94f3-ca76b914f141" providerId="ADAL" clId="{D898A15B-4252-4A59-B210-A3B7ED465561}" dt="2024-06-30T06:01:02.810" v="4678" actId="478"/>
          <ac:spMkLst>
            <pc:docMk/>
            <pc:sldMk cId="1975966086" sldId="327"/>
            <ac:spMk id="35" creationId="{04AADFBF-1321-760B-4751-AF26D5FC779C}"/>
          </ac:spMkLst>
        </pc:spChg>
        <pc:spChg chg="mod">
          <ac:chgData name="仲谷天芽_沼津" userId="84a14a63-7b00-4587-94f3-ca76b914f141" providerId="ADAL" clId="{D898A15B-4252-4A59-B210-A3B7ED465561}" dt="2024-07-01T07:47:25.836" v="5316" actId="115"/>
          <ac:spMkLst>
            <pc:docMk/>
            <pc:sldMk cId="1975966086" sldId="327"/>
            <ac:spMk id="41" creationId="{773379F9-94A3-0749-05F1-0156D38B1A6D}"/>
          </ac:spMkLst>
        </pc:spChg>
        <pc:spChg chg="del">
          <ac:chgData name="仲谷天芽_沼津" userId="84a14a63-7b00-4587-94f3-ca76b914f141" providerId="ADAL" clId="{D898A15B-4252-4A59-B210-A3B7ED465561}" dt="2024-06-30T05:56:49.459" v="4400" actId="478"/>
          <ac:spMkLst>
            <pc:docMk/>
            <pc:sldMk cId="1975966086" sldId="327"/>
            <ac:spMk id="43" creationId="{DE5F8DA3-8014-72C4-225D-51BC56A496A9}"/>
          </ac:spMkLst>
        </pc:spChg>
        <pc:spChg chg="del">
          <ac:chgData name="仲谷天芽_沼津" userId="84a14a63-7b00-4587-94f3-ca76b914f141" providerId="ADAL" clId="{D898A15B-4252-4A59-B210-A3B7ED465561}" dt="2024-06-30T05:58:02.712" v="4428" actId="478"/>
          <ac:spMkLst>
            <pc:docMk/>
            <pc:sldMk cId="1975966086" sldId="327"/>
            <ac:spMk id="48" creationId="{B0F34AF8-1D79-5A14-FA14-FDA6B0F92700}"/>
          </ac:spMkLst>
        </pc:spChg>
        <pc:spChg chg="del">
          <ac:chgData name="仲谷天芽_沼津" userId="84a14a63-7b00-4587-94f3-ca76b914f141" providerId="ADAL" clId="{D898A15B-4252-4A59-B210-A3B7ED465561}" dt="2024-06-30T05:56:49.459" v="4400" actId="478"/>
          <ac:spMkLst>
            <pc:docMk/>
            <pc:sldMk cId="1975966086" sldId="327"/>
            <ac:spMk id="50" creationId="{4A69AB7C-D39C-4ED3-07B2-42219A9E0CF6}"/>
          </ac:spMkLst>
        </pc:spChg>
        <pc:spChg chg="mod">
          <ac:chgData name="仲谷天芽_沼津" userId="84a14a63-7b00-4587-94f3-ca76b914f141" providerId="ADAL" clId="{D898A15B-4252-4A59-B210-A3B7ED465561}" dt="2024-07-01T07:46:45.104" v="5301" actId="115"/>
          <ac:spMkLst>
            <pc:docMk/>
            <pc:sldMk cId="1975966086" sldId="327"/>
            <ac:spMk id="59" creationId="{E55EE90F-C2EB-E7BC-2098-45ACA978DCB1}"/>
          </ac:spMkLst>
        </pc:spChg>
        <pc:spChg chg="add mod">
          <ac:chgData name="仲谷天芽_沼津" userId="84a14a63-7b00-4587-94f3-ca76b914f141" providerId="ADAL" clId="{D898A15B-4252-4A59-B210-A3B7ED465561}" dt="2024-06-30T06:02:28.695" v="4684" actId="1076"/>
          <ac:spMkLst>
            <pc:docMk/>
            <pc:sldMk cId="1975966086" sldId="327"/>
            <ac:spMk id="61" creationId="{FBDD64D3-3495-B37C-4292-92CE88853A30}"/>
          </ac:spMkLst>
        </pc:spChg>
        <pc:spChg chg="del">
          <ac:chgData name="仲谷天芽_沼津" userId="84a14a63-7b00-4587-94f3-ca76b914f141" providerId="ADAL" clId="{D898A15B-4252-4A59-B210-A3B7ED465561}" dt="2024-06-30T05:58:02.712" v="4428" actId="478"/>
          <ac:spMkLst>
            <pc:docMk/>
            <pc:sldMk cId="1975966086" sldId="327"/>
            <ac:spMk id="67" creationId="{AD304C41-A8E1-5ABA-504E-84B8494DA014}"/>
          </ac:spMkLst>
        </pc:spChg>
        <pc:spChg chg="add mod">
          <ac:chgData name="仲谷天芽_沼津" userId="84a14a63-7b00-4587-94f3-ca76b914f141" providerId="ADAL" clId="{D898A15B-4252-4A59-B210-A3B7ED465561}" dt="2024-06-30T06:02:28.695" v="4684" actId="1076"/>
          <ac:spMkLst>
            <pc:docMk/>
            <pc:sldMk cId="1975966086" sldId="327"/>
            <ac:spMk id="69" creationId="{D31E439C-959C-3D7F-7B27-6CE1AC655A5F}"/>
          </ac:spMkLst>
        </pc:spChg>
        <pc:spChg chg="mod">
          <ac:chgData name="仲谷天芽_沼津" userId="84a14a63-7b00-4587-94f3-ca76b914f141" providerId="ADAL" clId="{D898A15B-4252-4A59-B210-A3B7ED465561}" dt="2024-07-01T07:46:38.338" v="5300" actId="115"/>
          <ac:spMkLst>
            <pc:docMk/>
            <pc:sldMk cId="1975966086" sldId="327"/>
            <ac:spMk id="73" creationId="{A7ED25A3-AFE6-AE8F-8BD0-F52EAEBBA102}"/>
          </ac:spMkLst>
        </pc:spChg>
        <pc:spChg chg="add mod ord">
          <ac:chgData name="仲谷天芽_沼津" userId="84a14a63-7b00-4587-94f3-ca76b914f141" providerId="ADAL" clId="{D898A15B-4252-4A59-B210-A3B7ED465561}" dt="2024-06-30T06:03:51.492" v="5006" actId="1076"/>
          <ac:spMkLst>
            <pc:docMk/>
            <pc:sldMk cId="1975966086" sldId="327"/>
            <ac:spMk id="80" creationId="{3FA86EB3-386B-BC7F-D83A-6FD22B14CDC3}"/>
          </ac:spMkLst>
        </pc:spChg>
        <pc:spChg chg="add mod">
          <ac:chgData name="仲谷天芽_沼津" userId="84a14a63-7b00-4587-94f3-ca76b914f141" providerId="ADAL" clId="{D898A15B-4252-4A59-B210-A3B7ED465561}" dt="2024-06-30T06:04:40.049" v="5011" actId="1076"/>
          <ac:spMkLst>
            <pc:docMk/>
            <pc:sldMk cId="1975966086" sldId="327"/>
            <ac:spMk id="81" creationId="{79FBDFF4-9B20-A50D-854F-9C6AD7EF509A}"/>
          </ac:spMkLst>
        </pc:spChg>
        <pc:spChg chg="add mod">
          <ac:chgData name="仲谷天芽_沼津" userId="84a14a63-7b00-4587-94f3-ca76b914f141" providerId="ADAL" clId="{D898A15B-4252-4A59-B210-A3B7ED465561}" dt="2024-06-30T06:04:40.049" v="5011" actId="1076"/>
          <ac:spMkLst>
            <pc:docMk/>
            <pc:sldMk cId="1975966086" sldId="327"/>
            <ac:spMk id="84" creationId="{02C41012-3EF1-3949-7449-5D99192A24DD}"/>
          </ac:spMkLst>
        </pc:spChg>
        <pc:spChg chg="add mod">
          <ac:chgData name="仲谷天芽_沼津" userId="84a14a63-7b00-4587-94f3-ca76b914f141" providerId="ADAL" clId="{D898A15B-4252-4A59-B210-A3B7ED465561}" dt="2024-06-30T06:06:18.428" v="5014" actId="1076"/>
          <ac:spMkLst>
            <pc:docMk/>
            <pc:sldMk cId="1975966086" sldId="327"/>
            <ac:spMk id="89" creationId="{D0207131-FB2C-421D-23F9-522A2D433A9C}"/>
          </ac:spMkLst>
        </pc:spChg>
        <pc:spChg chg="add mod">
          <ac:chgData name="仲谷天芽_沼津" userId="84a14a63-7b00-4587-94f3-ca76b914f141" providerId="ADAL" clId="{D898A15B-4252-4A59-B210-A3B7ED465561}" dt="2024-06-30T06:06:24.042" v="5015" actId="1076"/>
          <ac:spMkLst>
            <pc:docMk/>
            <pc:sldMk cId="1975966086" sldId="327"/>
            <ac:spMk id="92" creationId="{609498E7-F61C-1511-CF7E-33444395DD8B}"/>
          </ac:spMkLst>
        </pc:spChg>
        <pc:spChg chg="add del mod ord">
          <ac:chgData name="仲谷天芽_沼津" userId="84a14a63-7b00-4587-94f3-ca76b914f141" providerId="ADAL" clId="{D898A15B-4252-4A59-B210-A3B7ED465561}" dt="2024-06-30T07:21:40.827" v="5221" actId="478"/>
          <ac:spMkLst>
            <pc:docMk/>
            <pc:sldMk cId="1975966086" sldId="327"/>
            <ac:spMk id="100" creationId="{0355448B-7289-FA0B-26BB-52FC37F94856}"/>
          </ac:spMkLst>
        </pc:spChg>
        <pc:picChg chg="add mod">
          <ac:chgData name="仲谷天芽_沼津" userId="84a14a63-7b00-4587-94f3-ca76b914f141" providerId="ADAL" clId="{D898A15B-4252-4A59-B210-A3B7ED465561}" dt="2024-06-30T06:00:55.972" v="4677" actId="1076"/>
          <ac:picMkLst>
            <pc:docMk/>
            <pc:sldMk cId="1975966086" sldId="327"/>
            <ac:picMk id="7" creationId="{5FB24FF2-91C5-C785-E1EC-96BE8FF0EE6F}"/>
          </ac:picMkLst>
        </pc:picChg>
        <pc:picChg chg="add mod">
          <ac:chgData name="仲谷天芽_沼津" userId="84a14a63-7b00-4587-94f3-ca76b914f141" providerId="ADAL" clId="{D898A15B-4252-4A59-B210-A3B7ED465561}" dt="2024-06-30T06:00:55.972" v="4677" actId="1076"/>
          <ac:picMkLst>
            <pc:docMk/>
            <pc:sldMk cId="1975966086" sldId="327"/>
            <ac:picMk id="8" creationId="{27000EF8-19B9-F6B8-1B0B-9856FE6A5DEB}"/>
          </ac:picMkLst>
        </pc:picChg>
        <pc:picChg chg="add mod">
          <ac:chgData name="仲谷天芽_沼津" userId="84a14a63-7b00-4587-94f3-ca76b914f141" providerId="ADAL" clId="{D898A15B-4252-4A59-B210-A3B7ED465561}" dt="2024-06-30T06:00:55.972" v="4677" actId="1076"/>
          <ac:picMkLst>
            <pc:docMk/>
            <pc:sldMk cId="1975966086" sldId="327"/>
            <ac:picMk id="9" creationId="{B13C574A-8D0C-D871-3B72-86355DA29FAC}"/>
          </ac:picMkLst>
        </pc:picChg>
        <pc:picChg chg="del">
          <ac:chgData name="仲谷天芽_沼津" userId="84a14a63-7b00-4587-94f3-ca76b914f141" providerId="ADAL" clId="{D898A15B-4252-4A59-B210-A3B7ED465561}" dt="2024-06-30T05:56:49.459" v="4400" actId="478"/>
          <ac:picMkLst>
            <pc:docMk/>
            <pc:sldMk cId="1975966086" sldId="327"/>
            <ac:picMk id="11" creationId="{DC962E1E-A937-820D-710C-973C31F10198}"/>
          </ac:picMkLst>
        </pc:picChg>
        <pc:picChg chg="del">
          <ac:chgData name="仲谷天芽_沼津" userId="84a14a63-7b00-4587-94f3-ca76b914f141" providerId="ADAL" clId="{D898A15B-4252-4A59-B210-A3B7ED465561}" dt="2024-06-30T05:56:49.459" v="4400" actId="478"/>
          <ac:picMkLst>
            <pc:docMk/>
            <pc:sldMk cId="1975966086" sldId="327"/>
            <ac:picMk id="12" creationId="{2106E4F3-ADD0-4217-ED72-6F31F9A984F9}"/>
          </ac:picMkLst>
        </pc:picChg>
        <pc:picChg chg="del">
          <ac:chgData name="仲谷天芽_沼津" userId="84a14a63-7b00-4587-94f3-ca76b914f141" providerId="ADAL" clId="{D898A15B-4252-4A59-B210-A3B7ED465561}" dt="2024-06-30T05:58:10.468" v="4430" actId="478"/>
          <ac:picMkLst>
            <pc:docMk/>
            <pc:sldMk cId="1975966086" sldId="327"/>
            <ac:picMk id="14" creationId="{7FA2AF8B-3FE1-6526-CA4D-FE1210C1B858}"/>
          </ac:picMkLst>
        </pc:picChg>
        <pc:picChg chg="del">
          <ac:chgData name="仲谷天芽_沼津" userId="84a14a63-7b00-4587-94f3-ca76b914f141" providerId="ADAL" clId="{D898A15B-4252-4A59-B210-A3B7ED465561}" dt="2024-06-30T05:58:06.953" v="4429" actId="478"/>
          <ac:picMkLst>
            <pc:docMk/>
            <pc:sldMk cId="1975966086" sldId="327"/>
            <ac:picMk id="15" creationId="{883ECDC4-269D-E929-19F4-A8AD60CAA809}"/>
          </ac:picMkLst>
        </pc:picChg>
        <pc:picChg chg="add mod">
          <ac:chgData name="仲谷天芽_沼津" userId="84a14a63-7b00-4587-94f3-ca76b914f141" providerId="ADAL" clId="{D898A15B-4252-4A59-B210-A3B7ED465561}" dt="2024-06-30T06:00:55.972" v="4677" actId="1076"/>
          <ac:picMkLst>
            <pc:docMk/>
            <pc:sldMk cId="1975966086" sldId="327"/>
            <ac:picMk id="16" creationId="{BFC709CF-C76F-787E-FAC0-9DD0AA0B71A1}"/>
          </ac:picMkLst>
        </pc:picChg>
        <pc:picChg chg="del">
          <ac:chgData name="仲谷天芽_沼津" userId="84a14a63-7b00-4587-94f3-ca76b914f141" providerId="ADAL" clId="{D898A15B-4252-4A59-B210-A3B7ED465561}" dt="2024-06-30T05:58:06.953" v="4429" actId="478"/>
          <ac:picMkLst>
            <pc:docMk/>
            <pc:sldMk cId="1975966086" sldId="327"/>
            <ac:picMk id="17" creationId="{75C9FFA1-5E33-A18E-7678-B1741A8A371D}"/>
          </ac:picMkLst>
        </pc:picChg>
        <pc:picChg chg="del">
          <ac:chgData name="仲谷天芽_沼津" userId="84a14a63-7b00-4587-94f3-ca76b914f141" providerId="ADAL" clId="{D898A15B-4252-4A59-B210-A3B7ED465561}" dt="2024-06-30T05:58:10.468" v="4430" actId="478"/>
          <ac:picMkLst>
            <pc:docMk/>
            <pc:sldMk cId="1975966086" sldId="327"/>
            <ac:picMk id="21" creationId="{49E177BD-87F5-9099-1D8D-B5F49DCCB4A3}"/>
          </ac:picMkLst>
        </pc:picChg>
        <pc:picChg chg="del">
          <ac:chgData name="仲谷天芽_沼津" userId="84a14a63-7b00-4587-94f3-ca76b914f141" providerId="ADAL" clId="{D898A15B-4252-4A59-B210-A3B7ED465561}" dt="2024-06-30T05:58:06.953" v="4429" actId="478"/>
          <ac:picMkLst>
            <pc:docMk/>
            <pc:sldMk cId="1975966086" sldId="327"/>
            <ac:picMk id="23" creationId="{533EA1FA-E653-ADC4-46E2-58263C6B130B}"/>
          </ac:picMkLst>
        </pc:picChg>
        <pc:picChg chg="del">
          <ac:chgData name="仲谷天芽_沼津" userId="84a14a63-7b00-4587-94f3-ca76b914f141" providerId="ADAL" clId="{D898A15B-4252-4A59-B210-A3B7ED465561}" dt="2024-06-30T05:58:06.953" v="4429" actId="478"/>
          <ac:picMkLst>
            <pc:docMk/>
            <pc:sldMk cId="1975966086" sldId="327"/>
            <ac:picMk id="25" creationId="{B4092D7C-AE11-CD4F-12C8-E8CF6949F2D4}"/>
          </ac:picMkLst>
        </pc:picChg>
        <pc:picChg chg="del">
          <ac:chgData name="仲谷天芽_沼津" userId="84a14a63-7b00-4587-94f3-ca76b914f141" providerId="ADAL" clId="{D898A15B-4252-4A59-B210-A3B7ED465561}" dt="2024-06-30T06:01:02.810" v="4678" actId="478"/>
          <ac:picMkLst>
            <pc:docMk/>
            <pc:sldMk cId="1975966086" sldId="327"/>
            <ac:picMk id="29" creationId="{AA286E83-016C-60C9-1E35-227708C764F6}"/>
          </ac:picMkLst>
        </pc:picChg>
        <pc:picChg chg="del">
          <ac:chgData name="仲谷天芽_沼津" userId="84a14a63-7b00-4587-94f3-ca76b914f141" providerId="ADAL" clId="{D898A15B-4252-4A59-B210-A3B7ED465561}" dt="2024-06-30T06:01:02.810" v="4678" actId="478"/>
          <ac:picMkLst>
            <pc:docMk/>
            <pc:sldMk cId="1975966086" sldId="327"/>
            <ac:picMk id="30" creationId="{C78D90A4-737D-AD15-EB64-5A4B9F5DF6A8}"/>
          </ac:picMkLst>
        </pc:picChg>
        <pc:picChg chg="add mod">
          <ac:chgData name="仲谷天芽_沼津" userId="84a14a63-7b00-4587-94f3-ca76b914f141" providerId="ADAL" clId="{D898A15B-4252-4A59-B210-A3B7ED465561}" dt="2024-06-30T06:00:55.972" v="4677" actId="1076"/>
          <ac:picMkLst>
            <pc:docMk/>
            <pc:sldMk cId="1975966086" sldId="327"/>
            <ac:picMk id="31" creationId="{E7CD47C3-4A64-83B3-B3D4-ED0A0E10933E}"/>
          </ac:picMkLst>
        </pc:picChg>
        <pc:picChg chg="del">
          <ac:chgData name="仲谷天芽_沼津" userId="84a14a63-7b00-4587-94f3-ca76b914f141" providerId="ADAL" clId="{D898A15B-4252-4A59-B210-A3B7ED465561}" dt="2024-06-30T06:01:02.810" v="4678" actId="478"/>
          <ac:picMkLst>
            <pc:docMk/>
            <pc:sldMk cId="1975966086" sldId="327"/>
            <ac:picMk id="32" creationId="{87A2B0F4-0688-6473-34B2-01CACFCF1A3D}"/>
          </ac:picMkLst>
        </pc:picChg>
        <pc:picChg chg="del">
          <ac:chgData name="仲谷天芽_沼津" userId="84a14a63-7b00-4587-94f3-ca76b914f141" providerId="ADAL" clId="{D898A15B-4252-4A59-B210-A3B7ED465561}" dt="2024-06-30T06:01:02.810" v="4678" actId="478"/>
          <ac:picMkLst>
            <pc:docMk/>
            <pc:sldMk cId="1975966086" sldId="327"/>
            <ac:picMk id="34" creationId="{0B16FDD9-D522-B1A4-45E8-7B28E81A4E63}"/>
          </ac:picMkLst>
        </pc:picChg>
        <pc:picChg chg="del">
          <ac:chgData name="仲谷天芽_沼津" userId="84a14a63-7b00-4587-94f3-ca76b914f141" providerId="ADAL" clId="{D898A15B-4252-4A59-B210-A3B7ED465561}" dt="2024-06-30T06:01:02.810" v="4678" actId="478"/>
          <ac:picMkLst>
            <pc:docMk/>
            <pc:sldMk cId="1975966086" sldId="327"/>
            <ac:picMk id="36" creationId="{89D439EE-4EFA-FC4C-E0E8-F05616D14B3A}"/>
          </ac:picMkLst>
        </pc:picChg>
        <pc:picChg chg="add mod">
          <ac:chgData name="仲谷天芽_沼津" userId="84a14a63-7b00-4587-94f3-ca76b914f141" providerId="ADAL" clId="{D898A15B-4252-4A59-B210-A3B7ED465561}" dt="2024-06-30T06:00:55.972" v="4677" actId="1076"/>
          <ac:picMkLst>
            <pc:docMk/>
            <pc:sldMk cId="1975966086" sldId="327"/>
            <ac:picMk id="37" creationId="{65D18037-91CF-AF28-0E57-023FBD6E948B}"/>
          </ac:picMkLst>
        </pc:picChg>
        <pc:picChg chg="del">
          <ac:chgData name="仲谷天芽_沼津" userId="84a14a63-7b00-4587-94f3-ca76b914f141" providerId="ADAL" clId="{D898A15B-4252-4A59-B210-A3B7ED465561}" dt="2024-06-30T06:01:02.810" v="4678" actId="478"/>
          <ac:picMkLst>
            <pc:docMk/>
            <pc:sldMk cId="1975966086" sldId="327"/>
            <ac:picMk id="38" creationId="{7A97082D-EA33-8955-0787-E7896DAE5BEA}"/>
          </ac:picMkLst>
        </pc:picChg>
        <pc:picChg chg="del">
          <ac:chgData name="仲谷天芽_沼津" userId="84a14a63-7b00-4587-94f3-ca76b914f141" providerId="ADAL" clId="{D898A15B-4252-4A59-B210-A3B7ED465561}" dt="2024-06-30T06:01:02.810" v="4678" actId="478"/>
          <ac:picMkLst>
            <pc:docMk/>
            <pc:sldMk cId="1975966086" sldId="327"/>
            <ac:picMk id="39" creationId="{E2A43D85-3126-7F66-9A3C-5D145CEFDC2A}"/>
          </ac:picMkLst>
        </pc:picChg>
        <pc:picChg chg="add mod">
          <ac:chgData name="仲谷天芽_沼津" userId="84a14a63-7b00-4587-94f3-ca76b914f141" providerId="ADAL" clId="{D898A15B-4252-4A59-B210-A3B7ED465561}" dt="2024-06-30T06:00:55.972" v="4677" actId="1076"/>
          <ac:picMkLst>
            <pc:docMk/>
            <pc:sldMk cId="1975966086" sldId="327"/>
            <ac:picMk id="40" creationId="{2E3A5905-CDA6-9566-52FF-072CA64259CC}"/>
          </ac:picMkLst>
        </pc:picChg>
        <pc:picChg chg="del">
          <ac:chgData name="仲谷天芽_沼津" userId="84a14a63-7b00-4587-94f3-ca76b914f141" providerId="ADAL" clId="{D898A15B-4252-4A59-B210-A3B7ED465561}" dt="2024-06-30T05:56:49.459" v="4400" actId="478"/>
          <ac:picMkLst>
            <pc:docMk/>
            <pc:sldMk cId="1975966086" sldId="327"/>
            <ac:picMk id="44" creationId="{B70B9D5F-8EAA-B192-F276-2E30CABA26C9}"/>
          </ac:picMkLst>
        </pc:picChg>
        <pc:picChg chg="del">
          <ac:chgData name="仲谷天芽_沼津" userId="84a14a63-7b00-4587-94f3-ca76b914f141" providerId="ADAL" clId="{D898A15B-4252-4A59-B210-A3B7ED465561}" dt="2024-06-30T05:56:49.459" v="4400" actId="478"/>
          <ac:picMkLst>
            <pc:docMk/>
            <pc:sldMk cId="1975966086" sldId="327"/>
            <ac:picMk id="45" creationId="{96CB7419-9CA6-6042-F151-14B989C70BB5}"/>
          </ac:picMkLst>
        </pc:picChg>
        <pc:picChg chg="del">
          <ac:chgData name="仲谷天芽_沼津" userId="84a14a63-7b00-4587-94f3-ca76b914f141" providerId="ADAL" clId="{D898A15B-4252-4A59-B210-A3B7ED465561}" dt="2024-06-30T06:01:02.810" v="4678" actId="478"/>
          <ac:picMkLst>
            <pc:docMk/>
            <pc:sldMk cId="1975966086" sldId="327"/>
            <ac:picMk id="46" creationId="{2D59B2B4-8F59-677C-55D6-E4CB64ED050F}"/>
          </ac:picMkLst>
        </pc:picChg>
        <pc:picChg chg="del">
          <ac:chgData name="仲谷天芽_沼津" userId="84a14a63-7b00-4587-94f3-ca76b914f141" providerId="ADAL" clId="{D898A15B-4252-4A59-B210-A3B7ED465561}" dt="2024-06-30T05:56:49.459" v="4400" actId="478"/>
          <ac:picMkLst>
            <pc:docMk/>
            <pc:sldMk cId="1975966086" sldId="327"/>
            <ac:picMk id="47" creationId="{F5E0A16F-6E9F-25B6-3743-7FB7209233F1}"/>
          </ac:picMkLst>
        </pc:picChg>
        <pc:picChg chg="del">
          <ac:chgData name="仲谷天芽_沼津" userId="84a14a63-7b00-4587-94f3-ca76b914f141" providerId="ADAL" clId="{D898A15B-4252-4A59-B210-A3B7ED465561}" dt="2024-06-30T05:56:49.459" v="4400" actId="478"/>
          <ac:picMkLst>
            <pc:docMk/>
            <pc:sldMk cId="1975966086" sldId="327"/>
            <ac:picMk id="49" creationId="{E2F7BEA3-10E7-12A8-1BA7-5750766EF99C}"/>
          </ac:picMkLst>
        </pc:picChg>
        <pc:picChg chg="del">
          <ac:chgData name="仲谷天芽_沼津" userId="84a14a63-7b00-4587-94f3-ca76b914f141" providerId="ADAL" clId="{D898A15B-4252-4A59-B210-A3B7ED465561}" dt="2024-06-30T05:56:49.459" v="4400" actId="478"/>
          <ac:picMkLst>
            <pc:docMk/>
            <pc:sldMk cId="1975966086" sldId="327"/>
            <ac:picMk id="51" creationId="{7B031F37-3096-D2E3-C037-80C030AA5B3D}"/>
          </ac:picMkLst>
        </pc:picChg>
        <pc:picChg chg="del">
          <ac:chgData name="仲谷天芽_沼津" userId="84a14a63-7b00-4587-94f3-ca76b914f141" providerId="ADAL" clId="{D898A15B-4252-4A59-B210-A3B7ED465561}" dt="2024-06-30T05:58:02.712" v="4428" actId="478"/>
          <ac:picMkLst>
            <pc:docMk/>
            <pc:sldMk cId="1975966086" sldId="327"/>
            <ac:picMk id="52" creationId="{BD6DB32C-8F4F-4EAA-B350-C156CCE7C851}"/>
          </ac:picMkLst>
        </pc:picChg>
        <pc:picChg chg="del">
          <ac:chgData name="仲谷天芽_沼津" userId="84a14a63-7b00-4587-94f3-ca76b914f141" providerId="ADAL" clId="{D898A15B-4252-4A59-B210-A3B7ED465561}" dt="2024-06-30T05:56:49.459" v="4400" actId="478"/>
          <ac:picMkLst>
            <pc:docMk/>
            <pc:sldMk cId="1975966086" sldId="327"/>
            <ac:picMk id="53" creationId="{4DDFE914-8CB5-AE3B-B3FE-8A550C21A93E}"/>
          </ac:picMkLst>
        </pc:picChg>
        <pc:picChg chg="del">
          <ac:chgData name="仲谷天芽_沼津" userId="84a14a63-7b00-4587-94f3-ca76b914f141" providerId="ADAL" clId="{D898A15B-4252-4A59-B210-A3B7ED465561}" dt="2024-06-30T05:58:02.712" v="4428" actId="478"/>
          <ac:picMkLst>
            <pc:docMk/>
            <pc:sldMk cId="1975966086" sldId="327"/>
            <ac:picMk id="54" creationId="{FFC20F35-DC6E-4FF8-866E-8BE079DC0386}"/>
          </ac:picMkLst>
        </pc:picChg>
        <pc:picChg chg="del">
          <ac:chgData name="仲谷天芽_沼津" userId="84a14a63-7b00-4587-94f3-ca76b914f141" providerId="ADAL" clId="{D898A15B-4252-4A59-B210-A3B7ED465561}" dt="2024-06-30T05:56:49.459" v="4400" actId="478"/>
          <ac:picMkLst>
            <pc:docMk/>
            <pc:sldMk cId="1975966086" sldId="327"/>
            <ac:picMk id="55" creationId="{C55BCEBA-3206-8FEF-0C09-A9CC8683E54F}"/>
          </ac:picMkLst>
        </pc:picChg>
        <pc:picChg chg="del">
          <ac:chgData name="仲谷天芽_沼津" userId="84a14a63-7b00-4587-94f3-ca76b914f141" providerId="ADAL" clId="{D898A15B-4252-4A59-B210-A3B7ED465561}" dt="2024-06-30T05:58:02.712" v="4428" actId="478"/>
          <ac:picMkLst>
            <pc:docMk/>
            <pc:sldMk cId="1975966086" sldId="327"/>
            <ac:picMk id="56" creationId="{AA4BBFC8-1A1E-4674-3E0D-2132F7E5B1B1}"/>
          </ac:picMkLst>
        </pc:picChg>
        <pc:picChg chg="add mod">
          <ac:chgData name="仲谷天芽_沼津" userId="84a14a63-7b00-4587-94f3-ca76b914f141" providerId="ADAL" clId="{D898A15B-4252-4A59-B210-A3B7ED465561}" dt="2024-06-30T06:00:55.972" v="4677" actId="1076"/>
          <ac:picMkLst>
            <pc:docMk/>
            <pc:sldMk cId="1975966086" sldId="327"/>
            <ac:picMk id="57" creationId="{F43641BD-E300-A57D-8FD1-00185CDD5F80}"/>
          </ac:picMkLst>
        </pc:picChg>
        <pc:picChg chg="add mod">
          <ac:chgData name="仲谷天芽_沼津" userId="84a14a63-7b00-4587-94f3-ca76b914f141" providerId="ADAL" clId="{D898A15B-4252-4A59-B210-A3B7ED465561}" dt="2024-06-30T06:00:55.972" v="4677" actId="1076"/>
          <ac:picMkLst>
            <pc:docMk/>
            <pc:sldMk cId="1975966086" sldId="327"/>
            <ac:picMk id="58" creationId="{311BB314-AB05-FB63-74BA-B40F74302F53}"/>
          </ac:picMkLst>
        </pc:picChg>
        <pc:picChg chg="add mod">
          <ac:chgData name="仲谷天芽_沼津" userId="84a14a63-7b00-4587-94f3-ca76b914f141" providerId="ADAL" clId="{D898A15B-4252-4A59-B210-A3B7ED465561}" dt="2024-06-30T06:00:55.972" v="4677" actId="1076"/>
          <ac:picMkLst>
            <pc:docMk/>
            <pc:sldMk cId="1975966086" sldId="327"/>
            <ac:picMk id="60" creationId="{E3719DA8-FAB1-291C-AE58-D1C17F2867A6}"/>
          </ac:picMkLst>
        </pc:picChg>
        <pc:picChg chg="del">
          <ac:chgData name="仲谷天芽_沼津" userId="84a14a63-7b00-4587-94f3-ca76b914f141" providerId="ADAL" clId="{D898A15B-4252-4A59-B210-A3B7ED465561}" dt="2024-06-30T05:58:02.712" v="4428" actId="478"/>
          <ac:picMkLst>
            <pc:docMk/>
            <pc:sldMk cId="1975966086" sldId="327"/>
            <ac:picMk id="62" creationId="{00DC0078-23E1-E436-073C-C0951244AE22}"/>
          </ac:picMkLst>
        </pc:picChg>
        <pc:picChg chg="add mod">
          <ac:chgData name="仲谷天芽_沼津" userId="84a14a63-7b00-4587-94f3-ca76b914f141" providerId="ADAL" clId="{D898A15B-4252-4A59-B210-A3B7ED465561}" dt="2024-06-30T06:02:28.695" v="4684" actId="1076"/>
          <ac:picMkLst>
            <pc:docMk/>
            <pc:sldMk cId="1975966086" sldId="327"/>
            <ac:picMk id="63" creationId="{62354082-D7F5-B526-3EF8-DEF26F2E3460}"/>
          </ac:picMkLst>
        </pc:picChg>
        <pc:picChg chg="del">
          <ac:chgData name="仲谷天芽_沼津" userId="84a14a63-7b00-4587-94f3-ca76b914f141" providerId="ADAL" clId="{D898A15B-4252-4A59-B210-A3B7ED465561}" dt="2024-06-30T05:58:02.712" v="4428" actId="478"/>
          <ac:picMkLst>
            <pc:docMk/>
            <pc:sldMk cId="1975966086" sldId="327"/>
            <ac:picMk id="64" creationId="{8101D765-E52E-00F3-C6A8-3F464481EF05}"/>
          </ac:picMkLst>
        </pc:picChg>
        <pc:picChg chg="add mod">
          <ac:chgData name="仲谷天芽_沼津" userId="84a14a63-7b00-4587-94f3-ca76b914f141" providerId="ADAL" clId="{D898A15B-4252-4A59-B210-A3B7ED465561}" dt="2024-06-30T06:02:28.695" v="4684" actId="1076"/>
          <ac:picMkLst>
            <pc:docMk/>
            <pc:sldMk cId="1975966086" sldId="327"/>
            <ac:picMk id="65" creationId="{1ACD5E46-014F-42D9-2661-012930FEE3AA}"/>
          </ac:picMkLst>
        </pc:picChg>
        <pc:picChg chg="del">
          <ac:chgData name="仲谷天芽_沼津" userId="84a14a63-7b00-4587-94f3-ca76b914f141" providerId="ADAL" clId="{D898A15B-4252-4A59-B210-A3B7ED465561}" dt="2024-06-30T05:58:02.712" v="4428" actId="478"/>
          <ac:picMkLst>
            <pc:docMk/>
            <pc:sldMk cId="1975966086" sldId="327"/>
            <ac:picMk id="66" creationId="{ECF972F7-6BFF-8207-92D5-93EA30623FAC}"/>
          </ac:picMkLst>
        </pc:picChg>
        <pc:picChg chg="del">
          <ac:chgData name="仲谷天芽_沼津" userId="84a14a63-7b00-4587-94f3-ca76b914f141" providerId="ADAL" clId="{D898A15B-4252-4A59-B210-A3B7ED465561}" dt="2024-06-30T05:58:02.712" v="4428" actId="478"/>
          <ac:picMkLst>
            <pc:docMk/>
            <pc:sldMk cId="1975966086" sldId="327"/>
            <ac:picMk id="68" creationId="{D91CC48A-E11D-7E3B-B7ED-F47DC58AE4E9}"/>
          </ac:picMkLst>
        </pc:picChg>
        <pc:picChg chg="del">
          <ac:chgData name="仲谷天芽_沼津" userId="84a14a63-7b00-4587-94f3-ca76b914f141" providerId="ADAL" clId="{D898A15B-4252-4A59-B210-A3B7ED465561}" dt="2024-06-30T05:58:02.712" v="4428" actId="478"/>
          <ac:picMkLst>
            <pc:docMk/>
            <pc:sldMk cId="1975966086" sldId="327"/>
            <ac:picMk id="70" creationId="{070D715B-AB58-C195-0B80-AACDFB41DD6F}"/>
          </ac:picMkLst>
        </pc:picChg>
        <pc:picChg chg="del">
          <ac:chgData name="仲谷天芽_沼津" userId="84a14a63-7b00-4587-94f3-ca76b914f141" providerId="ADAL" clId="{D898A15B-4252-4A59-B210-A3B7ED465561}" dt="2024-06-30T05:58:02.712" v="4428" actId="478"/>
          <ac:picMkLst>
            <pc:docMk/>
            <pc:sldMk cId="1975966086" sldId="327"/>
            <ac:picMk id="71" creationId="{4FDED567-BA19-0EF7-39D1-B0EE70E34574}"/>
          </ac:picMkLst>
        </pc:picChg>
        <pc:picChg chg="del">
          <ac:chgData name="仲谷天芽_沼津" userId="84a14a63-7b00-4587-94f3-ca76b914f141" providerId="ADAL" clId="{D898A15B-4252-4A59-B210-A3B7ED465561}" dt="2024-06-30T05:58:02.712" v="4428" actId="478"/>
          <ac:picMkLst>
            <pc:docMk/>
            <pc:sldMk cId="1975966086" sldId="327"/>
            <ac:picMk id="72" creationId="{5CC58895-64F6-9FCE-E75A-C112C74767AF}"/>
          </ac:picMkLst>
        </pc:picChg>
        <pc:picChg chg="add mod">
          <ac:chgData name="仲谷天芽_沼津" userId="84a14a63-7b00-4587-94f3-ca76b914f141" providerId="ADAL" clId="{D898A15B-4252-4A59-B210-A3B7ED465561}" dt="2024-06-30T06:02:28.695" v="4684" actId="1076"/>
          <ac:picMkLst>
            <pc:docMk/>
            <pc:sldMk cId="1975966086" sldId="327"/>
            <ac:picMk id="74" creationId="{ED70B0DD-8D9E-3BFD-A764-52B5219E82CF}"/>
          </ac:picMkLst>
        </pc:picChg>
        <pc:picChg chg="add mod">
          <ac:chgData name="仲谷天芽_沼津" userId="84a14a63-7b00-4587-94f3-ca76b914f141" providerId="ADAL" clId="{D898A15B-4252-4A59-B210-A3B7ED465561}" dt="2024-06-30T06:02:28.695" v="4684" actId="1076"/>
          <ac:picMkLst>
            <pc:docMk/>
            <pc:sldMk cId="1975966086" sldId="327"/>
            <ac:picMk id="75" creationId="{EB9BAB86-F43C-4522-6186-4C2AE80F2330}"/>
          </ac:picMkLst>
        </pc:picChg>
        <pc:picChg chg="add mod">
          <ac:chgData name="仲谷天芽_沼津" userId="84a14a63-7b00-4587-94f3-ca76b914f141" providerId="ADAL" clId="{D898A15B-4252-4A59-B210-A3B7ED465561}" dt="2024-06-30T06:02:28.695" v="4684" actId="1076"/>
          <ac:picMkLst>
            <pc:docMk/>
            <pc:sldMk cId="1975966086" sldId="327"/>
            <ac:picMk id="76" creationId="{4BD9405D-F078-16BE-237A-B7D775C8D26C}"/>
          </ac:picMkLst>
        </pc:picChg>
        <pc:picChg chg="add mod">
          <ac:chgData name="仲谷天芽_沼津" userId="84a14a63-7b00-4587-94f3-ca76b914f141" providerId="ADAL" clId="{D898A15B-4252-4A59-B210-A3B7ED465561}" dt="2024-06-30T06:02:28.695" v="4684" actId="1076"/>
          <ac:picMkLst>
            <pc:docMk/>
            <pc:sldMk cId="1975966086" sldId="327"/>
            <ac:picMk id="77" creationId="{84B26751-5101-DBE4-B69A-88A9557FBC14}"/>
          </ac:picMkLst>
        </pc:picChg>
        <pc:picChg chg="add mod">
          <ac:chgData name="仲谷天芽_沼津" userId="84a14a63-7b00-4587-94f3-ca76b914f141" providerId="ADAL" clId="{D898A15B-4252-4A59-B210-A3B7ED465561}" dt="2024-06-30T06:02:28.695" v="4684" actId="1076"/>
          <ac:picMkLst>
            <pc:docMk/>
            <pc:sldMk cId="1975966086" sldId="327"/>
            <ac:picMk id="78" creationId="{3484779A-6DAC-81CF-CAA1-EC2289E65B37}"/>
          </ac:picMkLst>
        </pc:picChg>
        <pc:picChg chg="add mod">
          <ac:chgData name="仲谷天芽_沼津" userId="84a14a63-7b00-4587-94f3-ca76b914f141" providerId="ADAL" clId="{D898A15B-4252-4A59-B210-A3B7ED465561}" dt="2024-06-30T06:02:28.695" v="4684" actId="1076"/>
          <ac:picMkLst>
            <pc:docMk/>
            <pc:sldMk cId="1975966086" sldId="327"/>
            <ac:picMk id="79" creationId="{28197711-8B83-96E6-1D26-A2CAFC6F7BBD}"/>
          </ac:picMkLst>
        </pc:picChg>
        <pc:picChg chg="add mod">
          <ac:chgData name="仲谷天芽_沼津" userId="84a14a63-7b00-4587-94f3-ca76b914f141" providerId="ADAL" clId="{D898A15B-4252-4A59-B210-A3B7ED465561}" dt="2024-06-30T06:04:40.049" v="5011" actId="1076"/>
          <ac:picMkLst>
            <pc:docMk/>
            <pc:sldMk cId="1975966086" sldId="327"/>
            <ac:picMk id="82" creationId="{C7A17B4C-9C20-9BE1-44BA-C31989258D14}"/>
          </ac:picMkLst>
        </pc:picChg>
        <pc:picChg chg="add mod">
          <ac:chgData name="仲谷天芽_沼津" userId="84a14a63-7b00-4587-94f3-ca76b914f141" providerId="ADAL" clId="{D898A15B-4252-4A59-B210-A3B7ED465561}" dt="2024-06-30T06:04:40.049" v="5011" actId="1076"/>
          <ac:picMkLst>
            <pc:docMk/>
            <pc:sldMk cId="1975966086" sldId="327"/>
            <ac:picMk id="83" creationId="{4863A33B-6B08-0F35-CA1D-8B9795AFC094}"/>
          </ac:picMkLst>
        </pc:picChg>
        <pc:picChg chg="add mod">
          <ac:chgData name="仲谷天芽_沼津" userId="84a14a63-7b00-4587-94f3-ca76b914f141" providerId="ADAL" clId="{D898A15B-4252-4A59-B210-A3B7ED465561}" dt="2024-06-30T06:04:40.049" v="5011" actId="1076"/>
          <ac:picMkLst>
            <pc:docMk/>
            <pc:sldMk cId="1975966086" sldId="327"/>
            <ac:picMk id="85" creationId="{43029DFB-4949-E315-E1BB-45FA3285D2E1}"/>
          </ac:picMkLst>
        </pc:picChg>
        <pc:picChg chg="add mod">
          <ac:chgData name="仲谷天芽_沼津" userId="84a14a63-7b00-4587-94f3-ca76b914f141" providerId="ADAL" clId="{D898A15B-4252-4A59-B210-A3B7ED465561}" dt="2024-06-30T06:04:40.049" v="5011" actId="1076"/>
          <ac:picMkLst>
            <pc:docMk/>
            <pc:sldMk cId="1975966086" sldId="327"/>
            <ac:picMk id="86" creationId="{2EE1468F-123F-5D45-04C1-1B5ECAD8F575}"/>
          </ac:picMkLst>
        </pc:picChg>
        <pc:picChg chg="add mod">
          <ac:chgData name="仲谷天芽_沼津" userId="84a14a63-7b00-4587-94f3-ca76b914f141" providerId="ADAL" clId="{D898A15B-4252-4A59-B210-A3B7ED465561}" dt="2024-06-30T06:04:40.049" v="5011" actId="1076"/>
          <ac:picMkLst>
            <pc:docMk/>
            <pc:sldMk cId="1975966086" sldId="327"/>
            <ac:picMk id="87" creationId="{5DC6B3D8-EF7B-80E1-ED8E-F6AAEBB62E86}"/>
          </ac:picMkLst>
        </pc:picChg>
        <pc:picChg chg="add mod">
          <ac:chgData name="仲谷天芽_沼津" userId="84a14a63-7b00-4587-94f3-ca76b914f141" providerId="ADAL" clId="{D898A15B-4252-4A59-B210-A3B7ED465561}" dt="2024-06-30T06:04:40.049" v="5011" actId="1076"/>
          <ac:picMkLst>
            <pc:docMk/>
            <pc:sldMk cId="1975966086" sldId="327"/>
            <ac:picMk id="88" creationId="{895147C7-9030-048C-353D-602D27B62FCB}"/>
          </ac:picMkLst>
        </pc:picChg>
        <pc:picChg chg="add mod">
          <ac:chgData name="仲谷天芽_沼津" userId="84a14a63-7b00-4587-94f3-ca76b914f141" providerId="ADAL" clId="{D898A15B-4252-4A59-B210-A3B7ED465561}" dt="2024-06-30T06:06:34.209" v="5017" actId="1076"/>
          <ac:picMkLst>
            <pc:docMk/>
            <pc:sldMk cId="1975966086" sldId="327"/>
            <ac:picMk id="90" creationId="{F6520946-DCE6-1F52-234E-599543CC1978}"/>
          </ac:picMkLst>
        </pc:picChg>
        <pc:picChg chg="add mod">
          <ac:chgData name="仲谷天芽_沼津" userId="84a14a63-7b00-4587-94f3-ca76b914f141" providerId="ADAL" clId="{D898A15B-4252-4A59-B210-A3B7ED465561}" dt="2024-06-30T06:05:47.859" v="5013" actId="1076"/>
          <ac:picMkLst>
            <pc:docMk/>
            <pc:sldMk cId="1975966086" sldId="327"/>
            <ac:picMk id="91" creationId="{E74D24CD-E444-95FC-3A30-F420A3DB3B0F}"/>
          </ac:picMkLst>
        </pc:picChg>
        <pc:picChg chg="add mod">
          <ac:chgData name="仲谷天芽_沼津" userId="84a14a63-7b00-4587-94f3-ca76b914f141" providerId="ADAL" clId="{D898A15B-4252-4A59-B210-A3B7ED465561}" dt="2024-06-30T06:06:29.133" v="5016" actId="1076"/>
          <ac:picMkLst>
            <pc:docMk/>
            <pc:sldMk cId="1975966086" sldId="327"/>
            <ac:picMk id="93" creationId="{8768E8AF-2F11-414A-2407-EDDE4099019D}"/>
          </ac:picMkLst>
        </pc:picChg>
        <pc:picChg chg="add mod">
          <ac:chgData name="仲谷天芽_沼津" userId="84a14a63-7b00-4587-94f3-ca76b914f141" providerId="ADAL" clId="{D898A15B-4252-4A59-B210-A3B7ED465561}" dt="2024-06-30T06:05:47.859" v="5013" actId="1076"/>
          <ac:picMkLst>
            <pc:docMk/>
            <pc:sldMk cId="1975966086" sldId="327"/>
            <ac:picMk id="94" creationId="{98A355E2-02D5-0782-566D-3F55097E8344}"/>
          </ac:picMkLst>
        </pc:picChg>
        <pc:picChg chg="add mod">
          <ac:chgData name="仲谷天芽_沼津" userId="84a14a63-7b00-4587-94f3-ca76b914f141" providerId="ADAL" clId="{D898A15B-4252-4A59-B210-A3B7ED465561}" dt="2024-06-30T06:05:47.859" v="5013" actId="1076"/>
          <ac:picMkLst>
            <pc:docMk/>
            <pc:sldMk cId="1975966086" sldId="327"/>
            <ac:picMk id="95" creationId="{DFDF0813-1597-ACDF-22EE-3103427799DE}"/>
          </ac:picMkLst>
        </pc:picChg>
        <pc:picChg chg="add mod">
          <ac:chgData name="仲谷天芽_沼津" userId="84a14a63-7b00-4587-94f3-ca76b914f141" providerId="ADAL" clId="{D898A15B-4252-4A59-B210-A3B7ED465561}" dt="2024-06-30T06:05:47.859" v="5013" actId="1076"/>
          <ac:picMkLst>
            <pc:docMk/>
            <pc:sldMk cId="1975966086" sldId="327"/>
            <ac:picMk id="96" creationId="{DA2DC539-B229-FC8B-D58A-888E7C138A68}"/>
          </ac:picMkLst>
        </pc:picChg>
        <pc:picChg chg="add mod">
          <ac:chgData name="仲谷天芽_沼津" userId="84a14a63-7b00-4587-94f3-ca76b914f141" providerId="ADAL" clId="{D898A15B-4252-4A59-B210-A3B7ED465561}" dt="2024-06-30T06:05:47.859" v="5013" actId="1076"/>
          <ac:picMkLst>
            <pc:docMk/>
            <pc:sldMk cId="1975966086" sldId="327"/>
            <ac:picMk id="97" creationId="{2BC966A0-4E53-A969-FC10-6F8C321BB8A5}"/>
          </ac:picMkLst>
        </pc:picChg>
        <pc:picChg chg="add mod">
          <ac:chgData name="仲谷天芽_沼津" userId="84a14a63-7b00-4587-94f3-ca76b914f141" providerId="ADAL" clId="{D898A15B-4252-4A59-B210-A3B7ED465561}" dt="2024-06-30T06:05:47.859" v="5013" actId="1076"/>
          <ac:picMkLst>
            <pc:docMk/>
            <pc:sldMk cId="1975966086" sldId="327"/>
            <ac:picMk id="98" creationId="{599E71A2-1D88-2397-C291-3993C38A4938}"/>
          </ac:picMkLst>
        </pc:picChg>
        <pc:picChg chg="add mod">
          <ac:chgData name="仲谷天芽_沼津" userId="84a14a63-7b00-4587-94f3-ca76b914f141" providerId="ADAL" clId="{D898A15B-4252-4A59-B210-A3B7ED465561}" dt="2024-06-30T06:05:47.859" v="5013" actId="1076"/>
          <ac:picMkLst>
            <pc:docMk/>
            <pc:sldMk cId="1975966086" sldId="327"/>
            <ac:picMk id="99" creationId="{99F13ACA-9543-9475-5218-6D2B929252AC}"/>
          </ac:picMkLst>
        </pc:picChg>
      </pc:sldChg>
      <pc:sldChg chg="new del">
        <pc:chgData name="仲谷天芽_沼津" userId="84a14a63-7b00-4587-94f3-ca76b914f141" providerId="ADAL" clId="{D898A15B-4252-4A59-B210-A3B7ED465561}" dt="2024-06-29T13:02:39.482" v="18" actId="47"/>
        <pc:sldMkLst>
          <pc:docMk/>
          <pc:sldMk cId="3179191070" sldId="327"/>
        </pc:sldMkLst>
      </pc:sldChg>
      <pc:sldChg chg="addSp delSp modSp add mod">
        <pc:chgData name="仲谷天芽_沼津" userId="84a14a63-7b00-4587-94f3-ca76b914f141" providerId="ADAL" clId="{D898A15B-4252-4A59-B210-A3B7ED465561}" dt="2024-07-01T08:14:04.975" v="5925" actId="1076"/>
        <pc:sldMkLst>
          <pc:docMk/>
          <pc:sldMk cId="943300706" sldId="328"/>
        </pc:sldMkLst>
        <pc:spChg chg="add del mod">
          <ac:chgData name="仲谷天芽_沼津" userId="84a14a63-7b00-4587-94f3-ca76b914f141" providerId="ADAL" clId="{D898A15B-4252-4A59-B210-A3B7ED465561}" dt="2024-06-30T04:10:46.212" v="1861" actId="478"/>
          <ac:spMkLst>
            <pc:docMk/>
            <pc:sldMk cId="943300706" sldId="328"/>
            <ac:spMk id="2" creationId="{17F70E4C-7B27-C62B-8DE5-91A6ADFF3C40}"/>
          </ac:spMkLst>
        </pc:spChg>
        <pc:spChg chg="add del mod ord">
          <ac:chgData name="仲谷天芽_沼津" userId="84a14a63-7b00-4587-94f3-ca76b914f141" providerId="ADAL" clId="{D898A15B-4252-4A59-B210-A3B7ED465561}" dt="2024-07-01T08:04:33.529" v="5475" actId="21"/>
          <ac:spMkLst>
            <pc:docMk/>
            <pc:sldMk cId="943300706" sldId="328"/>
            <ac:spMk id="2" creationId="{715BCE1B-AB57-99A3-7B96-D6A52D6B9FB3}"/>
          </ac:spMkLst>
        </pc:spChg>
        <pc:spChg chg="del">
          <ac:chgData name="仲谷天芽_沼津" userId="84a14a63-7b00-4587-94f3-ca76b914f141" providerId="ADAL" clId="{D898A15B-4252-4A59-B210-A3B7ED465561}" dt="2024-06-30T04:01:28.869" v="1701" actId="478"/>
          <ac:spMkLst>
            <pc:docMk/>
            <pc:sldMk cId="943300706" sldId="328"/>
            <ac:spMk id="3" creationId="{D8D67193-3008-96CB-4F45-BC32764DA7C2}"/>
          </ac:spMkLst>
        </pc:spChg>
        <pc:spChg chg="del">
          <ac:chgData name="仲谷天芽_沼津" userId="84a14a63-7b00-4587-94f3-ca76b914f141" providerId="ADAL" clId="{D898A15B-4252-4A59-B210-A3B7ED465561}" dt="2024-06-30T04:01:26.087" v="1700" actId="478"/>
          <ac:spMkLst>
            <pc:docMk/>
            <pc:sldMk cId="943300706" sldId="328"/>
            <ac:spMk id="13" creationId="{7AEE856A-07EB-2678-09F8-DDE6A986A0EB}"/>
          </ac:spMkLst>
        </pc:spChg>
        <pc:spChg chg="del">
          <ac:chgData name="仲谷天芽_沼津" userId="84a14a63-7b00-4587-94f3-ca76b914f141" providerId="ADAL" clId="{D898A15B-4252-4A59-B210-A3B7ED465561}" dt="2024-06-30T04:22:09.973" v="2247" actId="21"/>
          <ac:spMkLst>
            <pc:docMk/>
            <pc:sldMk cId="943300706" sldId="328"/>
            <ac:spMk id="14" creationId="{CACDDB44-36B5-BA24-5AA7-1CA2893DECDA}"/>
          </ac:spMkLst>
        </pc:spChg>
        <pc:spChg chg="del">
          <ac:chgData name="仲谷天芽_沼津" userId="84a14a63-7b00-4587-94f3-ca76b914f141" providerId="ADAL" clId="{D898A15B-4252-4A59-B210-A3B7ED465561}" dt="2024-06-30T04:22:02.045" v="2244" actId="478"/>
          <ac:spMkLst>
            <pc:docMk/>
            <pc:sldMk cId="943300706" sldId="328"/>
            <ac:spMk id="15" creationId="{8670A9FB-D09D-997D-4BBA-94B5A4D31B82}"/>
          </ac:spMkLst>
        </pc:spChg>
        <pc:spChg chg="del">
          <ac:chgData name="仲谷天芽_沼津" userId="84a14a63-7b00-4587-94f3-ca76b914f141" providerId="ADAL" clId="{D898A15B-4252-4A59-B210-A3B7ED465561}" dt="2024-06-30T04:21:59.543" v="2242" actId="478"/>
          <ac:spMkLst>
            <pc:docMk/>
            <pc:sldMk cId="943300706" sldId="328"/>
            <ac:spMk id="16" creationId="{82D3A6D7-8505-32BD-0C42-0687F397CDD1}"/>
          </ac:spMkLst>
        </pc:spChg>
        <pc:spChg chg="del">
          <ac:chgData name="仲谷天芽_沼津" userId="84a14a63-7b00-4587-94f3-ca76b914f141" providerId="ADAL" clId="{D898A15B-4252-4A59-B210-A3B7ED465561}" dt="2024-06-30T04:22:01.329" v="2243" actId="478"/>
          <ac:spMkLst>
            <pc:docMk/>
            <pc:sldMk cId="943300706" sldId="328"/>
            <ac:spMk id="17" creationId="{B850C99C-DD06-F188-2C67-2DC66008E778}"/>
          </ac:spMkLst>
        </pc:spChg>
        <pc:spChg chg="add del mod">
          <ac:chgData name="仲谷天芽_沼津" userId="84a14a63-7b00-4587-94f3-ca76b914f141" providerId="ADAL" clId="{D898A15B-4252-4A59-B210-A3B7ED465561}" dt="2024-06-30T04:01:46.282" v="1707" actId="478"/>
          <ac:spMkLst>
            <pc:docMk/>
            <pc:sldMk cId="943300706" sldId="328"/>
            <ac:spMk id="20" creationId="{0077DC0C-7527-BA3D-7842-754EB1FABDEC}"/>
          </ac:spMkLst>
        </pc:spChg>
        <pc:spChg chg="add del mod">
          <ac:chgData name="仲谷天芽_沼津" userId="84a14a63-7b00-4587-94f3-ca76b914f141" providerId="ADAL" clId="{D898A15B-4252-4A59-B210-A3B7ED465561}" dt="2024-06-30T04:10:46.212" v="1861" actId="478"/>
          <ac:spMkLst>
            <pc:docMk/>
            <pc:sldMk cId="943300706" sldId="328"/>
            <ac:spMk id="21" creationId="{9A9F5525-368A-1ECC-7308-8D28A8756567}"/>
          </ac:spMkLst>
        </pc:spChg>
        <pc:spChg chg="add del mod">
          <ac:chgData name="仲谷天芽_沼津" userId="84a14a63-7b00-4587-94f3-ca76b914f141" providerId="ADAL" clId="{D898A15B-4252-4A59-B210-A3B7ED465561}" dt="2024-06-30T04:01:45.402" v="1706" actId="478"/>
          <ac:spMkLst>
            <pc:docMk/>
            <pc:sldMk cId="943300706" sldId="328"/>
            <ac:spMk id="25" creationId="{34309127-86B0-2A06-1875-2D7866E1D6A1}"/>
          </ac:spMkLst>
        </pc:spChg>
        <pc:spChg chg="add mod">
          <ac:chgData name="仲谷天芽_沼津" userId="84a14a63-7b00-4587-94f3-ca76b914f141" providerId="ADAL" clId="{D898A15B-4252-4A59-B210-A3B7ED465561}" dt="2024-06-30T04:12:05.888" v="1873" actId="1076"/>
          <ac:spMkLst>
            <pc:docMk/>
            <pc:sldMk cId="943300706" sldId="328"/>
            <ac:spMk id="28" creationId="{ED9595FC-6F38-2652-3258-F311A485B81A}"/>
          </ac:spMkLst>
        </pc:spChg>
        <pc:spChg chg="add mod">
          <ac:chgData name="仲谷天芽_沼津" userId="84a14a63-7b00-4587-94f3-ca76b914f141" providerId="ADAL" clId="{D898A15B-4252-4A59-B210-A3B7ED465561}" dt="2024-06-30T04:10:46.897" v="1862"/>
          <ac:spMkLst>
            <pc:docMk/>
            <pc:sldMk cId="943300706" sldId="328"/>
            <ac:spMk id="31" creationId="{997900AF-4D0D-72A3-93EA-18B4BA9EFA76}"/>
          </ac:spMkLst>
        </pc:spChg>
        <pc:spChg chg="del">
          <ac:chgData name="仲谷天芽_沼津" userId="84a14a63-7b00-4587-94f3-ca76b914f141" providerId="ADAL" clId="{D898A15B-4252-4A59-B210-A3B7ED465561}" dt="2024-06-30T04:01:28.869" v="1701" actId="478"/>
          <ac:spMkLst>
            <pc:docMk/>
            <pc:sldMk cId="943300706" sldId="328"/>
            <ac:spMk id="33" creationId="{815DFD80-7633-D1D7-87A0-5F3C8D385990}"/>
          </ac:spMkLst>
        </pc:spChg>
        <pc:spChg chg="add mod ord">
          <ac:chgData name="仲谷天芽_沼津" userId="84a14a63-7b00-4587-94f3-ca76b914f141" providerId="ADAL" clId="{D898A15B-4252-4A59-B210-A3B7ED465561}" dt="2024-07-01T08:10:05.821" v="5770" actId="1076"/>
          <ac:spMkLst>
            <pc:docMk/>
            <pc:sldMk cId="943300706" sldId="328"/>
            <ac:spMk id="41" creationId="{CACDDB44-36B5-BA24-5AA7-1CA2893DECDA}"/>
          </ac:spMkLst>
        </pc:spChg>
        <pc:spChg chg="add del mod ord">
          <ac:chgData name="仲谷天芽_沼津" userId="84a14a63-7b00-4587-94f3-ca76b914f141" providerId="ADAL" clId="{D898A15B-4252-4A59-B210-A3B7ED465561}" dt="2024-07-01T08:04:46.153" v="5482" actId="478"/>
          <ac:spMkLst>
            <pc:docMk/>
            <pc:sldMk cId="943300706" sldId="328"/>
            <ac:spMk id="43" creationId="{4668D1C6-C253-F202-8ED5-6D610340BACF}"/>
          </ac:spMkLst>
        </pc:spChg>
        <pc:spChg chg="add del mod ord">
          <ac:chgData name="仲谷天芽_沼津" userId="84a14a63-7b00-4587-94f3-ca76b914f141" providerId="ADAL" clId="{D898A15B-4252-4A59-B210-A3B7ED465561}" dt="2024-07-01T08:04:43.795" v="5481" actId="478"/>
          <ac:spMkLst>
            <pc:docMk/>
            <pc:sldMk cId="943300706" sldId="328"/>
            <ac:spMk id="44" creationId="{20E318E0-322B-8A00-7BF5-EB185FB49F4A}"/>
          </ac:spMkLst>
        </pc:spChg>
        <pc:spChg chg="add mod ord">
          <ac:chgData name="仲谷天芽_沼津" userId="84a14a63-7b00-4587-94f3-ca76b914f141" providerId="ADAL" clId="{D898A15B-4252-4A59-B210-A3B7ED465561}" dt="2024-07-01T08:14:04.975" v="5925" actId="1076"/>
          <ac:spMkLst>
            <pc:docMk/>
            <pc:sldMk cId="943300706" sldId="328"/>
            <ac:spMk id="45" creationId="{02691DE9-27DC-F06E-F39C-B961A65C446A}"/>
          </ac:spMkLst>
        </pc:spChg>
        <pc:spChg chg="add del mod ord">
          <ac:chgData name="仲谷天芽_沼津" userId="84a14a63-7b00-4587-94f3-ca76b914f141" providerId="ADAL" clId="{D898A15B-4252-4A59-B210-A3B7ED465561}" dt="2024-07-01T07:51:59.924" v="5369" actId="478"/>
          <ac:spMkLst>
            <pc:docMk/>
            <pc:sldMk cId="943300706" sldId="328"/>
            <ac:spMk id="46" creationId="{C169F17B-00AD-0C6F-5F5D-08C1E2D71189}"/>
          </ac:spMkLst>
        </pc:spChg>
        <pc:spChg chg="add mod">
          <ac:chgData name="仲谷天芽_沼津" userId="84a14a63-7b00-4587-94f3-ca76b914f141" providerId="ADAL" clId="{D898A15B-4252-4A59-B210-A3B7ED465561}" dt="2024-06-30T04:31:51.623" v="2425"/>
          <ac:spMkLst>
            <pc:docMk/>
            <pc:sldMk cId="943300706" sldId="328"/>
            <ac:spMk id="47" creationId="{FB6B7AF4-C393-2D50-6D0D-830317524A9C}"/>
          </ac:spMkLst>
        </pc:spChg>
        <pc:spChg chg="mod">
          <ac:chgData name="仲谷天芽_沼津" userId="84a14a63-7b00-4587-94f3-ca76b914f141" providerId="ADAL" clId="{D898A15B-4252-4A59-B210-A3B7ED465561}" dt="2024-06-30T04:00:48.510" v="1692" actId="207"/>
          <ac:spMkLst>
            <pc:docMk/>
            <pc:sldMk cId="943300706" sldId="328"/>
            <ac:spMk id="65" creationId="{E73913D1-57AE-B3D5-4B47-512E04977038}"/>
          </ac:spMkLst>
        </pc:spChg>
        <pc:spChg chg="mod">
          <ac:chgData name="仲谷天芽_沼津" userId="84a14a63-7b00-4587-94f3-ca76b914f141" providerId="ADAL" clId="{D898A15B-4252-4A59-B210-A3B7ED465561}" dt="2024-06-30T04:01:13.714" v="1699" actId="14100"/>
          <ac:spMkLst>
            <pc:docMk/>
            <pc:sldMk cId="943300706" sldId="328"/>
            <ac:spMk id="74" creationId="{03549F72-75F2-AB0E-EC2A-9243717F9676}"/>
          </ac:spMkLst>
        </pc:spChg>
        <pc:spChg chg="mod">
          <ac:chgData name="仲谷天芽_沼津" userId="84a14a63-7b00-4587-94f3-ca76b914f141" providerId="ADAL" clId="{D898A15B-4252-4A59-B210-A3B7ED465561}" dt="2024-06-30T04:00:21.524" v="1689" actId="1076"/>
          <ac:spMkLst>
            <pc:docMk/>
            <pc:sldMk cId="943300706" sldId="328"/>
            <ac:spMk id="78" creationId="{1D35F42A-6323-2DB3-B068-BEEC4BF79D01}"/>
          </ac:spMkLst>
        </pc:spChg>
        <pc:spChg chg="mod">
          <ac:chgData name="仲谷天芽_沼津" userId="84a14a63-7b00-4587-94f3-ca76b914f141" providerId="ADAL" clId="{D898A15B-4252-4A59-B210-A3B7ED465561}" dt="2024-07-01T08:13:48.253" v="5920" actId="115"/>
          <ac:spMkLst>
            <pc:docMk/>
            <pc:sldMk cId="943300706" sldId="328"/>
            <ac:spMk id="82" creationId="{6EBE3E1D-1662-D26C-CBFA-B360A9F8BC84}"/>
          </ac:spMkLst>
        </pc:spChg>
        <pc:picChg chg="del">
          <ac:chgData name="仲谷天芽_沼津" userId="84a14a63-7b00-4587-94f3-ca76b914f141" providerId="ADAL" clId="{D898A15B-4252-4A59-B210-A3B7ED465561}" dt="2024-06-30T04:01:28.869" v="1701" actId="478"/>
          <ac:picMkLst>
            <pc:docMk/>
            <pc:sldMk cId="943300706" sldId="328"/>
            <ac:picMk id="6" creationId="{4847D1B6-BF93-C9C1-E304-CD1EF15862C0}"/>
          </ac:picMkLst>
        </pc:picChg>
        <pc:picChg chg="del">
          <ac:chgData name="仲谷天芽_沼津" userId="84a14a63-7b00-4587-94f3-ca76b914f141" providerId="ADAL" clId="{D898A15B-4252-4A59-B210-A3B7ED465561}" dt="2024-06-30T04:01:28.869" v="1701" actId="478"/>
          <ac:picMkLst>
            <pc:docMk/>
            <pc:sldMk cId="943300706" sldId="328"/>
            <ac:picMk id="7" creationId="{97BB072F-7551-CE0B-4EF2-0B895345CBF8}"/>
          </ac:picMkLst>
        </pc:picChg>
        <pc:picChg chg="del">
          <ac:chgData name="仲谷天芽_沼津" userId="84a14a63-7b00-4587-94f3-ca76b914f141" providerId="ADAL" clId="{D898A15B-4252-4A59-B210-A3B7ED465561}" dt="2024-06-30T04:01:28.869" v="1701" actId="478"/>
          <ac:picMkLst>
            <pc:docMk/>
            <pc:sldMk cId="943300706" sldId="328"/>
            <ac:picMk id="8" creationId="{4A5FF554-4E46-BD81-0121-F2232604088E}"/>
          </ac:picMkLst>
        </pc:picChg>
        <pc:picChg chg="del">
          <ac:chgData name="仲谷天芽_沼津" userId="84a14a63-7b00-4587-94f3-ca76b914f141" providerId="ADAL" clId="{D898A15B-4252-4A59-B210-A3B7ED465561}" dt="2024-06-30T04:01:28.869" v="1701" actId="478"/>
          <ac:picMkLst>
            <pc:docMk/>
            <pc:sldMk cId="943300706" sldId="328"/>
            <ac:picMk id="9" creationId="{8234DF25-0308-64E4-ACE7-5830F3C0A8A4}"/>
          </ac:picMkLst>
        </pc:picChg>
        <pc:picChg chg="add del mod">
          <ac:chgData name="仲谷天芽_沼津" userId="84a14a63-7b00-4587-94f3-ca76b914f141" providerId="ADAL" clId="{D898A15B-4252-4A59-B210-A3B7ED465561}" dt="2024-06-30T04:10:46.212" v="1861" actId="478"/>
          <ac:picMkLst>
            <pc:docMk/>
            <pc:sldMk cId="943300706" sldId="328"/>
            <ac:picMk id="11" creationId="{B7D1BD0C-789F-B0E3-0EDC-73DBE6B97438}"/>
          </ac:picMkLst>
        </pc:picChg>
        <pc:picChg chg="add del mod">
          <ac:chgData name="仲谷天芽_沼津" userId="84a14a63-7b00-4587-94f3-ca76b914f141" providerId="ADAL" clId="{D898A15B-4252-4A59-B210-A3B7ED465561}" dt="2024-06-30T04:10:46.212" v="1861" actId="478"/>
          <ac:picMkLst>
            <pc:docMk/>
            <pc:sldMk cId="943300706" sldId="328"/>
            <ac:picMk id="12" creationId="{9BDBD90A-81AC-7462-0011-009E321A4CB2}"/>
          </ac:picMkLst>
        </pc:picChg>
        <pc:picChg chg="add del mod">
          <ac:chgData name="仲谷天芽_沼津" userId="84a14a63-7b00-4587-94f3-ca76b914f141" providerId="ADAL" clId="{D898A15B-4252-4A59-B210-A3B7ED465561}" dt="2024-06-30T04:10:46.212" v="1861" actId="478"/>
          <ac:picMkLst>
            <pc:docMk/>
            <pc:sldMk cId="943300706" sldId="328"/>
            <ac:picMk id="18" creationId="{8D4D3399-A7F6-54E6-E94C-AA606666645F}"/>
          </ac:picMkLst>
        </pc:picChg>
        <pc:picChg chg="add del mod">
          <ac:chgData name="仲谷天芽_沼津" userId="84a14a63-7b00-4587-94f3-ca76b914f141" providerId="ADAL" clId="{D898A15B-4252-4A59-B210-A3B7ED465561}" dt="2024-06-30T04:10:46.212" v="1861" actId="478"/>
          <ac:picMkLst>
            <pc:docMk/>
            <pc:sldMk cId="943300706" sldId="328"/>
            <ac:picMk id="19" creationId="{41AF3B12-1EAB-8998-AEB8-F553DAD034B1}"/>
          </ac:picMkLst>
        </pc:picChg>
        <pc:picChg chg="add del mod">
          <ac:chgData name="仲谷天芽_沼津" userId="84a14a63-7b00-4587-94f3-ca76b914f141" providerId="ADAL" clId="{D898A15B-4252-4A59-B210-A3B7ED465561}" dt="2024-06-30T04:10:46.212" v="1861" actId="478"/>
          <ac:picMkLst>
            <pc:docMk/>
            <pc:sldMk cId="943300706" sldId="328"/>
            <ac:picMk id="22" creationId="{6BF55909-0A40-3AE1-DADF-264A1E4074FF}"/>
          </ac:picMkLst>
        </pc:picChg>
        <pc:picChg chg="add del mod">
          <ac:chgData name="仲谷天芽_沼津" userId="84a14a63-7b00-4587-94f3-ca76b914f141" providerId="ADAL" clId="{D898A15B-4252-4A59-B210-A3B7ED465561}" dt="2024-06-30T04:10:46.212" v="1861" actId="478"/>
          <ac:picMkLst>
            <pc:docMk/>
            <pc:sldMk cId="943300706" sldId="328"/>
            <ac:picMk id="23" creationId="{C1BA51BD-01A0-4BCC-8AAB-BA170E3BC2FC}"/>
          </ac:picMkLst>
        </pc:picChg>
        <pc:picChg chg="add del mod">
          <ac:chgData name="仲谷天芽_沼津" userId="84a14a63-7b00-4587-94f3-ca76b914f141" providerId="ADAL" clId="{D898A15B-4252-4A59-B210-A3B7ED465561}" dt="2024-06-30T04:10:46.212" v="1861" actId="478"/>
          <ac:picMkLst>
            <pc:docMk/>
            <pc:sldMk cId="943300706" sldId="328"/>
            <ac:picMk id="24" creationId="{C0FD5B39-975D-EBFD-EF2F-FBFDD59F01B1}"/>
          </ac:picMkLst>
        </pc:picChg>
        <pc:picChg chg="add del mod">
          <ac:chgData name="仲谷天芽_沼津" userId="84a14a63-7b00-4587-94f3-ca76b914f141" providerId="ADAL" clId="{D898A15B-4252-4A59-B210-A3B7ED465561}" dt="2024-06-30T04:10:46.212" v="1861" actId="478"/>
          <ac:picMkLst>
            <pc:docMk/>
            <pc:sldMk cId="943300706" sldId="328"/>
            <ac:picMk id="26" creationId="{DD310438-73D6-6179-E579-9C934391F7F7}"/>
          </ac:picMkLst>
        </pc:picChg>
        <pc:picChg chg="add del mod">
          <ac:chgData name="仲谷天芽_沼津" userId="84a14a63-7b00-4587-94f3-ca76b914f141" providerId="ADAL" clId="{D898A15B-4252-4A59-B210-A3B7ED465561}" dt="2024-06-30T04:10:46.212" v="1861" actId="478"/>
          <ac:picMkLst>
            <pc:docMk/>
            <pc:sldMk cId="943300706" sldId="328"/>
            <ac:picMk id="27" creationId="{7BC00F3C-AB50-4837-438A-43E8FB0D10E4}"/>
          </ac:picMkLst>
        </pc:picChg>
        <pc:picChg chg="add mod">
          <ac:chgData name="仲谷天芽_沼津" userId="84a14a63-7b00-4587-94f3-ca76b914f141" providerId="ADAL" clId="{D898A15B-4252-4A59-B210-A3B7ED465561}" dt="2024-06-30T04:10:46.897" v="1862"/>
          <ac:picMkLst>
            <pc:docMk/>
            <pc:sldMk cId="943300706" sldId="328"/>
            <ac:picMk id="29" creationId="{A5D9F392-D4DE-9399-755D-6A4CFB076EF8}"/>
          </ac:picMkLst>
        </pc:picChg>
        <pc:picChg chg="add mod">
          <ac:chgData name="仲谷天芽_沼津" userId="84a14a63-7b00-4587-94f3-ca76b914f141" providerId="ADAL" clId="{D898A15B-4252-4A59-B210-A3B7ED465561}" dt="2024-06-30T04:10:46.897" v="1862"/>
          <ac:picMkLst>
            <pc:docMk/>
            <pc:sldMk cId="943300706" sldId="328"/>
            <ac:picMk id="30" creationId="{CE8F1D28-60B5-1651-9248-B81F15613F46}"/>
          </ac:picMkLst>
        </pc:picChg>
        <pc:picChg chg="add mod">
          <ac:chgData name="仲谷天芽_沼津" userId="84a14a63-7b00-4587-94f3-ca76b914f141" providerId="ADAL" clId="{D898A15B-4252-4A59-B210-A3B7ED465561}" dt="2024-06-30T04:10:46.897" v="1862"/>
          <ac:picMkLst>
            <pc:docMk/>
            <pc:sldMk cId="943300706" sldId="328"/>
            <ac:picMk id="32" creationId="{B36CE775-38BC-6A9A-8B8C-B0A337CC835D}"/>
          </ac:picMkLst>
        </pc:picChg>
        <pc:picChg chg="add mod">
          <ac:chgData name="仲谷天芽_沼津" userId="84a14a63-7b00-4587-94f3-ca76b914f141" providerId="ADAL" clId="{D898A15B-4252-4A59-B210-A3B7ED465561}" dt="2024-06-30T04:11:29.169" v="1867" actId="1076"/>
          <ac:picMkLst>
            <pc:docMk/>
            <pc:sldMk cId="943300706" sldId="328"/>
            <ac:picMk id="34" creationId="{A9B4EAC1-5D3C-1767-9037-331129B36241}"/>
          </ac:picMkLst>
        </pc:picChg>
        <pc:picChg chg="add mod">
          <ac:chgData name="仲谷天芽_沼津" userId="84a14a63-7b00-4587-94f3-ca76b914f141" providerId="ADAL" clId="{D898A15B-4252-4A59-B210-A3B7ED465561}" dt="2024-06-30T04:11:38.875" v="1868"/>
          <ac:picMkLst>
            <pc:docMk/>
            <pc:sldMk cId="943300706" sldId="328"/>
            <ac:picMk id="35" creationId="{96C35712-7BD8-44B3-B5F0-3016F3B2B905}"/>
          </ac:picMkLst>
        </pc:picChg>
        <pc:picChg chg="add mod">
          <ac:chgData name="仲谷天芽_沼津" userId="84a14a63-7b00-4587-94f3-ca76b914f141" providerId="ADAL" clId="{D898A15B-4252-4A59-B210-A3B7ED465561}" dt="2024-06-30T04:11:53.779" v="1870" actId="1076"/>
          <ac:picMkLst>
            <pc:docMk/>
            <pc:sldMk cId="943300706" sldId="328"/>
            <ac:picMk id="36" creationId="{3BF59F77-C3A3-6BC9-2C25-B1FE0F5E1EB4}"/>
          </ac:picMkLst>
        </pc:picChg>
        <pc:picChg chg="add mod">
          <ac:chgData name="仲谷天芽_沼津" userId="84a14a63-7b00-4587-94f3-ca76b914f141" providerId="ADAL" clId="{D898A15B-4252-4A59-B210-A3B7ED465561}" dt="2024-06-30T04:11:53.779" v="1870" actId="1076"/>
          <ac:picMkLst>
            <pc:docMk/>
            <pc:sldMk cId="943300706" sldId="328"/>
            <ac:picMk id="37" creationId="{4A311331-42F4-2243-2A4A-BBF66B381013}"/>
          </ac:picMkLst>
        </pc:picChg>
        <pc:picChg chg="add mod">
          <ac:chgData name="仲谷天芽_沼津" userId="84a14a63-7b00-4587-94f3-ca76b914f141" providerId="ADAL" clId="{D898A15B-4252-4A59-B210-A3B7ED465561}" dt="2024-06-30T04:12:28.041" v="1887" actId="1076"/>
          <ac:picMkLst>
            <pc:docMk/>
            <pc:sldMk cId="943300706" sldId="328"/>
            <ac:picMk id="38" creationId="{1A354F22-F81A-FE68-5AA3-ECA0B18DEC6B}"/>
          </ac:picMkLst>
        </pc:picChg>
        <pc:picChg chg="add mod">
          <ac:chgData name="仲谷天芽_沼津" userId="84a14a63-7b00-4587-94f3-ca76b914f141" providerId="ADAL" clId="{D898A15B-4252-4A59-B210-A3B7ED465561}" dt="2024-06-30T04:13:12.997" v="1893" actId="1076"/>
          <ac:picMkLst>
            <pc:docMk/>
            <pc:sldMk cId="943300706" sldId="328"/>
            <ac:picMk id="39" creationId="{13153372-D0D2-1A3E-CD74-EDCB71C2B138}"/>
          </ac:picMkLst>
        </pc:picChg>
        <pc:picChg chg="add mod">
          <ac:chgData name="仲谷天芽_沼津" userId="84a14a63-7b00-4587-94f3-ca76b914f141" providerId="ADAL" clId="{D898A15B-4252-4A59-B210-A3B7ED465561}" dt="2024-06-30T04:13:24.611" v="1897" actId="1076"/>
          <ac:picMkLst>
            <pc:docMk/>
            <pc:sldMk cId="943300706" sldId="328"/>
            <ac:picMk id="40" creationId="{AABC24E8-E8F7-6A77-C692-BE93409DCF04}"/>
          </ac:picMkLst>
        </pc:picChg>
        <pc:picChg chg="del">
          <ac:chgData name="仲谷天芽_沼津" userId="84a14a63-7b00-4587-94f3-ca76b914f141" providerId="ADAL" clId="{D898A15B-4252-4A59-B210-A3B7ED465561}" dt="2024-06-30T04:01:28.869" v="1701" actId="478"/>
          <ac:picMkLst>
            <pc:docMk/>
            <pc:sldMk cId="943300706" sldId="328"/>
            <ac:picMk id="57" creationId="{392C64E3-7C16-2B49-4AC1-20BDEF98EFC8}"/>
          </ac:picMkLst>
        </pc:picChg>
        <pc:picChg chg="del">
          <ac:chgData name="仲谷天芽_沼津" userId="84a14a63-7b00-4587-94f3-ca76b914f141" providerId="ADAL" clId="{D898A15B-4252-4A59-B210-A3B7ED465561}" dt="2024-06-30T04:01:28.869" v="1701" actId="478"/>
          <ac:picMkLst>
            <pc:docMk/>
            <pc:sldMk cId="943300706" sldId="328"/>
            <ac:picMk id="60" creationId="{08A97FCF-F10A-54B3-A249-98E571096149}"/>
          </ac:picMkLst>
        </pc:picChg>
        <pc:picChg chg="del">
          <ac:chgData name="仲谷天芽_沼津" userId="84a14a63-7b00-4587-94f3-ca76b914f141" providerId="ADAL" clId="{D898A15B-4252-4A59-B210-A3B7ED465561}" dt="2024-06-30T04:01:28.869" v="1701" actId="478"/>
          <ac:picMkLst>
            <pc:docMk/>
            <pc:sldMk cId="943300706" sldId="328"/>
            <ac:picMk id="61" creationId="{D619C2BF-B29F-A6B5-50F9-EECDB63A0C3D}"/>
          </ac:picMkLst>
        </pc:picChg>
        <pc:picChg chg="del">
          <ac:chgData name="仲谷天芽_沼津" userId="84a14a63-7b00-4587-94f3-ca76b914f141" providerId="ADAL" clId="{D898A15B-4252-4A59-B210-A3B7ED465561}" dt="2024-06-30T04:01:28.869" v="1701" actId="478"/>
          <ac:picMkLst>
            <pc:docMk/>
            <pc:sldMk cId="943300706" sldId="328"/>
            <ac:picMk id="79" creationId="{E52B1D5D-2A76-84DF-CF27-5083B17095A5}"/>
          </ac:picMkLst>
        </pc:picChg>
        <pc:picChg chg="del">
          <ac:chgData name="仲谷天芽_沼津" userId="84a14a63-7b00-4587-94f3-ca76b914f141" providerId="ADAL" clId="{D898A15B-4252-4A59-B210-A3B7ED465561}" dt="2024-06-30T04:01:43.311" v="1705" actId="478"/>
          <ac:picMkLst>
            <pc:docMk/>
            <pc:sldMk cId="943300706" sldId="328"/>
            <ac:picMk id="80" creationId="{98187B2A-B8F9-1094-5BD1-DDF0C5963D95}"/>
          </ac:picMkLst>
        </pc:picChg>
      </pc:sldChg>
      <pc:sldChg chg="addSp delSp modSp add mod">
        <pc:chgData name="仲谷天芽_沼津" userId="84a14a63-7b00-4587-94f3-ca76b914f141" providerId="ADAL" clId="{D898A15B-4252-4A59-B210-A3B7ED465561}" dt="2024-07-01T08:14:21.548" v="5935" actId="1076"/>
        <pc:sldMkLst>
          <pc:docMk/>
          <pc:sldMk cId="1233786308" sldId="329"/>
        </pc:sldMkLst>
        <pc:spChg chg="add mod ord">
          <ac:chgData name="仲谷天芽_沼津" userId="84a14a63-7b00-4587-94f3-ca76b914f141" providerId="ADAL" clId="{D898A15B-4252-4A59-B210-A3B7ED465561}" dt="2024-07-01T08:08:50.127" v="5692" actId="1076"/>
          <ac:spMkLst>
            <pc:docMk/>
            <pc:sldMk cId="1233786308" sldId="329"/>
            <ac:spMk id="8" creationId="{B66096DA-F998-FD09-D3AD-BF4E1A997298}"/>
          </ac:spMkLst>
        </pc:spChg>
        <pc:spChg chg="add del mod ord">
          <ac:chgData name="仲谷天芽_沼津" userId="84a14a63-7b00-4587-94f3-ca76b914f141" providerId="ADAL" clId="{D898A15B-4252-4A59-B210-A3B7ED465561}" dt="2024-07-01T07:52:08.904" v="5373" actId="478"/>
          <ac:spMkLst>
            <pc:docMk/>
            <pc:sldMk cId="1233786308" sldId="329"/>
            <ac:spMk id="9" creationId="{9B021719-525A-C293-2ABD-875C9935D36C}"/>
          </ac:spMkLst>
        </pc:spChg>
        <pc:spChg chg="add mod ord">
          <ac:chgData name="仲谷天芽_沼津" userId="84a14a63-7b00-4587-94f3-ca76b914f141" providerId="ADAL" clId="{D898A15B-4252-4A59-B210-A3B7ED465561}" dt="2024-07-01T07:52:13.096" v="5376" actId="167"/>
          <ac:spMkLst>
            <pc:docMk/>
            <pc:sldMk cId="1233786308" sldId="329"/>
            <ac:spMk id="11" creationId="{A6203EC0-3BB3-05D0-8579-2A0D456B6D38}"/>
          </ac:spMkLst>
        </pc:spChg>
        <pc:spChg chg="mod">
          <ac:chgData name="仲谷天芽_沼津" userId="84a14a63-7b00-4587-94f3-ca76b914f141" providerId="ADAL" clId="{D898A15B-4252-4A59-B210-A3B7ED465561}" dt="2024-06-30T04:36:01.379" v="2547" actId="1076"/>
          <ac:spMkLst>
            <pc:docMk/>
            <pc:sldMk cId="1233786308" sldId="329"/>
            <ac:spMk id="31" creationId="{997900AF-4D0D-72A3-93EA-18B4BA9EFA76}"/>
          </ac:spMkLst>
        </pc:spChg>
        <pc:spChg chg="mod">
          <ac:chgData name="仲谷天芽_沼津" userId="84a14a63-7b00-4587-94f3-ca76b914f141" providerId="ADAL" clId="{D898A15B-4252-4A59-B210-A3B7ED465561}" dt="2024-07-01T08:08:42.770" v="5677" actId="1076"/>
          <ac:spMkLst>
            <pc:docMk/>
            <pc:sldMk cId="1233786308" sldId="329"/>
            <ac:spMk id="41" creationId="{CACDDB44-36B5-BA24-5AA7-1CA2893DECDA}"/>
          </ac:spMkLst>
        </pc:spChg>
        <pc:spChg chg="del mod">
          <ac:chgData name="仲谷天芽_沼津" userId="84a14a63-7b00-4587-94f3-ca76b914f141" providerId="ADAL" clId="{D898A15B-4252-4A59-B210-A3B7ED465561}" dt="2024-07-01T08:06:26.977" v="5517" actId="478"/>
          <ac:spMkLst>
            <pc:docMk/>
            <pc:sldMk cId="1233786308" sldId="329"/>
            <ac:spMk id="43" creationId="{4668D1C6-C253-F202-8ED5-6D610340BACF}"/>
          </ac:spMkLst>
        </pc:spChg>
        <pc:spChg chg="del">
          <ac:chgData name="仲谷天芽_沼津" userId="84a14a63-7b00-4587-94f3-ca76b914f141" providerId="ADAL" clId="{D898A15B-4252-4A59-B210-A3B7ED465561}" dt="2024-06-30T04:58:01.813" v="3200" actId="478"/>
          <ac:spMkLst>
            <pc:docMk/>
            <pc:sldMk cId="1233786308" sldId="329"/>
            <ac:spMk id="44" creationId="{20E318E0-322B-8A00-7BF5-EB185FB49F4A}"/>
          </ac:spMkLst>
        </pc:spChg>
        <pc:spChg chg="mod">
          <ac:chgData name="仲谷天芽_沼津" userId="84a14a63-7b00-4587-94f3-ca76b914f141" providerId="ADAL" clId="{D898A15B-4252-4A59-B210-A3B7ED465561}" dt="2024-07-01T08:14:21.548" v="5935" actId="1076"/>
          <ac:spMkLst>
            <pc:docMk/>
            <pc:sldMk cId="1233786308" sldId="329"/>
            <ac:spMk id="45" creationId="{02691DE9-27DC-F06E-F39C-B961A65C446A}"/>
          </ac:spMkLst>
        </pc:spChg>
        <pc:spChg chg="del">
          <ac:chgData name="仲谷天芽_沼津" userId="84a14a63-7b00-4587-94f3-ca76b914f141" providerId="ADAL" clId="{D898A15B-4252-4A59-B210-A3B7ED465561}" dt="2024-06-30T04:32:02.521" v="2427" actId="478"/>
          <ac:spMkLst>
            <pc:docMk/>
            <pc:sldMk cId="1233786308" sldId="329"/>
            <ac:spMk id="46" creationId="{C169F17B-00AD-0C6F-5F5D-08C1E2D71189}"/>
          </ac:spMkLst>
        </pc:spChg>
        <pc:spChg chg="mod">
          <ac:chgData name="仲谷天芽_沼津" userId="84a14a63-7b00-4587-94f3-ca76b914f141" providerId="ADAL" clId="{D898A15B-4252-4A59-B210-A3B7ED465561}" dt="2024-06-30T04:33:15.139" v="2463" actId="207"/>
          <ac:spMkLst>
            <pc:docMk/>
            <pc:sldMk cId="1233786308" sldId="329"/>
            <ac:spMk id="65" creationId="{E73913D1-57AE-B3D5-4B47-512E04977038}"/>
          </ac:spMkLst>
        </pc:spChg>
        <pc:spChg chg="mod">
          <ac:chgData name="仲谷天芽_沼津" userId="84a14a63-7b00-4587-94f3-ca76b914f141" providerId="ADAL" clId="{D898A15B-4252-4A59-B210-A3B7ED465561}" dt="2024-06-30T04:33:36.535" v="2493" actId="14100"/>
          <ac:spMkLst>
            <pc:docMk/>
            <pc:sldMk cId="1233786308" sldId="329"/>
            <ac:spMk id="74" creationId="{03549F72-75F2-AB0E-EC2A-9243717F9676}"/>
          </ac:spMkLst>
        </pc:spChg>
        <pc:spChg chg="mod ord">
          <ac:chgData name="仲谷天芽_沼津" userId="84a14a63-7b00-4587-94f3-ca76b914f141" providerId="ADAL" clId="{D898A15B-4252-4A59-B210-A3B7ED465561}" dt="2024-06-30T04:33:51.648" v="2513" actId="13244"/>
          <ac:spMkLst>
            <pc:docMk/>
            <pc:sldMk cId="1233786308" sldId="329"/>
            <ac:spMk id="78" creationId="{1D35F42A-6323-2DB3-B068-BEEC4BF79D01}"/>
          </ac:spMkLst>
        </pc:spChg>
        <pc:spChg chg="mod">
          <ac:chgData name="仲谷天芽_沼津" userId="84a14a63-7b00-4587-94f3-ca76b914f141" providerId="ADAL" clId="{D898A15B-4252-4A59-B210-A3B7ED465561}" dt="2024-07-01T08:12:41.026" v="5902" actId="20577"/>
          <ac:spMkLst>
            <pc:docMk/>
            <pc:sldMk cId="1233786308" sldId="329"/>
            <ac:spMk id="82" creationId="{6EBE3E1D-1662-D26C-CBFA-B360A9F8BC84}"/>
          </ac:spMkLst>
        </pc:spChg>
        <pc:picChg chg="add mod">
          <ac:chgData name="仲谷天芽_沼津" userId="84a14a63-7b00-4587-94f3-ca76b914f141" providerId="ADAL" clId="{D898A15B-4252-4A59-B210-A3B7ED465561}" dt="2024-06-30T04:36:59.407" v="2555" actId="1076"/>
          <ac:picMkLst>
            <pc:docMk/>
            <pc:sldMk cId="1233786308" sldId="329"/>
            <ac:picMk id="2" creationId="{6498C871-2BFB-091C-D3AD-0163D8499331}"/>
          </ac:picMkLst>
        </pc:picChg>
        <pc:picChg chg="add mod">
          <ac:chgData name="仲谷天芽_沼津" userId="84a14a63-7b00-4587-94f3-ca76b914f141" providerId="ADAL" clId="{D898A15B-4252-4A59-B210-A3B7ED465561}" dt="2024-06-30T04:36:11.586" v="2548" actId="1076"/>
          <ac:picMkLst>
            <pc:docMk/>
            <pc:sldMk cId="1233786308" sldId="329"/>
            <ac:picMk id="3" creationId="{E6244A24-1FB0-8E26-F714-FB2D3BB58508}"/>
          </ac:picMkLst>
        </pc:picChg>
        <pc:picChg chg="add mod">
          <ac:chgData name="仲谷天芽_沼津" userId="84a14a63-7b00-4587-94f3-ca76b914f141" providerId="ADAL" clId="{D898A15B-4252-4A59-B210-A3B7ED465561}" dt="2024-06-30T04:37:07.210" v="2562" actId="1076"/>
          <ac:picMkLst>
            <pc:docMk/>
            <pc:sldMk cId="1233786308" sldId="329"/>
            <ac:picMk id="6" creationId="{01244919-904D-7EFF-DAC5-CDD2F09ED7AE}"/>
          </ac:picMkLst>
        </pc:picChg>
        <pc:picChg chg="add mod">
          <ac:chgData name="仲谷天芽_沼津" userId="84a14a63-7b00-4587-94f3-ca76b914f141" providerId="ADAL" clId="{D898A15B-4252-4A59-B210-A3B7ED465561}" dt="2024-06-30T04:37:15.703" v="2563" actId="1076"/>
          <ac:picMkLst>
            <pc:docMk/>
            <pc:sldMk cId="1233786308" sldId="329"/>
            <ac:picMk id="7" creationId="{B1924941-4FDE-967B-84C4-73AF56B78DDE}"/>
          </ac:picMkLst>
        </pc:picChg>
        <pc:picChg chg="del">
          <ac:chgData name="仲谷天芽_沼津" userId="84a14a63-7b00-4587-94f3-ca76b914f141" providerId="ADAL" clId="{D898A15B-4252-4A59-B210-A3B7ED465561}" dt="2024-06-30T04:34:11.734" v="2514" actId="478"/>
          <ac:picMkLst>
            <pc:docMk/>
            <pc:sldMk cId="1233786308" sldId="329"/>
            <ac:picMk id="34" creationId="{A9B4EAC1-5D3C-1767-9037-331129B36241}"/>
          </ac:picMkLst>
        </pc:picChg>
        <pc:picChg chg="del">
          <ac:chgData name="仲谷天芽_沼津" userId="84a14a63-7b00-4587-94f3-ca76b914f141" providerId="ADAL" clId="{D898A15B-4252-4A59-B210-A3B7ED465561}" dt="2024-06-30T04:34:11.734" v="2514" actId="478"/>
          <ac:picMkLst>
            <pc:docMk/>
            <pc:sldMk cId="1233786308" sldId="329"/>
            <ac:picMk id="36" creationId="{3BF59F77-C3A3-6BC9-2C25-B1FE0F5E1EB4}"/>
          </ac:picMkLst>
        </pc:picChg>
        <pc:picChg chg="del">
          <ac:chgData name="仲谷天芽_沼津" userId="84a14a63-7b00-4587-94f3-ca76b914f141" providerId="ADAL" clId="{D898A15B-4252-4A59-B210-A3B7ED465561}" dt="2024-06-30T04:34:11.734" v="2514" actId="478"/>
          <ac:picMkLst>
            <pc:docMk/>
            <pc:sldMk cId="1233786308" sldId="329"/>
            <ac:picMk id="37" creationId="{4A311331-42F4-2243-2A4A-BBF66B381013}"/>
          </ac:picMkLst>
        </pc:picChg>
        <pc:picChg chg="del">
          <ac:chgData name="仲谷天芽_沼津" userId="84a14a63-7b00-4587-94f3-ca76b914f141" providerId="ADAL" clId="{D898A15B-4252-4A59-B210-A3B7ED465561}" dt="2024-06-30T04:34:11.734" v="2514" actId="478"/>
          <ac:picMkLst>
            <pc:docMk/>
            <pc:sldMk cId="1233786308" sldId="329"/>
            <ac:picMk id="38" creationId="{1A354F22-F81A-FE68-5AA3-ECA0B18DEC6B}"/>
          </ac:picMkLst>
        </pc:picChg>
        <pc:picChg chg="del">
          <ac:chgData name="仲谷天芽_沼津" userId="84a14a63-7b00-4587-94f3-ca76b914f141" providerId="ADAL" clId="{D898A15B-4252-4A59-B210-A3B7ED465561}" dt="2024-06-30T04:34:30.101" v="2517" actId="478"/>
          <ac:picMkLst>
            <pc:docMk/>
            <pc:sldMk cId="1233786308" sldId="329"/>
            <ac:picMk id="40" creationId="{AABC24E8-E8F7-6A77-C692-BE93409DCF04}"/>
          </ac:picMkLst>
        </pc:picChg>
      </pc:sldChg>
      <pc:sldChg chg="addSp delSp modSp add mod">
        <pc:chgData name="仲谷天芽_沼津" userId="84a14a63-7b00-4587-94f3-ca76b914f141" providerId="ADAL" clId="{D898A15B-4252-4A59-B210-A3B7ED465561}" dt="2024-07-01T08:14:49.014" v="5947" actId="1076"/>
        <pc:sldMkLst>
          <pc:docMk/>
          <pc:sldMk cId="691201425" sldId="330"/>
        </pc:sldMkLst>
        <pc:spChg chg="add mod ord">
          <ac:chgData name="仲谷天芽_沼津" userId="84a14a63-7b00-4587-94f3-ca76b914f141" providerId="ADAL" clId="{D898A15B-4252-4A59-B210-A3B7ED465561}" dt="2024-07-01T07:52:20.259" v="5380" actId="167"/>
          <ac:spMkLst>
            <pc:docMk/>
            <pc:sldMk cId="691201425" sldId="330"/>
            <ac:spMk id="2" creationId="{A67ECE21-5BC4-E8BB-DF65-71D2D1C84A7C}"/>
          </ac:spMkLst>
        </pc:spChg>
        <pc:spChg chg="add mod ord">
          <ac:chgData name="仲谷天芽_沼津" userId="84a14a63-7b00-4587-94f3-ca76b914f141" providerId="ADAL" clId="{D898A15B-4252-4A59-B210-A3B7ED465561}" dt="2024-07-01T08:11:34.180" v="5900" actId="1076"/>
          <ac:spMkLst>
            <pc:docMk/>
            <pc:sldMk cId="691201425" sldId="330"/>
            <ac:spMk id="12" creationId="{A8203EB5-21A0-1B83-334C-813F90CDA118}"/>
          </ac:spMkLst>
        </pc:spChg>
        <pc:spChg chg="add mod ord">
          <ac:chgData name="仲谷天芽_沼津" userId="84a14a63-7b00-4587-94f3-ca76b914f141" providerId="ADAL" clId="{D898A15B-4252-4A59-B210-A3B7ED465561}" dt="2024-07-01T08:11:27.433" v="5884" actId="1076"/>
          <ac:spMkLst>
            <pc:docMk/>
            <pc:sldMk cId="691201425" sldId="330"/>
            <ac:spMk id="13" creationId="{66EFCCC0-8EC7-CE58-1E42-8915757E4FD3}"/>
          </ac:spMkLst>
        </pc:spChg>
        <pc:spChg chg="add mod ord">
          <ac:chgData name="仲谷天芽_沼津" userId="84a14a63-7b00-4587-94f3-ca76b914f141" providerId="ADAL" clId="{D898A15B-4252-4A59-B210-A3B7ED465561}" dt="2024-07-01T08:14:49.014" v="5947" actId="1076"/>
          <ac:spMkLst>
            <pc:docMk/>
            <pc:sldMk cId="691201425" sldId="330"/>
            <ac:spMk id="14" creationId="{1A10AA74-470A-1D49-199B-6B626D706CA6}"/>
          </ac:spMkLst>
        </pc:spChg>
        <pc:spChg chg="add del mod ord">
          <ac:chgData name="仲谷天芽_沼津" userId="84a14a63-7b00-4587-94f3-ca76b914f141" providerId="ADAL" clId="{D898A15B-4252-4A59-B210-A3B7ED465561}" dt="2024-07-01T07:52:16.633" v="5377" actId="478"/>
          <ac:spMkLst>
            <pc:docMk/>
            <pc:sldMk cId="691201425" sldId="330"/>
            <ac:spMk id="15" creationId="{CFDDC186-C76B-3A20-77FC-C71A971EE1BC}"/>
          </ac:spMkLst>
        </pc:spChg>
        <pc:spChg chg="add mod">
          <ac:chgData name="仲谷天芽_沼津" userId="84a14a63-7b00-4587-94f3-ca76b914f141" providerId="ADAL" clId="{D898A15B-4252-4A59-B210-A3B7ED465561}" dt="2024-06-30T06:04:21.297" v="5009" actId="571"/>
          <ac:spMkLst>
            <pc:docMk/>
            <pc:sldMk cId="691201425" sldId="330"/>
            <ac:spMk id="16" creationId="{51669828-EC58-6DDD-B0CA-FA054A3CFDC9}"/>
          </ac:spMkLst>
        </pc:spChg>
        <pc:spChg chg="add mod">
          <ac:chgData name="仲谷天芽_沼津" userId="84a14a63-7b00-4587-94f3-ca76b914f141" providerId="ADAL" clId="{D898A15B-4252-4A59-B210-A3B7ED465561}" dt="2024-06-30T06:04:21.297" v="5009" actId="571"/>
          <ac:spMkLst>
            <pc:docMk/>
            <pc:sldMk cId="691201425" sldId="330"/>
            <ac:spMk id="19" creationId="{EABE71BF-C317-2264-522A-B206E2EA6384}"/>
          </ac:spMkLst>
        </pc:spChg>
        <pc:spChg chg="mod">
          <ac:chgData name="仲谷天芽_沼津" userId="84a14a63-7b00-4587-94f3-ca76b914f141" providerId="ADAL" clId="{D898A15B-4252-4A59-B210-A3B7ED465561}" dt="2024-06-30T04:43:25.794" v="2569" actId="1076"/>
          <ac:spMkLst>
            <pc:docMk/>
            <pc:sldMk cId="691201425" sldId="330"/>
            <ac:spMk id="28" creationId="{ED9595FC-6F38-2652-3258-F311A485B81A}"/>
          </ac:spMkLst>
        </pc:spChg>
        <pc:spChg chg="del mod">
          <ac:chgData name="仲谷天芽_沼津" userId="84a14a63-7b00-4587-94f3-ca76b914f141" providerId="ADAL" clId="{D898A15B-4252-4A59-B210-A3B7ED465561}" dt="2024-07-01T08:07:20.761" v="5560" actId="478"/>
          <ac:spMkLst>
            <pc:docMk/>
            <pc:sldMk cId="691201425" sldId="330"/>
            <ac:spMk id="41" creationId="{CACDDB44-36B5-BA24-5AA7-1CA2893DECDA}"/>
          </ac:spMkLst>
        </pc:spChg>
        <pc:spChg chg="del">
          <ac:chgData name="仲谷天芽_沼津" userId="84a14a63-7b00-4587-94f3-ca76b914f141" providerId="ADAL" clId="{D898A15B-4252-4A59-B210-A3B7ED465561}" dt="2024-06-30T05:54:06.146" v="3787" actId="478"/>
          <ac:spMkLst>
            <pc:docMk/>
            <pc:sldMk cId="691201425" sldId="330"/>
            <ac:spMk id="43" creationId="{4668D1C6-C253-F202-8ED5-6D610340BACF}"/>
          </ac:spMkLst>
        </pc:spChg>
        <pc:spChg chg="del">
          <ac:chgData name="仲谷天芽_沼津" userId="84a14a63-7b00-4587-94f3-ca76b914f141" providerId="ADAL" clId="{D898A15B-4252-4A59-B210-A3B7ED465561}" dt="2024-06-30T05:54:06.880" v="3788" actId="478"/>
          <ac:spMkLst>
            <pc:docMk/>
            <pc:sldMk cId="691201425" sldId="330"/>
            <ac:spMk id="44" creationId="{20E318E0-322B-8A00-7BF5-EB185FB49F4A}"/>
          </ac:spMkLst>
        </pc:spChg>
        <pc:spChg chg="del mod">
          <ac:chgData name="仲谷天芽_沼津" userId="84a14a63-7b00-4587-94f3-ca76b914f141" providerId="ADAL" clId="{D898A15B-4252-4A59-B210-A3B7ED465561}" dt="2024-06-30T05:54:00.305" v="3786" actId="478"/>
          <ac:spMkLst>
            <pc:docMk/>
            <pc:sldMk cId="691201425" sldId="330"/>
            <ac:spMk id="45" creationId="{02691DE9-27DC-F06E-F39C-B961A65C446A}"/>
          </ac:spMkLst>
        </pc:spChg>
        <pc:spChg chg="mod">
          <ac:chgData name="仲谷天芽_沼津" userId="84a14a63-7b00-4587-94f3-ca76b914f141" providerId="ADAL" clId="{D898A15B-4252-4A59-B210-A3B7ED465561}" dt="2024-06-30T04:45:51.234" v="2660" actId="207"/>
          <ac:spMkLst>
            <pc:docMk/>
            <pc:sldMk cId="691201425" sldId="330"/>
            <ac:spMk id="65" creationId="{E73913D1-57AE-B3D5-4B47-512E04977038}"/>
          </ac:spMkLst>
        </pc:spChg>
        <pc:spChg chg="mod">
          <ac:chgData name="仲谷天芽_沼津" userId="84a14a63-7b00-4587-94f3-ca76b914f141" providerId="ADAL" clId="{D898A15B-4252-4A59-B210-A3B7ED465561}" dt="2024-06-30T04:45:40.246" v="2658" actId="14100"/>
          <ac:spMkLst>
            <pc:docMk/>
            <pc:sldMk cId="691201425" sldId="330"/>
            <ac:spMk id="74" creationId="{03549F72-75F2-AB0E-EC2A-9243717F9676}"/>
          </ac:spMkLst>
        </pc:spChg>
        <pc:spChg chg="mod">
          <ac:chgData name="仲谷天芽_沼津" userId="84a14a63-7b00-4587-94f3-ca76b914f141" providerId="ADAL" clId="{D898A15B-4252-4A59-B210-A3B7ED465561}" dt="2024-06-30T04:46:32.753" v="2709" actId="14100"/>
          <ac:spMkLst>
            <pc:docMk/>
            <pc:sldMk cId="691201425" sldId="330"/>
            <ac:spMk id="78" creationId="{1D35F42A-6323-2DB3-B068-BEEC4BF79D01}"/>
          </ac:spMkLst>
        </pc:spChg>
        <pc:spChg chg="mod">
          <ac:chgData name="仲谷天芽_沼津" userId="84a14a63-7b00-4587-94f3-ca76b914f141" providerId="ADAL" clId="{D898A15B-4252-4A59-B210-A3B7ED465561}" dt="2024-07-01T08:12:43.755" v="5903" actId="20577"/>
          <ac:spMkLst>
            <pc:docMk/>
            <pc:sldMk cId="691201425" sldId="330"/>
            <ac:spMk id="82" creationId="{6EBE3E1D-1662-D26C-CBFA-B360A9F8BC84}"/>
          </ac:spMkLst>
        </pc:spChg>
        <pc:picChg chg="del">
          <ac:chgData name="仲谷天芽_沼津" userId="84a14a63-7b00-4587-94f3-ca76b914f141" providerId="ADAL" clId="{D898A15B-4252-4A59-B210-A3B7ED465561}" dt="2024-06-30T04:43:15.764" v="2565" actId="478"/>
          <ac:picMkLst>
            <pc:docMk/>
            <pc:sldMk cId="691201425" sldId="330"/>
            <ac:picMk id="2" creationId="{6498C871-2BFB-091C-D3AD-0163D8499331}"/>
          </ac:picMkLst>
        </pc:picChg>
        <pc:picChg chg="del mod">
          <ac:chgData name="仲谷天芽_沼津" userId="84a14a63-7b00-4587-94f3-ca76b914f141" providerId="ADAL" clId="{D898A15B-4252-4A59-B210-A3B7ED465561}" dt="2024-06-30T04:43:42.262" v="2574" actId="478"/>
          <ac:picMkLst>
            <pc:docMk/>
            <pc:sldMk cId="691201425" sldId="330"/>
            <ac:picMk id="3" creationId="{E6244A24-1FB0-8E26-F714-FB2D3BB58508}"/>
          </ac:picMkLst>
        </pc:picChg>
        <pc:picChg chg="del">
          <ac:chgData name="仲谷天芽_沼津" userId="84a14a63-7b00-4587-94f3-ca76b914f141" providerId="ADAL" clId="{D898A15B-4252-4A59-B210-A3B7ED465561}" dt="2024-06-30T04:43:34.014" v="2572" actId="478"/>
          <ac:picMkLst>
            <pc:docMk/>
            <pc:sldMk cId="691201425" sldId="330"/>
            <ac:picMk id="6" creationId="{01244919-904D-7EFF-DAC5-CDD2F09ED7AE}"/>
          </ac:picMkLst>
        </pc:picChg>
        <pc:picChg chg="del">
          <ac:chgData name="仲谷天芽_沼津" userId="84a14a63-7b00-4587-94f3-ca76b914f141" providerId="ADAL" clId="{D898A15B-4252-4A59-B210-A3B7ED465561}" dt="2024-06-30T04:43:32.860" v="2571" actId="478"/>
          <ac:picMkLst>
            <pc:docMk/>
            <pc:sldMk cId="691201425" sldId="330"/>
            <ac:picMk id="7" creationId="{B1924941-4FDE-967B-84C4-73AF56B78DDE}"/>
          </ac:picMkLst>
        </pc:picChg>
        <pc:picChg chg="add mod">
          <ac:chgData name="仲谷天芽_沼津" userId="84a14a63-7b00-4587-94f3-ca76b914f141" providerId="ADAL" clId="{D898A15B-4252-4A59-B210-A3B7ED465561}" dt="2024-06-30T04:43:56.499" v="2578" actId="1076"/>
          <ac:picMkLst>
            <pc:docMk/>
            <pc:sldMk cId="691201425" sldId="330"/>
            <ac:picMk id="8" creationId="{881E89CB-6ED9-A95C-1F3E-94F890A4E1C5}"/>
          </ac:picMkLst>
        </pc:picChg>
        <pc:picChg chg="add mod">
          <ac:chgData name="仲谷天芽_沼津" userId="84a14a63-7b00-4587-94f3-ca76b914f141" providerId="ADAL" clId="{D898A15B-4252-4A59-B210-A3B7ED465561}" dt="2024-06-30T04:44:09.576" v="2581" actId="1076"/>
          <ac:picMkLst>
            <pc:docMk/>
            <pc:sldMk cId="691201425" sldId="330"/>
            <ac:picMk id="9" creationId="{4625011D-B4DA-E521-0FD6-DCBDF75B2382}"/>
          </ac:picMkLst>
        </pc:picChg>
        <pc:picChg chg="add mod">
          <ac:chgData name="仲谷天芽_沼津" userId="84a14a63-7b00-4587-94f3-ca76b914f141" providerId="ADAL" clId="{D898A15B-4252-4A59-B210-A3B7ED465561}" dt="2024-06-30T04:44:31.554" v="2588" actId="1076"/>
          <ac:picMkLst>
            <pc:docMk/>
            <pc:sldMk cId="691201425" sldId="330"/>
            <ac:picMk id="11" creationId="{8A644676-CBBE-C128-5B7C-E711B050574F}"/>
          </ac:picMkLst>
        </pc:picChg>
        <pc:picChg chg="add mod">
          <ac:chgData name="仲谷天芽_沼津" userId="84a14a63-7b00-4587-94f3-ca76b914f141" providerId="ADAL" clId="{D898A15B-4252-4A59-B210-A3B7ED465561}" dt="2024-06-30T06:04:21.297" v="5009" actId="571"/>
          <ac:picMkLst>
            <pc:docMk/>
            <pc:sldMk cId="691201425" sldId="330"/>
            <ac:picMk id="17" creationId="{B727DA40-F41C-D21A-D291-33FD2EF19CEA}"/>
          </ac:picMkLst>
        </pc:picChg>
        <pc:picChg chg="add mod">
          <ac:chgData name="仲谷天芽_沼津" userId="84a14a63-7b00-4587-94f3-ca76b914f141" providerId="ADAL" clId="{D898A15B-4252-4A59-B210-A3B7ED465561}" dt="2024-06-30T06:04:21.297" v="5009" actId="571"/>
          <ac:picMkLst>
            <pc:docMk/>
            <pc:sldMk cId="691201425" sldId="330"/>
            <ac:picMk id="18" creationId="{0AD55403-FDEA-694F-4DF6-4216DA5B4152}"/>
          </ac:picMkLst>
        </pc:picChg>
        <pc:picChg chg="add mod">
          <ac:chgData name="仲谷天芽_沼津" userId="84a14a63-7b00-4587-94f3-ca76b914f141" providerId="ADAL" clId="{D898A15B-4252-4A59-B210-A3B7ED465561}" dt="2024-06-30T06:04:21.297" v="5009" actId="571"/>
          <ac:picMkLst>
            <pc:docMk/>
            <pc:sldMk cId="691201425" sldId="330"/>
            <ac:picMk id="20" creationId="{03FF87C4-2DC9-5E7A-2DED-51480E18AFE2}"/>
          </ac:picMkLst>
        </pc:picChg>
        <pc:picChg chg="add mod">
          <ac:chgData name="仲谷天芽_沼津" userId="84a14a63-7b00-4587-94f3-ca76b914f141" providerId="ADAL" clId="{D898A15B-4252-4A59-B210-A3B7ED465561}" dt="2024-06-30T06:04:21.297" v="5009" actId="571"/>
          <ac:picMkLst>
            <pc:docMk/>
            <pc:sldMk cId="691201425" sldId="330"/>
            <ac:picMk id="21" creationId="{571377D2-1317-4A0E-FA2A-241B17D72D94}"/>
          </ac:picMkLst>
        </pc:picChg>
        <pc:picChg chg="add mod">
          <ac:chgData name="仲谷天芽_沼津" userId="84a14a63-7b00-4587-94f3-ca76b914f141" providerId="ADAL" clId="{D898A15B-4252-4A59-B210-A3B7ED465561}" dt="2024-06-30T06:04:21.297" v="5009" actId="571"/>
          <ac:picMkLst>
            <pc:docMk/>
            <pc:sldMk cId="691201425" sldId="330"/>
            <ac:picMk id="22" creationId="{F926C233-554C-66E4-227A-A79F2E3CC9C2}"/>
          </ac:picMkLst>
        </pc:picChg>
        <pc:picChg chg="del mod">
          <ac:chgData name="仲谷天芽_沼津" userId="84a14a63-7b00-4587-94f3-ca76b914f141" providerId="ADAL" clId="{D898A15B-4252-4A59-B210-A3B7ED465561}" dt="2024-06-30T04:44:02.234" v="2580" actId="478"/>
          <ac:picMkLst>
            <pc:docMk/>
            <pc:sldMk cId="691201425" sldId="330"/>
            <ac:picMk id="39" creationId="{13153372-D0D2-1A3E-CD74-EDCB71C2B138}"/>
          </ac:picMkLst>
        </pc:picChg>
      </pc:sldChg>
      <pc:sldChg chg="add del">
        <pc:chgData name="仲谷天芽_沼津" userId="84a14a63-7b00-4587-94f3-ca76b914f141" providerId="ADAL" clId="{D898A15B-4252-4A59-B210-A3B7ED465561}" dt="2024-06-30T04:34:26.093" v="2516"/>
        <pc:sldMkLst>
          <pc:docMk/>
          <pc:sldMk cId="1010010356" sldId="330"/>
        </pc:sldMkLst>
      </pc:sldChg>
      <pc:sldChg chg="addSp delSp modSp add del mod delAnim">
        <pc:chgData name="仲谷天芽_沼津" userId="84a14a63-7b00-4587-94f3-ca76b914f141" providerId="ADAL" clId="{D898A15B-4252-4A59-B210-A3B7ED465561}" dt="2024-06-30T07:03:18.784" v="5173" actId="47"/>
        <pc:sldMkLst>
          <pc:docMk/>
          <pc:sldMk cId="283036057" sldId="331"/>
        </pc:sldMkLst>
        <pc:spChg chg="add mod ord">
          <ac:chgData name="仲谷天芽_沼津" userId="84a14a63-7b00-4587-94f3-ca76b914f141" providerId="ADAL" clId="{D898A15B-4252-4A59-B210-A3B7ED465561}" dt="2024-06-30T07:02:29.584" v="5167" actId="1076"/>
          <ac:spMkLst>
            <pc:docMk/>
            <pc:sldMk cId="283036057" sldId="331"/>
            <ac:spMk id="4" creationId="{736AC86F-A94A-B341-F847-FF7653CC8477}"/>
          </ac:spMkLst>
        </pc:spChg>
        <pc:picChg chg="del mod">
          <ac:chgData name="仲谷天芽_沼津" userId="84a14a63-7b00-4587-94f3-ca76b914f141" providerId="ADAL" clId="{D898A15B-4252-4A59-B210-A3B7ED465561}" dt="2024-06-30T07:01:54.037" v="5143" actId="478"/>
          <ac:picMkLst>
            <pc:docMk/>
            <pc:sldMk cId="283036057" sldId="331"/>
            <ac:picMk id="14" creationId="{EA57611D-34A7-D31E-A519-F009933A0337}"/>
          </ac:picMkLst>
        </pc:picChg>
      </pc:sldChg>
    </pc:docChg>
  </pc:docChgLst>
  <pc:docChgLst>
    <pc:chgData name="仲谷天芽_沼津" userId="84a14a63-7b00-4587-94f3-ca76b914f141" providerId="ADAL" clId="{6D8C16E1-5707-054A-9E84-BE9BAE37C8AF}"/>
    <pc:docChg chg="undo redo custSel modSld">
      <pc:chgData name="仲谷天芽_沼津" userId="84a14a63-7b00-4587-94f3-ca76b914f141" providerId="ADAL" clId="{6D8C16E1-5707-054A-9E84-BE9BAE37C8AF}" dt="2024-07-05T00:34:36.637" v="26" actId="1076"/>
      <pc:docMkLst>
        <pc:docMk/>
      </pc:docMkLst>
      <pc:sldChg chg="modSp">
        <pc:chgData name="仲谷天芽_沼津" userId="84a14a63-7b00-4587-94f3-ca76b914f141" providerId="ADAL" clId="{6D8C16E1-5707-054A-9E84-BE9BAE37C8AF}" dt="2024-07-05T00:34:36.637" v="26" actId="1076"/>
        <pc:sldMkLst>
          <pc:docMk/>
          <pc:sldMk cId="1233786308" sldId="329"/>
        </pc:sldMkLst>
        <pc:spChg chg="mod">
          <ac:chgData name="仲谷天芽_沼津" userId="84a14a63-7b00-4587-94f3-ca76b914f141" providerId="ADAL" clId="{6D8C16E1-5707-054A-9E84-BE9BAE37C8AF}" dt="2024-07-05T00:34:36.637" v="26" actId="1076"/>
          <ac:spMkLst>
            <pc:docMk/>
            <pc:sldMk cId="1233786308" sldId="329"/>
            <ac:spMk id="45" creationId="{02691DE9-27DC-F06E-F39C-B961A65C446A}"/>
          </ac:spMkLst>
        </pc:spChg>
        <pc:spChg chg="mod">
          <ac:chgData name="仲谷天芽_沼津" userId="84a14a63-7b00-4587-94f3-ca76b914f141" providerId="ADAL" clId="{6D8C16E1-5707-054A-9E84-BE9BAE37C8AF}" dt="2024-07-05T00:17:08.942" v="14" actId="1076"/>
          <ac:spMkLst>
            <pc:docMk/>
            <pc:sldMk cId="1233786308" sldId="329"/>
            <ac:spMk id="82" creationId="{6EBE3E1D-1662-D26C-CBFA-B360A9F8BC84}"/>
          </ac:spMkLst>
        </pc:spChg>
      </pc:sldChg>
    </pc:docChg>
  </pc:docChgLst>
  <pc:docChgLst>
    <pc:chgData name="宇佐見祥_沼津" userId="S::d21105@numazu.kosen-ac.jp::78b708c0-bc94-4bf4-a3fa-b0cc4f38bc79" providerId="AD" clId="Web-{79A639B2-76C6-4DE8-B63C-A5EE0EBF3749}"/>
    <pc:docChg chg="modSld">
      <pc:chgData name="宇佐見祥_沼津" userId="S::d21105@numazu.kosen-ac.jp::78b708c0-bc94-4bf4-a3fa-b0cc4f38bc79" providerId="AD" clId="Web-{79A639B2-76C6-4DE8-B63C-A5EE0EBF3749}" dt="2024-07-04T13:37:40.236" v="3" actId="1076"/>
      <pc:docMkLst>
        <pc:docMk/>
      </pc:docMkLst>
      <pc:sldChg chg="addSp modSp">
        <pc:chgData name="宇佐見祥_沼津" userId="S::d21105@numazu.kosen-ac.jp::78b708c0-bc94-4bf4-a3fa-b0cc4f38bc79" providerId="AD" clId="Web-{79A639B2-76C6-4DE8-B63C-A5EE0EBF3749}" dt="2024-07-04T13:37:40.236" v="3" actId="1076"/>
        <pc:sldMkLst>
          <pc:docMk/>
          <pc:sldMk cId="1244894219" sldId="280"/>
        </pc:sldMkLst>
        <pc:picChg chg="add mod">
          <ac:chgData name="宇佐見祥_沼津" userId="S::d21105@numazu.kosen-ac.jp::78b708c0-bc94-4bf4-a3fa-b0cc4f38bc79" providerId="AD" clId="Web-{79A639B2-76C6-4DE8-B63C-A5EE0EBF3749}" dt="2024-07-04T13:37:40.236" v="3" actId="1076"/>
          <ac:picMkLst>
            <pc:docMk/>
            <pc:sldMk cId="1244894219" sldId="280"/>
            <ac:picMk id="2" creationId="{AE95046C-A688-06AF-0670-6C0031DB4A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2EFE4-A2F9-433F-B21A-4A5CBC7801DF}" type="datetimeFigureOut">
              <a:t>2024/7/21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C28DD-64FB-4CBB-92A2-68CA0C0437FD}" type="slidenum">
              <a:t>‹#›</a:t>
            </a:fld>
            <a:endParaRPr kumimoji="1" lang="ja-JP" altLang="en-US"/>
          </a:p>
        </p:txBody>
      </p:sp>
    </p:spTree>
    <p:extLst>
      <p:ext uri="{BB962C8B-B14F-4D97-AF65-F5344CB8AC3E}">
        <p14:creationId xmlns:p14="http://schemas.microsoft.com/office/powerpoint/2010/main" val="548392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台本「」</a:t>
            </a:r>
            <a:r>
              <a:rPr lang="en-US" altLang="ja-JP">
                <a:ea typeface="游ゴシック"/>
              </a:rPr>
              <a:t>  </a:t>
            </a:r>
            <a:r>
              <a:rPr lang="ja-JP" altLang="en-US">
                <a:ea typeface="游ゴシック"/>
              </a:rPr>
              <a:t>  ＊発表者が読み上げるところ＊</a:t>
            </a:r>
            <a:endParaRPr lang="ja-JP">
              <a:ea typeface="游ゴシック"/>
            </a:endParaRPr>
          </a:p>
          <a:p>
            <a:r>
              <a:rPr lang="ja-JP" altLang="en-US">
                <a:ea typeface="游ゴシック"/>
              </a:rPr>
              <a:t>補足（）</a:t>
            </a:r>
            <a:r>
              <a:rPr lang="en-US" altLang="ja-JP">
                <a:ea typeface="游ゴシック"/>
              </a:rPr>
              <a:t>  </a:t>
            </a:r>
            <a:r>
              <a:rPr lang="ja-JP" altLang="en-US">
                <a:ea typeface="游ゴシック"/>
              </a:rPr>
              <a:t>  ＊読み上げない。質問などに答えられるように書くこと＊</a:t>
            </a:r>
            <a:endParaRPr lang="ja-JP">
              <a:ea typeface="游ゴシック"/>
            </a:endParaRPr>
          </a:p>
          <a:p>
            <a:r>
              <a:rPr lang="ja-JP" altLang="en-US">
                <a:ea typeface="游ゴシック"/>
              </a:rPr>
              <a:t>その他</a:t>
            </a:r>
            <a:r>
              <a:rPr lang="en-US" altLang="ja-JP">
                <a:ea typeface="游ゴシック"/>
              </a:rPr>
              <a:t> </a:t>
            </a:r>
            <a:r>
              <a:rPr lang="ja-JP" altLang="en-US">
                <a:ea typeface="游ゴシック"/>
              </a:rPr>
              <a:t>＊＊</a:t>
            </a:r>
            <a:r>
              <a:rPr lang="en-US" altLang="ja-JP">
                <a:ea typeface="游ゴシック"/>
              </a:rPr>
              <a:t> </a:t>
            </a:r>
            <a:r>
              <a:rPr lang="ja-JP" altLang="en-US">
                <a:ea typeface="游ゴシック"/>
              </a:rPr>
              <a:t> ＊上二つ以外のもの。＊後で消す＊など＊</a:t>
            </a:r>
            <a:endParaRPr lang="ja-JP">
              <a:ea typeface="游ゴシック"/>
            </a:endParaRPr>
          </a:p>
          <a:p>
            <a:endParaRPr lang="ja-JP" altLang="en-US">
              <a:ea typeface="游ゴシック"/>
            </a:endParaRPr>
          </a:p>
          <a:p>
            <a:r>
              <a:rPr lang="ja-JP" altLang="en-US">
                <a:ea typeface="游ゴシック"/>
              </a:rPr>
              <a:t>「これから、</a:t>
            </a:r>
            <a:r>
              <a:rPr lang="en-US" altLang="ja-JP">
                <a:ea typeface="游ゴシック"/>
              </a:rPr>
              <a:t>MIRS2405</a:t>
            </a:r>
            <a:r>
              <a:rPr lang="ja-JP" altLang="en-US">
                <a:ea typeface="游ゴシック"/>
              </a:rPr>
              <a:t>、𝔊𝔘𝔏𝔏</a:t>
            </a:r>
            <a:r>
              <a:rPr lang="en-US" altLang="ja-JP" err="1">
                <a:ea typeface="游ゴシック"/>
              </a:rPr>
              <a:t>ℭ</a:t>
            </a:r>
            <a:r>
              <a:rPr lang="ja-JP" altLang="en-US" err="1">
                <a:ea typeface="游ゴシック"/>
              </a:rPr>
              <a:t>の発表を始めます</a:t>
            </a:r>
            <a:r>
              <a:rPr lang="ja-JP" altLang="en-US">
                <a:ea typeface="游ゴシック"/>
              </a:rPr>
              <a:t>。」</a:t>
            </a:r>
            <a:endParaRPr lang="ja-JP">
              <a:ea typeface="游ゴシック"/>
            </a:endParaRPr>
          </a:p>
          <a:p>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1</a:t>
            </a:fld>
            <a:endParaRPr kumimoji="1" lang="ja-JP" altLang="en-US"/>
          </a:p>
        </p:txBody>
      </p:sp>
    </p:spTree>
    <p:extLst>
      <p:ext uri="{BB962C8B-B14F-4D97-AF65-F5344CB8AC3E}">
        <p14:creationId xmlns:p14="http://schemas.microsoft.com/office/powerpoint/2010/main" val="269504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ja-JP" altLang="en-US">
                <a:ea typeface="游ゴシック"/>
              </a:rPr>
              <a:t>「次にコンセプ</a:t>
            </a:r>
            <a:r>
              <a:rPr lang="ja-JP" altLang="en-US">
                <a:ea typeface="游ゴシック"/>
              </a:rPr>
              <a:t>ト</a:t>
            </a:r>
            <a:r>
              <a:rPr lang="ja-JP">
                <a:ea typeface="游ゴシック"/>
              </a:rPr>
              <a:t>・特徴</a:t>
            </a:r>
            <a:r>
              <a:rPr kumimoji="1" lang="ja-JP" altLang="en-US">
                <a:ea typeface="游ゴシック"/>
              </a:rPr>
              <a:t>です。」</a:t>
            </a:r>
            <a:endParaRPr lang="ja-JP">
              <a:ea typeface="游ゴシック"/>
            </a:endParaRP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10</a:t>
            </a:fld>
            <a:endParaRPr kumimoji="1" lang="ja-JP" altLang="en-US"/>
          </a:p>
        </p:txBody>
      </p:sp>
    </p:spTree>
    <p:extLst>
      <p:ext uri="{BB962C8B-B14F-4D97-AF65-F5344CB8AC3E}">
        <p14:creationId xmlns:p14="http://schemas.microsoft.com/office/powerpoint/2010/main" val="300468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「そして、今回のテーマを決めるうえで私たちがやりたいと考えていたことについて話します。」</a:t>
            </a:r>
            <a:endParaRPr kumimoji="1" lang="en-US" altLang="ja-JP"/>
          </a:p>
          <a:p>
            <a:r>
              <a:rPr kumimoji="1" lang="ja-JP" altLang="en-US"/>
              <a:t>「私たちがやりたいと考えていたこと</a:t>
            </a:r>
            <a:r>
              <a:rPr kumimoji="1" lang="ja-JP" altLang="en-US" b="0"/>
              <a:t>は、このスライド下部にある三つの流れをやりたいと考えています。</a:t>
            </a:r>
            <a:r>
              <a:rPr kumimoji="1" lang="ja-JP" altLang="en-US"/>
              <a:t>」</a:t>
            </a:r>
            <a:endParaRPr kumimoji="1" lang="en-US" altLang="ja-JP"/>
          </a:p>
          <a:p>
            <a:r>
              <a:rPr kumimoji="1" lang="ja-JP" altLang="en-US"/>
              <a:t>「ロボットが欲しいものを自分で認識して、ロボットが自分で取得、ロボットが自分で渡す。」</a:t>
            </a:r>
            <a:endParaRPr kumimoji="1" lang="en-US" altLang="ja-JP"/>
          </a:p>
          <a:p>
            <a:r>
              <a:rPr kumimoji="1" lang="ja-JP" altLang="en-US"/>
              <a:t>「この三つの流れです。」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11</a:t>
            </a:fld>
            <a:endParaRPr kumimoji="1" lang="ja-JP" altLang="en-US"/>
          </a:p>
        </p:txBody>
      </p:sp>
    </p:spTree>
    <p:extLst>
      <p:ext uri="{BB962C8B-B14F-4D97-AF65-F5344CB8AC3E}">
        <p14:creationId xmlns:p14="http://schemas.microsoft.com/office/powerpoint/2010/main" val="314465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「これらの動きを配る以外にも様々な箇所で用いて、先ほど述べた</a:t>
            </a:r>
            <a:endParaRPr kumimoji="1" lang="en-US" altLang="ja-JP"/>
          </a:p>
          <a:p>
            <a:r>
              <a:rPr kumimoji="1" lang="ja-JP" altLang="en-US"/>
              <a:t>「衰えない“物を配る”という需要に“ヒトより効果的に“技術で答える」</a:t>
            </a:r>
            <a:endParaRPr kumimoji="1" lang="en-US" altLang="ja-JP"/>
          </a:p>
          <a:p>
            <a:r>
              <a:rPr kumimoji="1" lang="ja-JP" altLang="en-US"/>
              <a:t>をコンセプトに活動します。」</a:t>
            </a:r>
            <a:endParaRPr kumimoji="1" lang="en-US" altLang="ja-JP"/>
          </a:p>
          <a:p>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ja-JP" altLang="en-US">
                <a:ea typeface="游ゴシック"/>
              </a:rPr>
              <a:t>コンセプトは勝手に考えました。要相談</a:t>
            </a:r>
            <a:r>
              <a:rPr kumimoji="1" lang="ja-JP" altLang="en-US"/>
              <a:t>＊</a:t>
            </a: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12</a:t>
            </a:fld>
            <a:endParaRPr kumimoji="1" lang="ja-JP" altLang="en-US"/>
          </a:p>
        </p:txBody>
      </p:sp>
    </p:spTree>
    <p:extLst>
      <p:ext uri="{BB962C8B-B14F-4D97-AF65-F5344CB8AC3E}">
        <p14:creationId xmlns:p14="http://schemas.microsoft.com/office/powerpoint/2010/main" val="332373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「次に主な機能についてです。」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13</a:t>
            </a:fld>
            <a:endParaRPr kumimoji="1" lang="ja-JP" altLang="en-US"/>
          </a:p>
        </p:txBody>
      </p:sp>
    </p:spTree>
    <p:extLst>
      <p:ext uri="{BB962C8B-B14F-4D97-AF65-F5344CB8AC3E}">
        <p14:creationId xmlns:p14="http://schemas.microsoft.com/office/powerpoint/2010/main" val="119161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「我々が行う</a:t>
            </a:r>
            <a:r>
              <a:rPr lang="ja-JP" altLang="en-US" b="0" i="0">
                <a:effectLst/>
                <a:latin typeface="-apple-system"/>
                <a:ea typeface="游ゴシック Light"/>
              </a:rPr>
              <a:t>𝔊𝔘𝔏𝔏</a:t>
            </a:r>
            <a:r>
              <a:rPr lang="en-US" altLang="ja-JP" b="0" i="0">
                <a:effectLst/>
                <a:latin typeface="-apple-system"/>
                <a:ea typeface="游ゴシック Light"/>
              </a:rPr>
              <a:t>ℭ</a:t>
            </a:r>
            <a:r>
              <a:rPr lang="ja-JP" altLang="en-US" b="0" i="0">
                <a:effectLst/>
                <a:latin typeface="-apple-system"/>
                <a:ea typeface="游ゴシック Light"/>
              </a:rPr>
              <a:t>では、メインタスクとして何度も言ってるように「物を配る」仕事をします。</a:t>
            </a:r>
            <a:r>
              <a:rPr kumimoji="1" lang="ja-JP" altLang="en-US"/>
              <a:t>」</a:t>
            </a:r>
            <a:endParaRPr kumimoji="1" lang="en-US" altLang="ja-JP"/>
          </a:p>
          <a:p>
            <a:r>
              <a:rPr kumimoji="1" lang="ja-JP" altLang="en-US"/>
              <a:t>「これは、先ほど話した「自立して人を認識」と「自立して人に渡す」に該当します。」</a:t>
            </a: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14</a:t>
            </a:fld>
            <a:endParaRPr kumimoji="1" lang="ja-JP" altLang="en-US"/>
          </a:p>
        </p:txBody>
      </p:sp>
    </p:spTree>
    <p:extLst>
      <p:ext uri="{BB962C8B-B14F-4D97-AF65-F5344CB8AC3E}">
        <p14:creationId xmlns:p14="http://schemas.microsoft.com/office/powerpoint/2010/main" val="312510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「より良い“物を配る”機能を実現するために、次の機能を追加しようと考えています。」</a:t>
            </a:r>
            <a:endParaRPr lang="en-US" altLang="ja-JP">
              <a:ea typeface="游ゴシック"/>
            </a:endParaRPr>
          </a:p>
          <a:p>
            <a:r>
              <a:rPr lang="ja-JP" altLang="en-US">
                <a:ea typeface="游ゴシック"/>
              </a:rPr>
              <a:t>＊スライドの</a:t>
            </a:r>
            <a:r>
              <a:rPr lang="en-US" altLang="ja-JP">
                <a:ea typeface="游ゴシック"/>
              </a:rPr>
              <a:t>4</a:t>
            </a:r>
            <a:r>
              <a:rPr lang="ja-JP" altLang="en-US">
                <a:ea typeface="游ゴシック"/>
              </a:rPr>
              <a:t>つを読み上げてもいいし、読み上げなくてもいい＊</a:t>
            </a:r>
            <a:endParaRPr lang="en-US" altLang="ja-JP">
              <a:ea typeface="游ゴシック"/>
            </a:endParaRPr>
          </a:p>
          <a:p>
            <a:r>
              <a:rPr lang="ja-JP" altLang="en-US">
                <a:ea typeface="游ゴシック"/>
              </a:rPr>
              <a:t>「これらは、開発項目の</a:t>
            </a:r>
            <a:r>
              <a:rPr lang="en-US" altLang="ja-JP">
                <a:ea typeface="游ゴシック"/>
              </a:rPr>
              <a:t>A</a:t>
            </a:r>
            <a:r>
              <a:rPr lang="ja-JP" altLang="en-US">
                <a:ea typeface="游ゴシック"/>
              </a:rPr>
              <a:t>または</a:t>
            </a:r>
            <a:r>
              <a:rPr lang="en-US" altLang="ja-JP">
                <a:ea typeface="游ゴシック"/>
              </a:rPr>
              <a:t>B</a:t>
            </a:r>
            <a:r>
              <a:rPr lang="ja-JP" altLang="en-US">
                <a:ea typeface="游ゴシック"/>
              </a:rPr>
              <a:t>にあたり、先ほど述べた人より効果的にタスクをこなすために必要で、</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の他製品との違いにもなっていると考えます。</a:t>
            </a:r>
            <a:r>
              <a:rPr lang="ja-JP" altLang="en-US">
                <a:ea typeface="游ゴシック"/>
              </a:rPr>
              <a:t>」</a:t>
            </a:r>
          </a:p>
        </p:txBody>
      </p:sp>
      <p:sp>
        <p:nvSpPr>
          <p:cNvPr id="4" name="スライド番号プレースホルダー 3"/>
          <p:cNvSpPr>
            <a:spLocks noGrp="1"/>
          </p:cNvSpPr>
          <p:nvPr>
            <p:ph type="sldNum" sz="quarter" idx="5"/>
          </p:nvPr>
        </p:nvSpPr>
        <p:spPr/>
        <p:txBody>
          <a:bodyPr/>
          <a:lstStyle/>
          <a:p>
            <a:fld id="{DE2C28DD-64FB-4CBB-92A2-68CA0C0437FD}" type="slidenum">
              <a:t>15</a:t>
            </a:fld>
            <a:endParaRPr kumimoji="1" lang="ja-JP" altLang="en-US"/>
          </a:p>
        </p:txBody>
      </p:sp>
    </p:spTree>
    <p:extLst>
      <p:ext uri="{BB962C8B-B14F-4D97-AF65-F5344CB8AC3E}">
        <p14:creationId xmlns:p14="http://schemas.microsoft.com/office/powerpoint/2010/main" val="338359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「より良い“物を配る”機能を実現するために、次の機能を追加しようと考えています。」</a:t>
            </a:r>
            <a:endParaRPr lang="en-US" altLang="ja-JP">
              <a:ea typeface="游ゴシック"/>
            </a:endParaRPr>
          </a:p>
          <a:p>
            <a:r>
              <a:rPr lang="ja-JP" altLang="en-US">
                <a:ea typeface="游ゴシック"/>
              </a:rPr>
              <a:t>＊スライドの</a:t>
            </a:r>
            <a:r>
              <a:rPr lang="en-US" altLang="ja-JP">
                <a:ea typeface="游ゴシック"/>
              </a:rPr>
              <a:t>4</a:t>
            </a:r>
            <a:r>
              <a:rPr lang="ja-JP" altLang="en-US">
                <a:ea typeface="游ゴシック"/>
              </a:rPr>
              <a:t>つを読み上げてもいいし、読み上げなくてもいい＊</a:t>
            </a:r>
            <a:endParaRPr lang="en-US" altLang="ja-JP">
              <a:ea typeface="游ゴシック"/>
            </a:endParaRPr>
          </a:p>
          <a:p>
            <a:r>
              <a:rPr lang="ja-JP" altLang="en-US">
                <a:ea typeface="游ゴシック"/>
              </a:rPr>
              <a:t>「これらは、開発項目の</a:t>
            </a:r>
            <a:r>
              <a:rPr lang="en-US" altLang="ja-JP">
                <a:ea typeface="游ゴシック"/>
              </a:rPr>
              <a:t>A</a:t>
            </a:r>
            <a:r>
              <a:rPr lang="ja-JP" altLang="en-US">
                <a:ea typeface="游ゴシック"/>
              </a:rPr>
              <a:t>または</a:t>
            </a:r>
            <a:r>
              <a:rPr lang="en-US" altLang="ja-JP">
                <a:ea typeface="游ゴシック"/>
              </a:rPr>
              <a:t>B</a:t>
            </a:r>
            <a:r>
              <a:rPr lang="ja-JP" altLang="en-US">
                <a:ea typeface="游ゴシック"/>
              </a:rPr>
              <a:t>にあたり、先ほど述べた人より効果的にタスクをこなすために必要で、</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の他製品との違いにもなっていると考えます。</a:t>
            </a:r>
            <a:r>
              <a:rPr lang="ja-JP" altLang="en-US">
                <a:ea typeface="游ゴシック"/>
              </a:rPr>
              <a:t>」</a:t>
            </a:r>
          </a:p>
        </p:txBody>
      </p:sp>
      <p:sp>
        <p:nvSpPr>
          <p:cNvPr id="4" name="スライド番号プレースホルダー 3"/>
          <p:cNvSpPr>
            <a:spLocks noGrp="1"/>
          </p:cNvSpPr>
          <p:nvPr>
            <p:ph type="sldNum" sz="quarter" idx="5"/>
          </p:nvPr>
        </p:nvSpPr>
        <p:spPr/>
        <p:txBody>
          <a:bodyPr/>
          <a:lstStyle/>
          <a:p>
            <a:fld id="{DE2C28DD-64FB-4CBB-92A2-68CA0C0437FD}" type="slidenum">
              <a:t>16</a:t>
            </a:fld>
            <a:endParaRPr kumimoji="1" lang="ja-JP" altLang="en-US"/>
          </a:p>
        </p:txBody>
      </p:sp>
    </p:spTree>
    <p:extLst>
      <p:ext uri="{BB962C8B-B14F-4D97-AF65-F5344CB8AC3E}">
        <p14:creationId xmlns:p14="http://schemas.microsoft.com/office/powerpoint/2010/main" val="103057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「より良い“物を配る”機能を実現するために、次の機能を追加しようと考えています。」</a:t>
            </a:r>
            <a:endParaRPr lang="en-US" altLang="ja-JP">
              <a:ea typeface="游ゴシック"/>
            </a:endParaRPr>
          </a:p>
          <a:p>
            <a:r>
              <a:rPr lang="ja-JP" altLang="en-US">
                <a:ea typeface="游ゴシック"/>
              </a:rPr>
              <a:t>＊スライドの</a:t>
            </a:r>
            <a:r>
              <a:rPr lang="en-US" altLang="ja-JP">
                <a:ea typeface="游ゴシック"/>
              </a:rPr>
              <a:t>4</a:t>
            </a:r>
            <a:r>
              <a:rPr lang="ja-JP" altLang="en-US">
                <a:ea typeface="游ゴシック"/>
              </a:rPr>
              <a:t>つを読み上げてもいいし、読み上げなくてもいい＊</a:t>
            </a:r>
            <a:endParaRPr lang="en-US" altLang="ja-JP">
              <a:ea typeface="游ゴシック"/>
            </a:endParaRPr>
          </a:p>
          <a:p>
            <a:r>
              <a:rPr lang="ja-JP" altLang="en-US">
                <a:ea typeface="游ゴシック"/>
              </a:rPr>
              <a:t>「これらは、開発項目の</a:t>
            </a:r>
            <a:r>
              <a:rPr lang="en-US" altLang="ja-JP">
                <a:ea typeface="游ゴシック"/>
              </a:rPr>
              <a:t>A</a:t>
            </a:r>
            <a:r>
              <a:rPr lang="ja-JP" altLang="en-US">
                <a:ea typeface="游ゴシック"/>
              </a:rPr>
              <a:t>または</a:t>
            </a:r>
            <a:r>
              <a:rPr lang="en-US" altLang="ja-JP">
                <a:ea typeface="游ゴシック"/>
              </a:rPr>
              <a:t>B</a:t>
            </a:r>
            <a:r>
              <a:rPr lang="ja-JP" altLang="en-US">
                <a:ea typeface="游ゴシック"/>
              </a:rPr>
              <a:t>にあたり、先ほど述べた人より効果的にタスクをこなすために必要で、</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の他製品との違いにもなっていると考えます。</a:t>
            </a:r>
            <a:r>
              <a:rPr lang="ja-JP" altLang="en-US">
                <a:ea typeface="游ゴシック"/>
              </a:rPr>
              <a:t>」</a:t>
            </a:r>
          </a:p>
        </p:txBody>
      </p:sp>
      <p:sp>
        <p:nvSpPr>
          <p:cNvPr id="4" name="スライド番号プレースホルダー 3"/>
          <p:cNvSpPr>
            <a:spLocks noGrp="1"/>
          </p:cNvSpPr>
          <p:nvPr>
            <p:ph type="sldNum" sz="quarter" idx="5"/>
          </p:nvPr>
        </p:nvSpPr>
        <p:spPr/>
        <p:txBody>
          <a:bodyPr/>
          <a:lstStyle/>
          <a:p>
            <a:fld id="{DE2C28DD-64FB-4CBB-92A2-68CA0C0437FD}" type="slidenum">
              <a:t>17</a:t>
            </a:fld>
            <a:endParaRPr kumimoji="1" lang="ja-JP" altLang="en-US"/>
          </a:p>
        </p:txBody>
      </p:sp>
    </p:spTree>
    <p:extLst>
      <p:ext uri="{BB962C8B-B14F-4D97-AF65-F5344CB8AC3E}">
        <p14:creationId xmlns:p14="http://schemas.microsoft.com/office/powerpoint/2010/main" val="258589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「より良い“物を配る”機能を実現するために、次の機能を追加しようと考えています。」</a:t>
            </a:r>
            <a:endParaRPr lang="en-US" altLang="ja-JP">
              <a:ea typeface="游ゴシック"/>
            </a:endParaRPr>
          </a:p>
          <a:p>
            <a:r>
              <a:rPr lang="ja-JP" altLang="en-US">
                <a:ea typeface="游ゴシック"/>
              </a:rPr>
              <a:t>＊スライドの</a:t>
            </a:r>
            <a:r>
              <a:rPr lang="en-US" altLang="ja-JP">
                <a:ea typeface="游ゴシック"/>
              </a:rPr>
              <a:t>4</a:t>
            </a:r>
            <a:r>
              <a:rPr lang="ja-JP" altLang="en-US">
                <a:ea typeface="游ゴシック"/>
              </a:rPr>
              <a:t>つを読み上げてもいいし、読み上げなくてもいい＊</a:t>
            </a:r>
            <a:endParaRPr lang="en-US" altLang="ja-JP">
              <a:ea typeface="游ゴシック"/>
            </a:endParaRPr>
          </a:p>
          <a:p>
            <a:r>
              <a:rPr lang="ja-JP" altLang="en-US">
                <a:ea typeface="游ゴシック"/>
              </a:rPr>
              <a:t>「これらは、開発項目の</a:t>
            </a:r>
            <a:r>
              <a:rPr lang="en-US" altLang="ja-JP">
                <a:ea typeface="游ゴシック"/>
              </a:rPr>
              <a:t>A</a:t>
            </a:r>
            <a:r>
              <a:rPr lang="ja-JP" altLang="en-US">
                <a:ea typeface="游ゴシック"/>
              </a:rPr>
              <a:t>または</a:t>
            </a:r>
            <a:r>
              <a:rPr lang="en-US" altLang="ja-JP">
                <a:ea typeface="游ゴシック"/>
              </a:rPr>
              <a:t>B</a:t>
            </a:r>
            <a:r>
              <a:rPr lang="ja-JP" altLang="en-US">
                <a:ea typeface="游ゴシック"/>
              </a:rPr>
              <a:t>にあたり、先ほど述べた人より効果的にタスクをこなすために必要で、</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の他製品との違いにもなっていると考えます。</a:t>
            </a:r>
            <a:r>
              <a:rPr lang="ja-JP" altLang="en-US">
                <a:ea typeface="游ゴシック"/>
              </a:rPr>
              <a:t>」</a:t>
            </a:r>
          </a:p>
        </p:txBody>
      </p:sp>
      <p:sp>
        <p:nvSpPr>
          <p:cNvPr id="4" name="スライド番号プレースホルダー 3"/>
          <p:cNvSpPr>
            <a:spLocks noGrp="1"/>
          </p:cNvSpPr>
          <p:nvPr>
            <p:ph type="sldNum" sz="quarter" idx="5"/>
          </p:nvPr>
        </p:nvSpPr>
        <p:spPr/>
        <p:txBody>
          <a:bodyPr/>
          <a:lstStyle/>
          <a:p>
            <a:fld id="{DE2C28DD-64FB-4CBB-92A2-68CA0C0437FD}" type="slidenum">
              <a:t>18</a:t>
            </a:fld>
            <a:endParaRPr kumimoji="1" lang="ja-JP" altLang="en-US"/>
          </a:p>
        </p:txBody>
      </p:sp>
    </p:spTree>
    <p:extLst>
      <p:ext uri="{BB962C8B-B14F-4D97-AF65-F5344CB8AC3E}">
        <p14:creationId xmlns:p14="http://schemas.microsoft.com/office/powerpoint/2010/main" val="210039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「特長に関してはプロジェクト企画で提案した特長をもとに。更に</a:t>
            </a:r>
            <a:r>
              <a:rPr lang="ja-JP" altLang="en-US" b="1" i="0">
                <a:effectLst/>
                <a:latin typeface="+mn-ea"/>
              </a:rPr>
              <a:t>𝔊𝔘𝔏𝔏</a:t>
            </a:r>
            <a:r>
              <a:rPr lang="en-US" altLang="ja-JP" b="1" i="0">
                <a:effectLst/>
                <a:latin typeface="+mn-ea"/>
              </a:rPr>
              <a:t>ℭ</a:t>
            </a:r>
            <a:r>
              <a:rPr lang="ja-JP" altLang="en-US" b="0" i="0">
                <a:effectLst/>
                <a:latin typeface="+mn-ea"/>
              </a:rPr>
              <a:t>では“人より効果的に”タスクをこなすことを目標に行います。</a:t>
            </a:r>
            <a:r>
              <a:rPr kumimoji="1" lang="ja-JP" altLang="en-US"/>
              <a:t>」</a:t>
            </a:r>
            <a:endParaRPr kumimoji="1" lang="en-US" altLang="ja-JP"/>
          </a:p>
          <a:p>
            <a:r>
              <a:rPr kumimoji="1" lang="ja-JP" altLang="en-US"/>
              <a:t>「具体的には、従来の私たちがイメージするものを配るロボットに追加して、受け取りやすい高さで手渡しや、対象の選択などの動作を追加します。」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19</a:t>
            </a:fld>
            <a:endParaRPr kumimoji="1" lang="ja-JP" altLang="en-US"/>
          </a:p>
        </p:txBody>
      </p:sp>
    </p:spTree>
    <p:extLst>
      <p:ext uri="{BB962C8B-B14F-4D97-AF65-F5344CB8AC3E}">
        <p14:creationId xmlns:p14="http://schemas.microsoft.com/office/powerpoint/2010/main" val="15681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「目次です。以下の項目に沿って発表を進めます。」</a:t>
            </a:r>
            <a:endParaRPr kumimoji="1" lang="en-US" altLang="ja-JP"/>
          </a:p>
          <a:p>
            <a:r>
              <a:rPr kumimoji="1" lang="ja-JP" altLang="en-US"/>
              <a:t>＊この項目いる？もともと作成する際に紹介することは決まってたから目次はみんな知ってる＊</a:t>
            </a:r>
          </a:p>
          <a:p>
            <a:r>
              <a:rPr lang="ja-JP" altLang="en-US">
                <a:ea typeface="游ゴシック"/>
              </a:rPr>
              <a:t>/*お客さんも来るらしいからあっていいと思う*/</a:t>
            </a:r>
          </a:p>
          <a:p>
            <a:r>
              <a:rPr lang="en-US" altLang="ja-JP"/>
              <a:t>/*</a:t>
            </a:r>
            <a:r>
              <a:rPr lang="ja-JP" altLang="en-US"/>
              <a:t>たしかに</a:t>
            </a:r>
            <a:r>
              <a:rPr lang="en-US" altLang="ja-JP"/>
              <a:t>*/</a:t>
            </a:r>
            <a:endParaRPr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2</a:t>
            </a:fld>
            <a:endParaRPr kumimoji="1" lang="ja-JP" altLang="en-US"/>
          </a:p>
        </p:txBody>
      </p:sp>
    </p:spTree>
    <p:extLst>
      <p:ext uri="{BB962C8B-B14F-4D97-AF65-F5344CB8AC3E}">
        <p14:creationId xmlns:p14="http://schemas.microsoft.com/office/powerpoint/2010/main" val="286315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「サブタスクとして写真撮影機能と学校案内機能を紹介します。」</a:t>
            </a:r>
            <a:endParaRPr lang="en-US" altLang="ja-JP">
              <a:ea typeface="游ゴシック"/>
            </a:endParaRPr>
          </a:p>
          <a:p>
            <a:r>
              <a:rPr lang="ja-JP" altLang="en-US">
                <a:ea typeface="游ゴシック"/>
              </a:rPr>
              <a:t>「これらは、開発項目の</a:t>
            </a:r>
            <a:r>
              <a:rPr lang="en-US" altLang="ja-JP">
                <a:ea typeface="游ゴシック"/>
              </a:rPr>
              <a:t>C</a:t>
            </a:r>
            <a:r>
              <a:rPr lang="ja-JP" altLang="en-US">
                <a:ea typeface="游ゴシック"/>
              </a:rPr>
              <a:t>にあたる機能です。」</a:t>
            </a:r>
            <a:endParaRPr lang="en-US" altLang="ja-JP">
              <a:ea typeface="游ゴシック"/>
            </a:endParaRPr>
          </a:p>
          <a:p>
            <a:r>
              <a:rPr lang="ja-JP" altLang="en-US">
                <a:ea typeface="游ゴシック"/>
              </a:rPr>
              <a:t>「具体的には、ディスプレイなどに機能選択画面を表示させます。」</a:t>
            </a:r>
            <a:endParaRPr lang="en-US" altLang="ja-JP">
              <a:ea typeface="游ゴシック"/>
            </a:endParaRPr>
          </a:p>
          <a:p>
            <a:r>
              <a:rPr lang="ja-JP" altLang="en-US">
                <a:ea typeface="游ゴシック"/>
              </a:rPr>
              <a:t>「写真撮影機能を選択された場合は、ロボットアームを用いて写真撮影を行い、学校案内機能を用いた場合は、マップを表示させ、学校を指定された場所まで案内するといった機能です。」</a:t>
            </a:r>
          </a:p>
        </p:txBody>
      </p:sp>
      <p:sp>
        <p:nvSpPr>
          <p:cNvPr id="4" name="スライド番号プレースホルダー 3"/>
          <p:cNvSpPr>
            <a:spLocks noGrp="1"/>
          </p:cNvSpPr>
          <p:nvPr>
            <p:ph type="sldNum" sz="quarter" idx="5"/>
          </p:nvPr>
        </p:nvSpPr>
        <p:spPr/>
        <p:txBody>
          <a:bodyPr/>
          <a:lstStyle/>
          <a:p>
            <a:fld id="{DE2C28DD-64FB-4CBB-92A2-68CA0C0437FD}" type="slidenum">
              <a:t>20</a:t>
            </a:fld>
            <a:endParaRPr kumimoji="1" lang="ja-JP" altLang="en-US"/>
          </a:p>
        </p:txBody>
      </p:sp>
    </p:spTree>
    <p:extLst>
      <p:ext uri="{BB962C8B-B14F-4D97-AF65-F5344CB8AC3E}">
        <p14:creationId xmlns:p14="http://schemas.microsoft.com/office/powerpoint/2010/main" val="153129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a:t>
            </a:r>
            <a:r>
              <a:rPr lang="ja-JP"/>
              <a:t>文字通り外観イメージ、色のないシルエットのみの時代もあり。</a:t>
            </a:r>
            <a:r>
              <a:rPr lang="ja-JP" altLang="en-US">
                <a:latin typeface="Calibri"/>
                <a:ea typeface="游ゴシック"/>
                <a:cs typeface="Calibri"/>
              </a:rPr>
              <a:t>＊</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22</a:t>
            </a:fld>
            <a:endParaRPr kumimoji="1" lang="ja-JP" altLang="en-US"/>
          </a:p>
        </p:txBody>
      </p:sp>
    </p:spTree>
    <p:extLst>
      <p:ext uri="{BB962C8B-B14F-4D97-AF65-F5344CB8AC3E}">
        <p14:creationId xmlns:p14="http://schemas.microsoft.com/office/powerpoint/2010/main" val="337130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「次に開発項目です。」</a:t>
            </a:r>
            <a:endParaRPr lang="en-US" altLang="ja-JP">
              <a:latin typeface="Calibri"/>
              <a:ea typeface="游ゴシック"/>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23</a:t>
            </a:fld>
            <a:endParaRPr kumimoji="1" lang="ja-JP" altLang="en-US"/>
          </a:p>
        </p:txBody>
      </p:sp>
    </p:spTree>
    <p:extLst>
      <p:ext uri="{BB962C8B-B14F-4D97-AF65-F5344CB8AC3E}">
        <p14:creationId xmlns:p14="http://schemas.microsoft.com/office/powerpoint/2010/main" val="49848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游ゴシック"/>
                <a:ea typeface="游ゴシック"/>
                <a:cs typeface="Calibri"/>
              </a:rPr>
              <a:t>ものの受け渡し機能は</a:t>
            </a:r>
            <a:r>
              <a:rPr lang="ja-JP" b="1">
                <a:ea typeface="游ゴシック"/>
              </a:rPr>
              <a:t>𝔊𝔘𝔏𝔏</a:t>
            </a:r>
            <a:r>
              <a:rPr lang="en-US" altLang="ja-JP" b="1" err="1">
                <a:ea typeface="游ゴシック"/>
              </a:rPr>
              <a:t>ℭ</a:t>
            </a:r>
            <a:r>
              <a:rPr lang="en-US" altLang="ja-JP" err="1">
                <a:ea typeface="游ゴシック"/>
              </a:rPr>
              <a:t>にとっての最優先事項です</a:t>
            </a:r>
            <a:r>
              <a:rPr lang="en-US" altLang="ja-JP">
                <a:ea typeface="游ゴシック"/>
              </a:rPr>
              <a:t>。</a:t>
            </a:r>
          </a:p>
          <a:p>
            <a:r>
              <a:rPr lang="en-US" altLang="ja-JP" err="1">
                <a:latin typeface="游ゴシック"/>
                <a:ea typeface="游ゴシック"/>
                <a:cs typeface="Calibri"/>
              </a:rPr>
              <a:t>ロボットアームと人間・物体認識を用いて対象者にものを渡します</a:t>
            </a:r>
            <a:r>
              <a:rPr lang="en-US" altLang="ja-JP">
                <a:latin typeface="游ゴシック"/>
                <a:ea typeface="游ゴシック"/>
                <a:cs typeface="Calibri"/>
              </a:rPr>
              <a:t>。</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24</a:t>
            </a:fld>
            <a:endParaRPr kumimoji="1" lang="ja-JP" altLang="en-US"/>
          </a:p>
        </p:txBody>
      </p:sp>
    </p:spTree>
    <p:extLst>
      <p:ext uri="{BB962C8B-B14F-4D97-AF65-F5344CB8AC3E}">
        <p14:creationId xmlns:p14="http://schemas.microsoft.com/office/powerpoint/2010/main" val="1799972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游ゴシック"/>
                <a:ea typeface="游ゴシック"/>
                <a:cs typeface="Calibri"/>
              </a:rPr>
              <a:t>自動走行では、LiDARを用いた自律走行や機械学習を用いた人間感知を行います。</a:t>
            </a:r>
          </a:p>
          <a:p>
            <a:r>
              <a:rPr lang="ja-JP" altLang="en-US">
                <a:latin typeface="游ゴシック"/>
                <a:ea typeface="游ゴシック"/>
                <a:cs typeface="Calibri"/>
              </a:rPr>
              <a:t>これらによって適切な場所・適切なタイミングで人にものを配布する機能を実現します。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25</a:t>
            </a:fld>
            <a:endParaRPr kumimoji="1" lang="ja-JP" altLang="en-US"/>
          </a:p>
        </p:txBody>
      </p:sp>
    </p:spTree>
    <p:extLst>
      <p:ext uri="{BB962C8B-B14F-4D97-AF65-F5344CB8AC3E}">
        <p14:creationId xmlns:p14="http://schemas.microsoft.com/office/powerpoint/2010/main" val="73235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エレベータの乗降は、ロボットの行動範囲を広げるために必要な機能です。</a:t>
            </a:r>
          </a:p>
          <a:p>
            <a:r>
              <a:rPr lang="ja-JP" altLang="en-US">
                <a:latin typeface="Calibri"/>
                <a:ea typeface="游ゴシック"/>
                <a:cs typeface="Calibri"/>
              </a:rPr>
              <a:t>物体認識によるボタンの位置の把握やドア開閉の認識、ロボットアームによるボタン押下は物の受け渡し機能と共通点が多いので実現性は高いと考えています。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26</a:t>
            </a:fld>
            <a:endParaRPr kumimoji="1" lang="ja-JP" altLang="en-US"/>
          </a:p>
        </p:txBody>
      </p:sp>
    </p:spTree>
    <p:extLst>
      <p:ext uri="{BB962C8B-B14F-4D97-AF65-F5344CB8AC3E}">
        <p14:creationId xmlns:p14="http://schemas.microsoft.com/office/powerpoint/2010/main" val="345793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配布物補充機能は、ロボット自身が自動で配布物を補充する機能です。</a:t>
            </a:r>
          </a:p>
          <a:p>
            <a:r>
              <a:rPr lang="ja-JP" altLang="en-US">
                <a:latin typeface="游ゴシック"/>
                <a:ea typeface="游ゴシック"/>
                <a:cs typeface="Calibri"/>
              </a:rPr>
              <a:t>在庫数の管理や配布物の保管場所などはすべてロボットが自己管理し、</a:t>
            </a:r>
          </a:p>
          <a:p>
            <a:r>
              <a:rPr lang="ja-JP" altLang="en-US">
                <a:latin typeface="游ゴシック"/>
                <a:ea typeface="游ゴシック"/>
                <a:cs typeface="Calibri"/>
              </a:rPr>
              <a:t>人間が何かアクションを起こさなくても継続的に配布を行えるようにします。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27</a:t>
            </a:fld>
            <a:endParaRPr kumimoji="1" lang="ja-JP" altLang="en-US"/>
          </a:p>
        </p:txBody>
      </p:sp>
    </p:spTree>
    <p:extLst>
      <p:ext uri="{BB962C8B-B14F-4D97-AF65-F5344CB8AC3E}">
        <p14:creationId xmlns:p14="http://schemas.microsoft.com/office/powerpoint/2010/main" val="2873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何か不具合があった際にリモコン操作で移動できるようにする機能です。</a:t>
            </a:r>
          </a:p>
          <a:p>
            <a:r>
              <a:rPr lang="ja-JP" altLang="en-US">
                <a:ea typeface="游ゴシック"/>
              </a:rPr>
              <a:t> </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28</a:t>
            </a:fld>
            <a:endParaRPr kumimoji="1" lang="ja-JP" altLang="en-US"/>
          </a:p>
        </p:txBody>
      </p:sp>
    </p:spTree>
    <p:extLst>
      <p:ext uri="{BB962C8B-B14F-4D97-AF65-F5344CB8AC3E}">
        <p14:creationId xmlns:p14="http://schemas.microsoft.com/office/powerpoint/2010/main" val="3952991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游ゴシック"/>
                <a:ea typeface="游ゴシック"/>
                <a:cs typeface="Calibri"/>
              </a:rPr>
              <a:t>人とのコミュニケーションの図り方を拡張するために付加する機能です。</a:t>
            </a:r>
          </a:p>
          <a:p>
            <a:r>
              <a:rPr lang="ja-JP" altLang="en-US">
                <a:latin typeface="游ゴシック"/>
                <a:ea typeface="游ゴシック"/>
                <a:cs typeface="Calibri"/>
              </a:rPr>
              <a:t>音声やディスプレイなどを用いてキャンパスツアーでの案内をします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29</a:t>
            </a:fld>
            <a:endParaRPr kumimoji="1" lang="ja-JP" altLang="en-US"/>
          </a:p>
        </p:txBody>
      </p:sp>
    </p:spTree>
    <p:extLst>
      <p:ext uri="{BB962C8B-B14F-4D97-AF65-F5344CB8AC3E}">
        <p14:creationId xmlns:p14="http://schemas.microsoft.com/office/powerpoint/2010/main" val="1633938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写真撮影では、ロボットアームが来場者のスマホを用いて写真撮影をします。</a:t>
            </a:r>
          </a:p>
          <a:p>
            <a:r>
              <a:rPr lang="ja-JP" altLang="en-US">
                <a:latin typeface="Calibri"/>
                <a:ea typeface="游ゴシック"/>
                <a:cs typeface="Calibri"/>
              </a:rPr>
              <a:t>音声やディスプレイで立ち位置やシャッタータイミングなどの指示を行うことを考えています。</a:t>
            </a: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30</a:t>
            </a:fld>
            <a:endParaRPr kumimoji="1" lang="ja-JP" altLang="en-US"/>
          </a:p>
        </p:txBody>
      </p:sp>
    </p:spTree>
    <p:extLst>
      <p:ext uri="{BB962C8B-B14F-4D97-AF65-F5344CB8AC3E}">
        <p14:creationId xmlns:p14="http://schemas.microsoft.com/office/powerpoint/2010/main" val="363516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「まずは、背景・ニーズについてです。」</a:t>
            </a: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3</a:t>
            </a:fld>
            <a:endParaRPr kumimoji="1" lang="ja-JP" altLang="en-US"/>
          </a:p>
        </p:txBody>
      </p:sp>
    </p:spTree>
    <p:extLst>
      <p:ext uri="{BB962C8B-B14F-4D97-AF65-F5344CB8AC3E}">
        <p14:creationId xmlns:p14="http://schemas.microsoft.com/office/powerpoint/2010/main" val="1318140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これらを踏まえて開発を行う必要がある項目はこんな感じです。</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31</a:t>
            </a:fld>
            <a:endParaRPr kumimoji="1" lang="ja-JP" altLang="en-US"/>
          </a:p>
        </p:txBody>
      </p:sp>
    </p:spTree>
    <p:extLst>
      <p:ext uri="{BB962C8B-B14F-4D97-AF65-F5344CB8AC3E}">
        <p14:creationId xmlns:p14="http://schemas.microsoft.com/office/powerpoint/2010/main" val="210449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33</a:t>
            </a:fld>
            <a:endParaRPr kumimoji="1" lang="ja-JP" altLang="en-US"/>
          </a:p>
        </p:txBody>
      </p:sp>
    </p:spTree>
    <p:extLst>
      <p:ext uri="{BB962C8B-B14F-4D97-AF65-F5344CB8AC3E}">
        <p14:creationId xmlns:p14="http://schemas.microsoft.com/office/powerpoint/2010/main" val="71238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34</a:t>
            </a:fld>
            <a:endParaRPr kumimoji="1" lang="ja-JP" altLang="en-US"/>
          </a:p>
        </p:txBody>
      </p:sp>
    </p:spTree>
    <p:extLst>
      <p:ext uri="{BB962C8B-B14F-4D97-AF65-F5344CB8AC3E}">
        <p14:creationId xmlns:p14="http://schemas.microsoft.com/office/powerpoint/2010/main" val="2403049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35</a:t>
            </a:fld>
            <a:endParaRPr kumimoji="1" lang="ja-JP" altLang="en-US"/>
          </a:p>
        </p:txBody>
      </p:sp>
    </p:spTree>
    <p:extLst>
      <p:ext uri="{BB962C8B-B14F-4D97-AF65-F5344CB8AC3E}">
        <p14:creationId xmlns:p14="http://schemas.microsoft.com/office/powerpoint/2010/main" val="2948163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根元の回転用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36</a:t>
            </a:fld>
            <a:endParaRPr kumimoji="1" lang="ja-JP" altLang="en-US"/>
          </a:p>
        </p:txBody>
      </p:sp>
    </p:spTree>
    <p:extLst>
      <p:ext uri="{BB962C8B-B14F-4D97-AF65-F5344CB8AC3E}">
        <p14:creationId xmlns:p14="http://schemas.microsoft.com/office/powerpoint/2010/main" val="4125519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根元の回転用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37</a:t>
            </a:fld>
            <a:endParaRPr kumimoji="1" lang="ja-JP" altLang="en-US"/>
          </a:p>
        </p:txBody>
      </p:sp>
    </p:spTree>
    <p:extLst>
      <p:ext uri="{BB962C8B-B14F-4D97-AF65-F5344CB8AC3E}">
        <p14:creationId xmlns:p14="http://schemas.microsoft.com/office/powerpoint/2010/main" val="4125519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根元の回転用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38</a:t>
            </a:fld>
            <a:endParaRPr kumimoji="1" lang="ja-JP" altLang="en-US"/>
          </a:p>
        </p:txBody>
      </p:sp>
    </p:spTree>
    <p:extLst>
      <p:ext uri="{BB962C8B-B14F-4D97-AF65-F5344CB8AC3E}">
        <p14:creationId xmlns:p14="http://schemas.microsoft.com/office/powerpoint/2010/main" val="2999195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40</a:t>
            </a:fld>
            <a:endParaRPr kumimoji="1" lang="ja-JP" altLang="en-US"/>
          </a:p>
        </p:txBody>
      </p:sp>
    </p:spTree>
    <p:extLst>
      <p:ext uri="{BB962C8B-B14F-4D97-AF65-F5344CB8AC3E}">
        <p14:creationId xmlns:p14="http://schemas.microsoft.com/office/powerpoint/2010/main" val="7123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41</a:t>
            </a:fld>
            <a:endParaRPr kumimoji="1" lang="ja-JP" altLang="en-US"/>
          </a:p>
        </p:txBody>
      </p:sp>
    </p:spTree>
    <p:extLst>
      <p:ext uri="{BB962C8B-B14F-4D97-AF65-F5344CB8AC3E}">
        <p14:creationId xmlns:p14="http://schemas.microsoft.com/office/powerpoint/2010/main" val="7123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関節駆動用</a:t>
            </a:r>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a:t>42</a:t>
            </a:fld>
            <a:endParaRPr kumimoji="1" lang="ja-JP" altLang="en-US"/>
          </a:p>
        </p:txBody>
      </p:sp>
    </p:spTree>
    <p:extLst>
      <p:ext uri="{BB962C8B-B14F-4D97-AF65-F5344CB8AC3E}">
        <p14:creationId xmlns:p14="http://schemas.microsoft.com/office/powerpoint/2010/main" val="7123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「社会的ニーズを調べるために、とある学術・技術論文を参考にしました。」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「この論文は、書いてある通り“</a:t>
            </a:r>
            <a:r>
              <a:rPr lang="ja-JP" altLang="en-US" sz="1200"/>
              <a:t>客引きロボット導入に向けた社会実験</a:t>
            </a:r>
            <a:r>
              <a:rPr kumimoji="1" lang="ja-JP" altLang="en-US"/>
              <a:t>“というタイトルです。」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「この論文では以上の三点のような調査が行われています」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＊スライド読み上げてもいい＊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4</a:t>
            </a:fld>
            <a:endParaRPr kumimoji="1" lang="ja-JP" altLang="en-US"/>
          </a:p>
        </p:txBody>
      </p:sp>
    </p:spTree>
    <p:extLst>
      <p:ext uri="{BB962C8B-B14F-4D97-AF65-F5344CB8AC3E}">
        <p14:creationId xmlns:p14="http://schemas.microsoft.com/office/powerpoint/2010/main" val="1193816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a:t>
            </a:r>
            <a:r>
              <a:rPr kumimoji="1" lang="ja-JP" altLang="en-US">
                <a:ea typeface="游ゴシック"/>
              </a:rPr>
              <a:t>「社会的ニーズを調べるために、とある学術・技術論文を参考にしました。」</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ea typeface="游ゴシック"/>
              </a:rPr>
              <a:t>//</a:t>
            </a:r>
            <a:r>
              <a:rPr kumimoji="1" lang="ja-JP" altLang="en-US">
                <a:ea typeface="游ゴシック"/>
              </a:rPr>
              <a:t>「この論文は、直訳で“</a:t>
            </a:r>
            <a:r>
              <a:rPr lang="ja-JP" altLang="en-US" sz="1200">
                <a:ea typeface="游ゴシック"/>
              </a:rPr>
              <a:t>客引きロボット導入に向けた社会実験</a:t>
            </a:r>
            <a:r>
              <a:rPr kumimoji="1" lang="ja-JP" altLang="en-US">
                <a:ea typeface="游ゴシック"/>
              </a:rPr>
              <a:t>“というタイトルです。」</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「この論文の結果として上記の三項目が得られました。」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＊スライド読み上げてもいい＊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游ゴシック"/>
              </a:rPr>
              <a:t>「このデータはケーキ屋のものなのですが、ほかの</a:t>
            </a:r>
            <a:r>
              <a:rPr kumimoji="1" lang="en-US" altLang="ja-JP">
                <a:ea typeface="游ゴシック"/>
              </a:rPr>
              <a:t>10</a:t>
            </a:r>
            <a:r>
              <a:rPr kumimoji="1" lang="ja-JP" altLang="en-US">
                <a:ea typeface="游ゴシック"/>
              </a:rPr>
              <a:t>店舗でも同様の結果が得られました。」</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同様の結果が得られなかった二店舗は家具屋さんやアクセサリー店など。高価な商品を扱う故に効果は薄かった。</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平日に何日かかけて行われ、ショッピングモールのような店がいっぱい集まるところで行った。違う店、同じロボットという条件。</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ほかにもその店のものだと一目でわかるようなデザインが必要という考察や、店長からのアンケート結果などもあった。</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配布物に関しては「受け取った配布物を確認する様子も多く見られた」という文章より</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44</a:t>
            </a:fld>
            <a:endParaRPr kumimoji="1" lang="ja-JP" altLang="en-US"/>
          </a:p>
        </p:txBody>
      </p:sp>
    </p:spTree>
    <p:extLst>
      <p:ext uri="{BB962C8B-B14F-4D97-AF65-F5344CB8AC3E}">
        <p14:creationId xmlns:p14="http://schemas.microsoft.com/office/powerpoint/2010/main" val="771710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「より良い“物を配る”機能を実現するために、次の機能を追加しようと考えています。」</a:t>
            </a:r>
            <a:endParaRPr lang="en-US" altLang="ja-JP">
              <a:ea typeface="游ゴシック"/>
            </a:endParaRPr>
          </a:p>
          <a:p>
            <a:r>
              <a:rPr lang="ja-JP" altLang="en-US">
                <a:ea typeface="游ゴシック"/>
              </a:rPr>
              <a:t>＊スライドの</a:t>
            </a:r>
            <a:r>
              <a:rPr lang="en-US" altLang="ja-JP">
                <a:ea typeface="游ゴシック"/>
              </a:rPr>
              <a:t>4</a:t>
            </a:r>
            <a:r>
              <a:rPr lang="ja-JP" altLang="en-US">
                <a:ea typeface="游ゴシック"/>
              </a:rPr>
              <a:t>つを読み上げてもいいし、読み上げなくてもいい＊</a:t>
            </a:r>
            <a:endParaRPr lang="en-US" altLang="ja-JP">
              <a:ea typeface="游ゴシック"/>
            </a:endParaRPr>
          </a:p>
          <a:p>
            <a:r>
              <a:rPr lang="ja-JP" altLang="en-US">
                <a:ea typeface="游ゴシック"/>
              </a:rPr>
              <a:t>「これらは、開発項目の</a:t>
            </a:r>
            <a:r>
              <a:rPr lang="en-US" altLang="ja-JP">
                <a:ea typeface="游ゴシック"/>
              </a:rPr>
              <a:t>A</a:t>
            </a:r>
            <a:r>
              <a:rPr lang="ja-JP" altLang="en-US">
                <a:ea typeface="游ゴシック"/>
              </a:rPr>
              <a:t>または</a:t>
            </a:r>
            <a:r>
              <a:rPr lang="en-US" altLang="ja-JP">
                <a:ea typeface="游ゴシック"/>
              </a:rPr>
              <a:t>B</a:t>
            </a:r>
            <a:r>
              <a:rPr lang="ja-JP" altLang="en-US">
                <a:ea typeface="游ゴシック"/>
              </a:rPr>
              <a:t>にあたり、先ほど述べた人より効果的にタスクをこなすために必要で、</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の他製品との違いにもなっていると考えます。</a:t>
            </a:r>
            <a:r>
              <a:rPr lang="ja-JP" altLang="en-US">
                <a:ea typeface="游ゴシック"/>
              </a:rPr>
              <a:t>」</a:t>
            </a:r>
          </a:p>
        </p:txBody>
      </p:sp>
      <p:sp>
        <p:nvSpPr>
          <p:cNvPr id="4" name="スライド番号プレースホルダー 3"/>
          <p:cNvSpPr>
            <a:spLocks noGrp="1"/>
          </p:cNvSpPr>
          <p:nvPr>
            <p:ph type="sldNum" sz="quarter" idx="5"/>
          </p:nvPr>
        </p:nvSpPr>
        <p:spPr/>
        <p:txBody>
          <a:bodyPr/>
          <a:lstStyle/>
          <a:p>
            <a:fld id="{DE2C28DD-64FB-4CBB-92A2-68CA0C0437FD}" type="slidenum">
              <a:t>45</a:t>
            </a:fld>
            <a:endParaRPr kumimoji="1" lang="ja-JP" altLang="en-US"/>
          </a:p>
        </p:txBody>
      </p:sp>
    </p:spTree>
    <p:extLst>
      <p:ext uri="{BB962C8B-B14F-4D97-AF65-F5344CB8AC3E}">
        <p14:creationId xmlns:p14="http://schemas.microsoft.com/office/powerpoint/2010/main" val="153336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a:t>
            </a:r>
            <a:r>
              <a:rPr kumimoji="1" lang="ja-JP" altLang="en-US">
                <a:ea typeface="游ゴシック"/>
              </a:rPr>
              <a:t>「社会的ニーズを調べるために、とある学術・技術論文を参考にしました。」</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ea typeface="游ゴシック"/>
              </a:rPr>
              <a:t>//</a:t>
            </a:r>
            <a:r>
              <a:rPr kumimoji="1" lang="ja-JP" altLang="en-US">
                <a:ea typeface="游ゴシック"/>
              </a:rPr>
              <a:t>「この論文は、直訳で“</a:t>
            </a:r>
            <a:r>
              <a:rPr lang="ja-JP" altLang="en-US" sz="1200">
                <a:ea typeface="游ゴシック"/>
              </a:rPr>
              <a:t>客引きロボット導入に向けた社会実験</a:t>
            </a:r>
            <a:r>
              <a:rPr kumimoji="1" lang="ja-JP" altLang="en-US">
                <a:ea typeface="游ゴシック"/>
              </a:rPr>
              <a:t>“というタイトルです。」</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「この論文の結果として上記の三項目が得られました。」</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＊スライド読み上げてもいい＊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ea typeface="游ゴシック"/>
              </a:rPr>
              <a:t>「このデータはケーキ屋のものなのですが、ほかの</a:t>
            </a:r>
            <a:r>
              <a:rPr kumimoji="1" lang="en-US" altLang="ja-JP">
                <a:ea typeface="游ゴシック"/>
              </a:rPr>
              <a:t>10</a:t>
            </a:r>
            <a:r>
              <a:rPr kumimoji="1" lang="ja-JP" altLang="en-US">
                <a:ea typeface="游ゴシック"/>
              </a:rPr>
              <a:t>店舗でも同様の結果が得られました。」</a:t>
            </a:r>
            <a:endParaRPr kumimoji="1"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同様の結果が得られなかった二店舗は家具屋さんやアクセサリー店など。高価な商品を扱う故に効果は薄かった。</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平日に何日かかけて行われ、ショッピングモールのような店がいっぱい集まるところで行った。違う店、同じロボットという条件。</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ほかにもその店のものだと一目でわかるようなデザインが必要という考察や、店長からのアンケート結果などもあった。</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ea typeface="游ゴシック"/>
              </a:rPr>
              <a:t>(</a:t>
            </a:r>
            <a:r>
              <a:rPr kumimoji="1" lang="ja-JP" altLang="en-US">
                <a:ea typeface="游ゴシック"/>
              </a:rPr>
              <a:t>配布物に関しては「受け取った配布物を確認する様子も多く見られた」という文章より</a:t>
            </a:r>
            <a:r>
              <a:rPr kumimoji="1" lang="en-US" altLang="ja-JP">
                <a:ea typeface="游ゴシック"/>
              </a:rPr>
              <a:t>)</a:t>
            </a:r>
            <a:endParaRPr lang="en-US" altLang="ja-JP">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5</a:t>
            </a:fld>
            <a:endParaRPr kumimoji="1" lang="ja-JP" altLang="en-US"/>
          </a:p>
        </p:txBody>
      </p:sp>
    </p:spTree>
    <p:extLst>
      <p:ext uri="{BB962C8B-B14F-4D97-AF65-F5344CB8AC3E}">
        <p14:creationId xmlns:p14="http://schemas.microsoft.com/office/powerpoint/2010/main" val="152118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「論文の考察として</a:t>
            </a:r>
            <a:endParaRPr kumimoji="1" lang="en-US" altLang="ja-JP"/>
          </a:p>
          <a:p>
            <a:r>
              <a:rPr kumimoji="1" lang="ja-JP" altLang="en-US"/>
              <a:t>・一目見てもらいたい</a:t>
            </a:r>
          </a:p>
          <a:p>
            <a:r>
              <a:rPr kumimoji="1" lang="ja-JP" altLang="en-US"/>
              <a:t>・配布物を自分で確認してもらいたい</a:t>
            </a:r>
          </a:p>
          <a:p>
            <a:r>
              <a:rPr kumimoji="1" lang="ja-JP" altLang="en-US"/>
              <a:t>・その後のアクションに繋げたい</a:t>
            </a:r>
          </a:p>
          <a:p>
            <a:r>
              <a:rPr kumimoji="1" lang="ja-JP" altLang="en-US"/>
              <a:t>という状況においてはロボットを用いた客引きは非常に有効であるといえます。」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6</a:t>
            </a:fld>
            <a:endParaRPr kumimoji="1" lang="ja-JP" altLang="en-US"/>
          </a:p>
        </p:txBody>
      </p:sp>
    </p:spTree>
    <p:extLst>
      <p:ext uri="{BB962C8B-B14F-4D97-AF65-F5344CB8AC3E}">
        <p14:creationId xmlns:p14="http://schemas.microsoft.com/office/powerpoint/2010/main" val="22917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「こうして様々な場所での需要が挙げられるあたり、物を配るという仕事の需要は未だ衰えておらず、</a:t>
            </a:r>
            <a:endParaRPr kumimoji="1" lang="en-US" altLang="ja-JP"/>
          </a:p>
          <a:p>
            <a:r>
              <a:rPr kumimoji="1" lang="ja-JP" altLang="en-US"/>
              <a:t>論文からロボットが肩代わりする業務として適任であるといえます。」</a:t>
            </a:r>
            <a:endParaRPr kumimoji="1" lang="en-US" altLang="ja-JP"/>
          </a:p>
          <a:p>
            <a:r>
              <a:rPr kumimoji="1" lang="ja-JP" altLang="en-US"/>
              <a:t>「このことから僕たちは、物を配る行動をメインとしたロボットを提案します。」</a:t>
            </a: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7</a:t>
            </a:fld>
            <a:endParaRPr kumimoji="1" lang="ja-JP" altLang="en-US"/>
          </a:p>
        </p:txBody>
      </p:sp>
    </p:spTree>
    <p:extLst>
      <p:ext uri="{BB962C8B-B14F-4D97-AF65-F5344CB8AC3E}">
        <p14:creationId xmlns:p14="http://schemas.microsoft.com/office/powerpoint/2010/main" val="37823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「次にプロジェクトテーマです。」</a:t>
            </a:r>
          </a:p>
          <a:p>
            <a:endParaRPr kumimoji="1" lang="ja-JP" altLang="en-US"/>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8</a:t>
            </a:fld>
            <a:endParaRPr kumimoji="1" lang="ja-JP" altLang="en-US"/>
          </a:p>
        </p:txBody>
      </p:sp>
    </p:spTree>
    <p:extLst>
      <p:ext uri="{BB962C8B-B14F-4D97-AF65-F5344CB8AC3E}">
        <p14:creationId xmlns:p14="http://schemas.microsoft.com/office/powerpoint/2010/main" val="41840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「プロジェクトのロゴはこんな感じです」</a:t>
            </a:r>
            <a:endParaRPr kumimoji="1" lang="en-US" altLang="ja-JP"/>
          </a:p>
          <a:p>
            <a:r>
              <a:rPr kumimoji="1" lang="ja-JP" altLang="en-US"/>
              <a:t>「ロゴの鳥は、</a:t>
            </a:r>
            <a:r>
              <a:rPr lang="ja-JP" altLang="en-US" sz="1200" b="1" i="0">
                <a:effectLst/>
                <a:latin typeface="-apple-system"/>
                <a:ea typeface="游ゴシック Light"/>
              </a:rPr>
              <a:t>𝔊𝔘𝔏𝔏</a:t>
            </a:r>
            <a:r>
              <a:rPr lang="en-US" altLang="ja-JP" sz="1200" b="1" i="0">
                <a:effectLst/>
                <a:latin typeface="-apple-system"/>
                <a:ea typeface="游ゴシック Light"/>
              </a:rPr>
              <a:t>ℭ</a:t>
            </a:r>
            <a:r>
              <a:rPr lang="ja-JP" altLang="en-US" sz="1200" b="0" i="0">
                <a:effectLst/>
                <a:latin typeface="-apple-system"/>
                <a:ea typeface="游ゴシック Light"/>
              </a:rPr>
              <a:t>の</a:t>
            </a:r>
            <a:r>
              <a:rPr lang="ja-JP" altLang="en-US" sz="1200" b="1" i="0">
                <a:effectLst/>
                <a:latin typeface="-apple-system"/>
                <a:ea typeface="游ゴシック Light"/>
              </a:rPr>
              <a:t>𝔊𝔘𝔏𝔏</a:t>
            </a:r>
            <a:r>
              <a:rPr lang="ja-JP" altLang="en-US" sz="1200" b="0" i="0">
                <a:effectLst/>
                <a:latin typeface="-apple-system"/>
                <a:ea typeface="游ゴシック Light"/>
              </a:rPr>
              <a:t> の部分。直訳でカモメを指しています。</a:t>
            </a:r>
            <a:r>
              <a:rPr kumimoji="1" lang="ja-JP" altLang="en-US"/>
              <a:t>」</a:t>
            </a:r>
            <a:endParaRPr kumimoji="1" lang="en-US" altLang="ja-JP"/>
          </a:p>
          <a:p>
            <a:r>
              <a:rPr kumimoji="1" lang="ja-JP" altLang="en-US"/>
              <a:t>「なぜカモメなのかというと、我々のイメージする「ものを配るタスク」の一つにチラシ配りがあり、</a:t>
            </a:r>
            <a:endParaRPr kumimoji="1" lang="en-US" altLang="ja-JP"/>
          </a:p>
          <a:p>
            <a:r>
              <a:rPr kumimoji="1" lang="ja-JP" altLang="en-US"/>
              <a:t>手紙やチラシからカモメが連想されるのでカモメをメインにしたロゴ、プロジェクト名にしました。」</a:t>
            </a:r>
            <a:endParaRPr kumimoji="1" lang="en-US" altLang="ja-JP"/>
          </a:p>
        </p:txBody>
      </p:sp>
      <p:sp>
        <p:nvSpPr>
          <p:cNvPr id="4" name="スライド番号プレースホルダー 3"/>
          <p:cNvSpPr>
            <a:spLocks noGrp="1"/>
          </p:cNvSpPr>
          <p:nvPr>
            <p:ph type="sldNum" sz="quarter" idx="5"/>
          </p:nvPr>
        </p:nvSpPr>
        <p:spPr/>
        <p:txBody>
          <a:bodyPr/>
          <a:lstStyle/>
          <a:p>
            <a:fld id="{DE2C28DD-64FB-4CBB-92A2-68CA0C0437FD}" type="slidenum">
              <a:rPr lang="en-US" altLang="ja-JP" smtClean="0"/>
              <a:t>9</a:t>
            </a:fld>
            <a:endParaRPr kumimoji="1" lang="ja-JP" altLang="en-US"/>
          </a:p>
        </p:txBody>
      </p:sp>
    </p:spTree>
    <p:extLst>
      <p:ext uri="{BB962C8B-B14F-4D97-AF65-F5344CB8AC3E}">
        <p14:creationId xmlns:p14="http://schemas.microsoft.com/office/powerpoint/2010/main" val="11974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01A4B-5E69-4A68-B129-8B284E6FA21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352C8B-5E4B-49C6-8C5C-C922AAF8B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0F0F275-747C-42C3-894A-581F4CA4BFAF}"/>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3FA82389-795B-4224-963E-FCF99FCAE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C736B4-BADC-4472-9514-AE4800C99973}"/>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154511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E6EB58-551B-4A7C-B580-6E3F5B85A81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BB8E50-1A6B-44CE-8182-B5C45A88602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015B8B-98F4-473C-82F4-5921E2C8D297}"/>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87D2765B-22C5-445B-A30D-F5D0898F5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C6F98D-4702-48C5-A8BC-CC2D392F5936}"/>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324792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38C79D9-D28E-410F-B304-53388C2C4D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C3DBAD8-9D42-4230-B382-B70EC80D6EC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E3913C-5072-4969-B9EB-A4D2FDAD0F05}"/>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BB69B36A-4649-4F33-9E1D-1979B21498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DEB9F7-D044-4844-A3BE-158D87A56FE5}"/>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56115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93C7E-D232-4983-B747-6E4A7D5F17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115F75-D3C3-4FF2-886A-02FE3A3811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FF8E9D-4623-49DA-A134-1C34F64B2A6F}"/>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3CE1AFEB-7542-4AE9-9DF1-30192F3D5C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2BB39-8850-434D-8090-24E95B9C5154}"/>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251404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0D9E2-AC0A-47EC-935E-A98ED7C57AE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9747E7-CA1D-45D6-BCED-49D1336B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0DC885E-BC97-4656-9DF7-05E7A12889E2}"/>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5B89D4FC-E3E7-4E8A-AFE0-A861E6E887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535ABB-3B1E-4587-B32D-3AA7F12ED7B5}"/>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103075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6C204-EEE8-4204-BBC4-7C1E0FD9290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2311-34CE-4A51-9D51-AB41E36CEF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DEC68D4-D7C1-42F2-B1EC-03C27618562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E39D23-1353-43E5-9B02-5EA24670578A}"/>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6" name="フッター プレースホルダー 5">
            <a:extLst>
              <a:ext uri="{FF2B5EF4-FFF2-40B4-BE49-F238E27FC236}">
                <a16:creationId xmlns:a16="http://schemas.microsoft.com/office/drawing/2014/main" id="{FC2A5FD9-BB06-49BC-8B50-06CF3D8E4F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25ED54-B56D-4F62-B425-C92EF1FFED8B}"/>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3408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E041B-1A64-4D67-94BC-980476EBA25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F13531-923C-4DA5-BA8C-0F610BE92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9E5071-443B-4D8D-BDA6-D4F12DC14F7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0777EF-B195-45E7-8685-A2D8846E7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5D195E-9548-47E4-9D19-7F6B6974E1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EF99C5E-7ECB-42D9-ABC2-76850CDDEBDC}"/>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8" name="フッター プレースホルダー 7">
            <a:extLst>
              <a:ext uri="{FF2B5EF4-FFF2-40B4-BE49-F238E27FC236}">
                <a16:creationId xmlns:a16="http://schemas.microsoft.com/office/drawing/2014/main" id="{D86A51AD-4902-48EB-85DC-2146E97894D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8503AA6-4B48-4878-93AE-7927021EBD24}"/>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51560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8CECC-3773-43EA-8DDD-4B4C500CA9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C57C57-AC80-4B4A-B303-DFE156B1EDAE}"/>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4" name="フッター プレースホルダー 3">
            <a:extLst>
              <a:ext uri="{FF2B5EF4-FFF2-40B4-BE49-F238E27FC236}">
                <a16:creationId xmlns:a16="http://schemas.microsoft.com/office/drawing/2014/main" id="{05757887-0EC8-4F26-8D02-373B2C2DC9B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22A7889-749C-4264-9055-266035E8132C}"/>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23783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C785E-716F-4712-8C26-7A7DEA0ED815}"/>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3" name="フッター プレースホルダー 2">
            <a:extLst>
              <a:ext uri="{FF2B5EF4-FFF2-40B4-BE49-F238E27FC236}">
                <a16:creationId xmlns:a16="http://schemas.microsoft.com/office/drawing/2014/main" id="{34412B1B-1EF2-4504-991A-8B04339E9B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894014-891E-4702-833C-46626C14885D}"/>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254035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F3251-3BBB-4599-ACF8-98F20B16440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1F776B-7EC2-4D78-8E83-2E4773C12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5D3CE86-00C2-4C4F-B85F-6959509C7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38DB16-3D08-421D-9350-5828CF8B68EE}"/>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6" name="フッター プレースホルダー 5">
            <a:extLst>
              <a:ext uri="{FF2B5EF4-FFF2-40B4-BE49-F238E27FC236}">
                <a16:creationId xmlns:a16="http://schemas.microsoft.com/office/drawing/2014/main" id="{A06E80A8-CA31-4EF7-8B99-517EFC621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08F418-C1E7-4CC3-83B8-C303983B43FC}"/>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5120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89852-189A-47FF-9CD0-DB6022BECA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1F527B-F07F-4704-8B71-56FE23718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6DC639-2F1A-4E8F-AFF4-012B151FF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46492E-9697-49B4-9D13-8B8F66B81160}"/>
              </a:ext>
            </a:extLst>
          </p:cNvPr>
          <p:cNvSpPr>
            <a:spLocks noGrp="1"/>
          </p:cNvSpPr>
          <p:nvPr>
            <p:ph type="dt" sz="half" idx="10"/>
          </p:nvPr>
        </p:nvSpPr>
        <p:spPr/>
        <p:txBody>
          <a:bodyPr/>
          <a:lstStyle/>
          <a:p>
            <a:fld id="{67B97040-87E2-43EB-B0FC-AE12A3945771}" type="datetimeFigureOut">
              <a:rPr kumimoji="1" lang="ja-JP" altLang="en-US" smtClean="0"/>
              <a:t>2024/7/21</a:t>
            </a:fld>
            <a:endParaRPr kumimoji="1" lang="ja-JP" altLang="en-US"/>
          </a:p>
        </p:txBody>
      </p:sp>
      <p:sp>
        <p:nvSpPr>
          <p:cNvPr id="6" name="フッター プレースホルダー 5">
            <a:extLst>
              <a:ext uri="{FF2B5EF4-FFF2-40B4-BE49-F238E27FC236}">
                <a16:creationId xmlns:a16="http://schemas.microsoft.com/office/drawing/2014/main" id="{2B5812F3-446F-4559-9B6F-7EA66222E1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5A5E90-B675-474E-8C7F-D6010BACD1F0}"/>
              </a:ext>
            </a:extLst>
          </p:cNvPr>
          <p:cNvSpPr>
            <a:spLocks noGrp="1"/>
          </p:cNvSpPr>
          <p:nvPr>
            <p:ph type="sldNum" sz="quarter" idx="12"/>
          </p:nvPr>
        </p:nvSpPr>
        <p:spPr/>
        <p:txBody>
          <a:body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93208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3DB"/>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C6095E-5853-4404-8CA3-B37475A18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3C6140-4F3D-4BCA-A867-89B6C1FB1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877209-FC20-4D38-8B61-20B209108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97040-87E2-43EB-B0FC-AE12A3945771}" type="datetimeFigureOut">
              <a:rPr kumimoji="1" lang="ja-JP" altLang="en-US" smtClean="0"/>
              <a:t>2024/7/21</a:t>
            </a:fld>
            <a:endParaRPr kumimoji="1" lang="ja-JP" altLang="en-US"/>
          </a:p>
        </p:txBody>
      </p:sp>
      <p:sp>
        <p:nvSpPr>
          <p:cNvPr id="5" name="フッター プレースホルダー 4">
            <a:extLst>
              <a:ext uri="{FF2B5EF4-FFF2-40B4-BE49-F238E27FC236}">
                <a16:creationId xmlns:a16="http://schemas.microsoft.com/office/drawing/2014/main" id="{0C543997-2FB7-4171-9B15-545CC445E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DA71FDF-F5C5-4819-AE32-5FE60DA80D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4E6FF-2C1D-4464-B923-647E5550A62D}" type="slidenum">
              <a:rPr kumimoji="1" lang="ja-JP" altLang="en-US" smtClean="0"/>
              <a:t>‹#›</a:t>
            </a:fld>
            <a:endParaRPr kumimoji="1" lang="ja-JP" altLang="en-US"/>
          </a:p>
        </p:txBody>
      </p:sp>
    </p:spTree>
    <p:extLst>
      <p:ext uri="{BB962C8B-B14F-4D97-AF65-F5344CB8AC3E}">
        <p14:creationId xmlns:p14="http://schemas.microsoft.com/office/powerpoint/2010/main" val="136856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16.sv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0" Type="http://schemas.openxmlformats.org/officeDocument/2006/relationships/image" Target="../media/image32.svg"/><Relationship Id="rId4" Type="http://schemas.openxmlformats.org/officeDocument/2006/relationships/image" Target="../media/image16.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37.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16.svg"/><Relationship Id="rId9" Type="http://schemas.openxmlformats.org/officeDocument/2006/relationships/image" Target="../media/image35.png"/><Relationship Id="rId14"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40.svg"/><Relationship Id="rId4" Type="http://schemas.openxmlformats.org/officeDocument/2006/relationships/image" Target="../media/image16.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0" Type="http://schemas.openxmlformats.org/officeDocument/2006/relationships/image" Target="../media/image42.svg"/><Relationship Id="rId4" Type="http://schemas.openxmlformats.org/officeDocument/2006/relationships/image" Target="../media/image16.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0.pn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28.svg"/><Relationship Id="rId2" Type="http://schemas.openxmlformats.org/officeDocument/2006/relationships/notesSlide" Target="../notesSlides/notesSlide20.xml"/><Relationship Id="rId16"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52.png"/><Relationship Id="rId10" Type="http://schemas.openxmlformats.org/officeDocument/2006/relationships/image" Target="../media/image49.svg"/><Relationship Id="rId4" Type="http://schemas.openxmlformats.org/officeDocument/2006/relationships/image" Target="../media/image16.svg"/><Relationship Id="rId9" Type="http://schemas.openxmlformats.org/officeDocument/2006/relationships/image" Target="../media/image48.png"/><Relationship Id="rId14" Type="http://schemas.openxmlformats.org/officeDocument/2006/relationships/image" Target="../media/image51.svg"/></Relationships>
</file>

<file path=ppt/slides/_rels/slide2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35.png"/><Relationship Id="rId12" Type="http://schemas.openxmlformats.org/officeDocument/2006/relationships/image" Target="../media/image16.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15.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20.svg"/><Relationship Id="rId9" Type="http://schemas.openxmlformats.org/officeDocument/2006/relationships/image" Target="../media/image37.png"/><Relationship Id="rId14" Type="http://schemas.openxmlformats.org/officeDocument/2006/relationships/image" Target="../media/image28.svg"/></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4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39.png"/><Relationship Id="rId5" Type="http://schemas.openxmlformats.org/officeDocument/2006/relationships/image" Target="../media/image19.png"/><Relationship Id="rId10" Type="http://schemas.openxmlformats.org/officeDocument/2006/relationships/image" Target="../media/image32.svg"/><Relationship Id="rId4" Type="http://schemas.openxmlformats.org/officeDocument/2006/relationships/image" Target="../media/image16.sv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53.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52.png"/><Relationship Id="rId5" Type="http://schemas.openxmlformats.org/officeDocument/2006/relationships/image" Target="../media/image19.png"/><Relationship Id="rId10" Type="http://schemas.openxmlformats.org/officeDocument/2006/relationships/image" Target="../media/image51.svg"/><Relationship Id="rId4" Type="http://schemas.openxmlformats.org/officeDocument/2006/relationships/image" Target="../media/image16.sv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28.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0" Type="http://schemas.openxmlformats.org/officeDocument/2006/relationships/image" Target="../media/image49.svg"/><Relationship Id="rId4" Type="http://schemas.openxmlformats.org/officeDocument/2006/relationships/image" Target="../media/image16.sv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7.png"/><Relationship Id="rId18" Type="http://schemas.openxmlformats.org/officeDocument/2006/relationships/image" Target="../media/image42.svg"/><Relationship Id="rId3" Type="http://schemas.openxmlformats.org/officeDocument/2006/relationships/image" Target="../media/image15.png"/><Relationship Id="rId21" Type="http://schemas.openxmlformats.org/officeDocument/2006/relationships/image" Target="../media/image25.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1.png"/><Relationship Id="rId2" Type="http://schemas.openxmlformats.org/officeDocument/2006/relationships/notesSlide" Target="../notesSlides/notesSlide41.xml"/><Relationship Id="rId16" Type="http://schemas.openxmlformats.org/officeDocument/2006/relationships/image" Target="../media/image32.svg"/><Relationship Id="rId20"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37.png"/><Relationship Id="rId24" Type="http://schemas.openxmlformats.org/officeDocument/2006/relationships/image" Target="../media/image40.svg"/><Relationship Id="rId5" Type="http://schemas.openxmlformats.org/officeDocument/2006/relationships/image" Target="../media/image19.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36.svg"/><Relationship Id="rId19" Type="http://schemas.openxmlformats.org/officeDocument/2006/relationships/image" Target="../media/image43.png"/><Relationship Id="rId4" Type="http://schemas.openxmlformats.org/officeDocument/2006/relationships/image" Target="../media/image16.svg"/><Relationship Id="rId9" Type="http://schemas.openxmlformats.org/officeDocument/2006/relationships/image" Target="../media/image35.png"/><Relationship Id="rId14" Type="http://schemas.openxmlformats.org/officeDocument/2006/relationships/image" Target="../media/image28.svg"/><Relationship Id="rId22"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B966AE72-1324-8AE1-795E-E9CCB5EB4442}"/>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5F83EBD-482B-B599-74D3-B4703E6ABB0C}"/>
              </a:ext>
            </a:extLst>
          </p:cNvPr>
          <p:cNvSpPr/>
          <p:nvPr/>
        </p:nvSpPr>
        <p:spPr>
          <a:xfrm>
            <a:off x="492428" y="816452"/>
            <a:ext cx="11207144" cy="2473549"/>
          </a:xfrm>
          <a:prstGeom prst="rect">
            <a:avLst/>
          </a:prstGeom>
          <a:solidFill>
            <a:srgbClr val="E9E3DB"/>
          </a:solidFill>
          <a:ln>
            <a:solidFill>
              <a:srgbClr val="E9E3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8C4F7F6-784C-49F3-F463-71C906B564F0}"/>
              </a:ext>
            </a:extLst>
          </p:cNvPr>
          <p:cNvSpPr>
            <a:spLocks noGrp="1"/>
          </p:cNvSpPr>
          <p:nvPr>
            <p:ph type="ctrTitle"/>
          </p:nvPr>
        </p:nvSpPr>
        <p:spPr>
          <a:xfrm>
            <a:off x="1524000" y="1203649"/>
            <a:ext cx="9144000" cy="1829034"/>
          </a:xfrm>
        </p:spPr>
        <p:txBody>
          <a:bodyPr>
            <a:normAutofit/>
          </a:bodyPr>
          <a:lstStyle/>
          <a:p>
            <a:r>
              <a:rPr lang="ja-JP" altLang="en-US" b="1">
                <a:latin typeface="游ゴシック"/>
                <a:ea typeface="游ゴシック"/>
              </a:rPr>
              <a:t>システム提案</a:t>
            </a:r>
            <a:br>
              <a:rPr lang="en-US" altLang="ja-JP" b="1">
                <a:latin typeface="+mn-ea"/>
                <a:ea typeface="+mn-ea"/>
              </a:rPr>
            </a:br>
            <a:r>
              <a:rPr kumimoji="1" lang="ja-JP" altLang="en-US" b="1">
                <a:latin typeface="游ゴシック"/>
                <a:ea typeface="游ゴシック"/>
              </a:rPr>
              <a:t>“</a:t>
            </a:r>
            <a:r>
              <a:rPr lang="ja-JP" altLang="en-US" b="0" i="0">
                <a:effectLst/>
                <a:latin typeface="-apple-system"/>
                <a:ea typeface="游ゴシック Light"/>
              </a:rPr>
              <a:t>𝔊𝔘𝔏𝔏</a:t>
            </a:r>
            <a:r>
              <a:rPr lang="en-US" altLang="ja-JP" b="1" i="0">
                <a:effectLst/>
                <a:latin typeface="-apple-system"/>
                <a:ea typeface="游ゴシック Light"/>
              </a:rPr>
              <a:t>ℭ</a:t>
            </a:r>
            <a:r>
              <a:rPr kumimoji="1" lang="ja-JP" altLang="en-US" b="1">
                <a:latin typeface="游ゴシック"/>
                <a:ea typeface="游ゴシック"/>
              </a:rPr>
              <a:t>”</a:t>
            </a:r>
          </a:p>
        </p:txBody>
      </p:sp>
      <p:sp>
        <p:nvSpPr>
          <p:cNvPr id="3" name="字幕 2">
            <a:extLst>
              <a:ext uri="{FF2B5EF4-FFF2-40B4-BE49-F238E27FC236}">
                <a16:creationId xmlns:a16="http://schemas.microsoft.com/office/drawing/2014/main" id="{0D17058A-EB2B-7465-517E-54D791606DE3}"/>
              </a:ext>
            </a:extLst>
          </p:cNvPr>
          <p:cNvSpPr>
            <a:spLocks noGrp="1"/>
          </p:cNvSpPr>
          <p:nvPr>
            <p:ph type="subTitle" idx="1"/>
          </p:nvPr>
        </p:nvSpPr>
        <p:spPr>
          <a:xfrm>
            <a:off x="1524000" y="3602038"/>
            <a:ext cx="9144000" cy="1686778"/>
          </a:xfrm>
        </p:spPr>
        <p:txBody>
          <a:bodyPr vert="horz" lIns="91440" tIns="45720" rIns="91440" bIns="45720" rtlCol="0" anchor="t">
            <a:normAutofit fontScale="85000" lnSpcReduction="10000"/>
          </a:bodyPr>
          <a:lstStyle/>
          <a:p>
            <a:pPr algn="l"/>
            <a:r>
              <a:rPr kumimoji="1" lang="en-US" altLang="ja-JP">
                <a:ea typeface="游ゴシック"/>
              </a:rPr>
              <a:t>MIRS</a:t>
            </a:r>
            <a:r>
              <a:rPr kumimoji="1" lang="en-US" altLang="ja-JP" sz="3600">
                <a:ea typeface="游ゴシック"/>
              </a:rPr>
              <a:t>2405</a:t>
            </a:r>
          </a:p>
          <a:p>
            <a:pPr algn="l"/>
            <a:r>
              <a:rPr lang="en-US" altLang="ja-JP">
                <a:ea typeface="游ゴシック"/>
              </a:rPr>
              <a:t>PM	</a:t>
            </a:r>
            <a:r>
              <a:rPr lang="ja-JP" altLang="en-US">
                <a:ea typeface="游ゴシック"/>
              </a:rPr>
              <a:t>：横山 翔琉</a:t>
            </a:r>
            <a:r>
              <a:rPr lang="en-US" altLang="ja-JP">
                <a:ea typeface="游ゴシック"/>
              </a:rPr>
              <a:t>		</a:t>
            </a:r>
            <a:r>
              <a:rPr lang="ja-JP" altLang="en-US">
                <a:ea typeface="游ゴシック"/>
              </a:rPr>
              <a:t>メカ </a:t>
            </a:r>
            <a:r>
              <a:rPr lang="en-US" altLang="ja-JP">
                <a:ea typeface="游ゴシック"/>
              </a:rPr>
              <a:t>	</a:t>
            </a:r>
            <a:r>
              <a:rPr lang="ja-JP" altLang="en-US">
                <a:ea typeface="游ゴシック"/>
              </a:rPr>
              <a:t>：上原 涼介・松浦 純・横山 翔琉</a:t>
            </a:r>
            <a:endParaRPr lang="en-US" altLang="ja-JP">
              <a:ea typeface="游ゴシック"/>
            </a:endParaRPr>
          </a:p>
          <a:p>
            <a:pPr algn="l"/>
            <a:r>
              <a:rPr lang="en-US" altLang="ja-JP">
                <a:ea typeface="游ゴシック"/>
              </a:rPr>
              <a:t>TL	</a:t>
            </a:r>
            <a:r>
              <a:rPr lang="ja-JP" altLang="en-US">
                <a:ea typeface="游ゴシック"/>
              </a:rPr>
              <a:t>：宇佐見 祥</a:t>
            </a:r>
            <a:r>
              <a:rPr lang="en-US" altLang="ja-JP">
                <a:ea typeface="游ゴシック"/>
              </a:rPr>
              <a:t>		</a:t>
            </a:r>
            <a:r>
              <a:rPr lang="ja-JP" altLang="en-US">
                <a:ea typeface="游ゴシック"/>
              </a:rPr>
              <a:t>エレキ</a:t>
            </a:r>
            <a:r>
              <a:rPr lang="en-US" altLang="ja-JP">
                <a:ea typeface="游ゴシック"/>
              </a:rPr>
              <a:t>	</a:t>
            </a:r>
            <a:r>
              <a:rPr lang="ja-JP" altLang="en-US">
                <a:ea typeface="游ゴシック"/>
              </a:rPr>
              <a:t>：宇佐見 祥・仲谷 天芽・平沢 快斗</a:t>
            </a:r>
            <a:endParaRPr lang="en-US" altLang="ja-JP">
              <a:ea typeface="游ゴシック"/>
            </a:endParaRPr>
          </a:p>
          <a:p>
            <a:pPr algn="l"/>
            <a:r>
              <a:rPr kumimoji="1" lang="en-US" altLang="ja-JP">
                <a:ea typeface="游ゴシック"/>
              </a:rPr>
              <a:t>DM	</a:t>
            </a:r>
            <a:r>
              <a:rPr lang="ja-JP" altLang="en-US">
                <a:ea typeface="游ゴシック"/>
              </a:rPr>
              <a:t>：幸 航輝</a:t>
            </a:r>
            <a:r>
              <a:rPr lang="en-US" altLang="ja-JP">
                <a:ea typeface="游ゴシック"/>
              </a:rPr>
              <a:t>		</a:t>
            </a:r>
            <a:r>
              <a:rPr lang="ja-JP" altLang="en-US">
                <a:ea typeface="游ゴシック"/>
              </a:rPr>
              <a:t>ソフト</a:t>
            </a:r>
            <a:r>
              <a:rPr lang="en-US" altLang="ja-JP">
                <a:ea typeface="游ゴシック"/>
              </a:rPr>
              <a:t>	</a:t>
            </a:r>
            <a:r>
              <a:rPr lang="ja-JP" altLang="en-US">
                <a:ea typeface="游ゴシック"/>
              </a:rPr>
              <a:t>：清 拓実</a:t>
            </a:r>
            <a:r>
              <a:rPr lang="ja-JP">
                <a:ea typeface="游ゴシック"/>
              </a:rPr>
              <a:t>・</a:t>
            </a:r>
            <a:r>
              <a:rPr lang="ja-JP" altLang="en-US">
                <a:ea typeface="游ゴシック"/>
              </a:rPr>
              <a:t>幸 航輝</a:t>
            </a:r>
          </a:p>
        </p:txBody>
      </p:sp>
    </p:spTree>
    <p:extLst>
      <p:ext uri="{BB962C8B-B14F-4D97-AF65-F5344CB8AC3E}">
        <p14:creationId xmlns:p14="http://schemas.microsoft.com/office/powerpoint/2010/main" val="13776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descr="葉 単色塗りつぶし">
            <a:extLst>
              <a:ext uri="{FF2B5EF4-FFF2-40B4-BE49-F238E27FC236}">
                <a16:creationId xmlns:a16="http://schemas.microsoft.com/office/drawing/2014/main" id="{6C5543D0-F471-86FF-9691-EC56E20974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8012">
            <a:off x="7674848" y="932501"/>
            <a:ext cx="2753878" cy="2753878"/>
          </a:xfrm>
          <a:prstGeom prst="rect">
            <a:avLst/>
          </a:prstGeom>
        </p:spPr>
      </p:pic>
      <p:pic>
        <p:nvPicPr>
          <p:cNvPr id="7" name="グラフィックス 6" descr="虫眼鏡で見た虫 単色塗りつぶし">
            <a:extLst>
              <a:ext uri="{FF2B5EF4-FFF2-40B4-BE49-F238E27FC236}">
                <a16:creationId xmlns:a16="http://schemas.microsoft.com/office/drawing/2014/main" id="{35C40A59-0691-338D-AF65-0D5ED8245E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8323" y="2243944"/>
            <a:ext cx="4062355" cy="4062355"/>
          </a:xfrm>
          <a:prstGeom prst="rect">
            <a:avLst/>
          </a:prstGeom>
        </p:spPr>
      </p:pic>
      <p:sp>
        <p:nvSpPr>
          <p:cNvPr id="11" name="テキスト ボックス 10">
            <a:extLst>
              <a:ext uri="{FF2B5EF4-FFF2-40B4-BE49-F238E27FC236}">
                <a16:creationId xmlns:a16="http://schemas.microsoft.com/office/drawing/2014/main" id="{A6A2AD8B-50FF-0169-670A-24D34C629E66}"/>
              </a:ext>
            </a:extLst>
          </p:cNvPr>
          <p:cNvSpPr txBox="1"/>
          <p:nvPr/>
        </p:nvSpPr>
        <p:spPr>
          <a:xfrm>
            <a:off x="540000" y="1080000"/>
            <a:ext cx="6942298"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sz="4400" b="1" u="sng">
                <a:latin typeface="+mn-ea"/>
              </a:rPr>
              <a:t>3,</a:t>
            </a:r>
            <a:r>
              <a:rPr lang="ja-JP" altLang="en-US" sz="4400" b="1" u="sng">
                <a:latin typeface="+mn-ea"/>
              </a:rPr>
              <a:t> 製品コンセプト・特徴</a:t>
            </a:r>
            <a:endParaRPr lang="en-US" altLang="ja-JP" sz="4400" b="1" u="sng">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258263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E56BFBA-715A-F426-533E-FAF54D7DF2BB}"/>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8C6FB76-5D5B-21E6-B377-6FEC94015BD1}"/>
              </a:ext>
            </a:extLst>
          </p:cNvPr>
          <p:cNvSpPr/>
          <p:nvPr/>
        </p:nvSpPr>
        <p:spPr>
          <a:xfrm>
            <a:off x="1097640" y="4036819"/>
            <a:ext cx="3167349" cy="212074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7" name="グラフィックス 2" descr="ロボット 単色塗りつぶし">
            <a:extLst>
              <a:ext uri="{FF2B5EF4-FFF2-40B4-BE49-F238E27FC236}">
                <a16:creationId xmlns:a16="http://schemas.microsoft.com/office/drawing/2014/main" id="{4A3BDC48-DABD-6886-251E-A348BF2FA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439" y="4274544"/>
            <a:ext cx="1896737" cy="1878375"/>
          </a:xfrm>
          <a:prstGeom prst="rect">
            <a:avLst/>
          </a:prstGeom>
        </p:spPr>
      </p:pic>
      <p:pic>
        <p:nvPicPr>
          <p:cNvPr id="8" name="グラフィックス 12" descr="箱 単色塗りつぶし">
            <a:extLst>
              <a:ext uri="{FF2B5EF4-FFF2-40B4-BE49-F238E27FC236}">
                <a16:creationId xmlns:a16="http://schemas.microsoft.com/office/drawing/2014/main" id="{8CA78D76-682E-2F2D-FFDA-AD8806DC44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643" y="5128352"/>
            <a:ext cx="914400" cy="914400"/>
          </a:xfrm>
          <a:prstGeom prst="rect">
            <a:avLst/>
          </a:prstGeom>
        </p:spPr>
      </p:pic>
      <p:pic>
        <p:nvPicPr>
          <p:cNvPr id="9" name="グラフィックス 15" descr="電球と歯車 単色塗りつぶし">
            <a:extLst>
              <a:ext uri="{FF2B5EF4-FFF2-40B4-BE49-F238E27FC236}">
                <a16:creationId xmlns:a16="http://schemas.microsoft.com/office/drawing/2014/main" id="{09A7E630-5214-BABB-1EC2-120A929526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5571" y="4035845"/>
            <a:ext cx="914400" cy="914400"/>
          </a:xfrm>
          <a:prstGeom prst="rect">
            <a:avLst/>
          </a:prstGeom>
        </p:spPr>
      </p:pic>
      <p:sp>
        <p:nvSpPr>
          <p:cNvPr id="10" name="四角形: 角を丸くする 9">
            <a:extLst>
              <a:ext uri="{FF2B5EF4-FFF2-40B4-BE49-F238E27FC236}">
                <a16:creationId xmlns:a16="http://schemas.microsoft.com/office/drawing/2014/main" id="{8427263C-6A6B-8A90-9869-46153497B9BC}"/>
              </a:ext>
            </a:extLst>
          </p:cNvPr>
          <p:cNvSpPr/>
          <p:nvPr/>
        </p:nvSpPr>
        <p:spPr>
          <a:xfrm>
            <a:off x="4494507" y="4055180"/>
            <a:ext cx="3167349" cy="212074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1" name="グラフィックス 18" descr="ロボット 単色塗りつぶし">
            <a:extLst>
              <a:ext uri="{FF2B5EF4-FFF2-40B4-BE49-F238E27FC236}">
                <a16:creationId xmlns:a16="http://schemas.microsoft.com/office/drawing/2014/main" id="{2E725F46-8AD0-5D1C-2DB0-1AD3CAED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1740" y="4302086"/>
            <a:ext cx="1896737" cy="1878375"/>
          </a:xfrm>
          <a:prstGeom prst="rect">
            <a:avLst/>
          </a:prstGeom>
        </p:spPr>
      </p:pic>
      <p:pic>
        <p:nvPicPr>
          <p:cNvPr id="12" name="グラフィックス 22" descr="封筒 単色塗りつぶし">
            <a:extLst>
              <a:ext uri="{FF2B5EF4-FFF2-40B4-BE49-F238E27FC236}">
                <a16:creationId xmlns:a16="http://schemas.microsoft.com/office/drawing/2014/main" id="{A494C7A1-0383-524D-97E6-E95B79FD9E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91740" y="4302086"/>
            <a:ext cx="712424" cy="721605"/>
          </a:xfrm>
          <a:prstGeom prst="rect">
            <a:avLst/>
          </a:prstGeom>
        </p:spPr>
      </p:pic>
      <p:pic>
        <p:nvPicPr>
          <p:cNvPr id="13" name="グラフィックス 23" descr="開いた荷箱 単色塗りつぶし">
            <a:extLst>
              <a:ext uri="{FF2B5EF4-FFF2-40B4-BE49-F238E27FC236}">
                <a16:creationId xmlns:a16="http://schemas.microsoft.com/office/drawing/2014/main" id="{7111B9D8-54F1-02C0-F920-39AB31923E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8132" y="5124335"/>
            <a:ext cx="914400" cy="914400"/>
          </a:xfrm>
          <a:prstGeom prst="rect">
            <a:avLst/>
          </a:prstGeom>
        </p:spPr>
      </p:pic>
      <p:sp>
        <p:nvSpPr>
          <p:cNvPr id="14" name="四角形: 角を丸くする 13">
            <a:extLst>
              <a:ext uri="{FF2B5EF4-FFF2-40B4-BE49-F238E27FC236}">
                <a16:creationId xmlns:a16="http://schemas.microsoft.com/office/drawing/2014/main" id="{7C964728-AA50-E408-8292-0DAC2728F058}"/>
              </a:ext>
            </a:extLst>
          </p:cNvPr>
          <p:cNvSpPr/>
          <p:nvPr/>
        </p:nvSpPr>
        <p:spPr>
          <a:xfrm>
            <a:off x="7845470" y="4073541"/>
            <a:ext cx="3167349" cy="212074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5" name="グラフィックス 25" descr="ロボット 単色塗りつぶし">
            <a:extLst>
              <a:ext uri="{FF2B5EF4-FFF2-40B4-BE49-F238E27FC236}">
                <a16:creationId xmlns:a16="http://schemas.microsoft.com/office/drawing/2014/main" id="{BF0E7B98-8626-CD17-D362-F5F15DBFA7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7113" y="4302086"/>
            <a:ext cx="1896737" cy="1878375"/>
          </a:xfrm>
          <a:prstGeom prst="rect">
            <a:avLst/>
          </a:prstGeom>
        </p:spPr>
      </p:pic>
      <p:pic>
        <p:nvPicPr>
          <p:cNvPr id="16" name="グラフィックス 27" descr="封筒 単色塗りつぶし">
            <a:extLst>
              <a:ext uri="{FF2B5EF4-FFF2-40B4-BE49-F238E27FC236}">
                <a16:creationId xmlns:a16="http://schemas.microsoft.com/office/drawing/2014/main" id="{7A1D2876-0BF9-5D14-CB19-BC849B3D16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00173" y="5238519"/>
            <a:ext cx="712424" cy="721605"/>
          </a:xfrm>
          <a:prstGeom prst="rect">
            <a:avLst/>
          </a:prstGeom>
        </p:spPr>
      </p:pic>
      <p:pic>
        <p:nvPicPr>
          <p:cNvPr id="17" name="グラフィックス 29" descr="男性 単色塗りつぶし">
            <a:extLst>
              <a:ext uri="{FF2B5EF4-FFF2-40B4-BE49-F238E27FC236}">
                <a16:creationId xmlns:a16="http://schemas.microsoft.com/office/drawing/2014/main" id="{DCA35B52-A363-A522-C8D1-FD7839E3C8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8006" y="4476519"/>
            <a:ext cx="1538689" cy="1575412"/>
          </a:xfrm>
          <a:prstGeom prst="rect">
            <a:avLst/>
          </a:prstGeom>
        </p:spPr>
      </p:pic>
      <p:pic>
        <p:nvPicPr>
          <p:cNvPr id="18" name="グラフィックス 30" descr="コメント: いいね! 単色塗りつぶし">
            <a:extLst>
              <a:ext uri="{FF2B5EF4-FFF2-40B4-BE49-F238E27FC236}">
                <a16:creationId xmlns:a16="http://schemas.microsoft.com/office/drawing/2014/main" id="{40EA0748-589B-98E0-A79A-A62E4CB382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98487" y="4265363"/>
            <a:ext cx="914400" cy="914400"/>
          </a:xfrm>
          <a:prstGeom prst="rect">
            <a:avLst/>
          </a:prstGeom>
        </p:spPr>
      </p:pic>
      <p:sp>
        <p:nvSpPr>
          <p:cNvPr id="19" name="テキスト ボックス 32">
            <a:extLst>
              <a:ext uri="{FF2B5EF4-FFF2-40B4-BE49-F238E27FC236}">
                <a16:creationId xmlns:a16="http://schemas.microsoft.com/office/drawing/2014/main" id="{4DFB4931-C425-3C7A-3829-734B842FC4DB}"/>
              </a:ext>
            </a:extLst>
          </p:cNvPr>
          <p:cNvSpPr txBox="1"/>
          <p:nvPr/>
        </p:nvSpPr>
        <p:spPr>
          <a:xfrm>
            <a:off x="1635477" y="3429000"/>
            <a:ext cx="209136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a:ea typeface="游ゴシック"/>
              </a:rPr>
              <a:t>自律して認識</a:t>
            </a:r>
            <a:endParaRPr lang="ja-JP" altLang="en-US" sz="2400">
              <a:ea typeface="游ゴシック"/>
            </a:endParaRPr>
          </a:p>
        </p:txBody>
      </p:sp>
      <p:sp>
        <p:nvSpPr>
          <p:cNvPr id="20" name="テキスト ボックス 33">
            <a:extLst>
              <a:ext uri="{FF2B5EF4-FFF2-40B4-BE49-F238E27FC236}">
                <a16:creationId xmlns:a16="http://schemas.microsoft.com/office/drawing/2014/main" id="{C92ECFDB-A27F-67F2-B01B-0C09D9BE0E89}"/>
              </a:ext>
            </a:extLst>
          </p:cNvPr>
          <p:cNvSpPr txBox="1"/>
          <p:nvPr/>
        </p:nvSpPr>
        <p:spPr>
          <a:xfrm>
            <a:off x="5027905" y="3429000"/>
            <a:ext cx="210055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a:ea typeface="游ゴシック"/>
              </a:rPr>
              <a:t>自律して取得</a:t>
            </a:r>
            <a:endParaRPr lang="ja-JP" altLang="en-US">
              <a:ea typeface="游ゴシック"/>
            </a:endParaRPr>
          </a:p>
        </p:txBody>
      </p:sp>
      <p:sp>
        <p:nvSpPr>
          <p:cNvPr id="21" name="テキスト ボックス 34">
            <a:extLst>
              <a:ext uri="{FF2B5EF4-FFF2-40B4-BE49-F238E27FC236}">
                <a16:creationId xmlns:a16="http://schemas.microsoft.com/office/drawing/2014/main" id="{8007E5F7-9F0E-3B48-B9FB-262742195F4F}"/>
              </a:ext>
            </a:extLst>
          </p:cNvPr>
          <p:cNvSpPr txBox="1"/>
          <p:nvPr/>
        </p:nvSpPr>
        <p:spPr>
          <a:xfrm>
            <a:off x="8386062" y="3429001"/>
            <a:ext cx="210054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a:ea typeface="游ゴシック"/>
              </a:rPr>
              <a:t>自律</a:t>
            </a:r>
            <a:r>
              <a:rPr lang="ja-JP" sz="2400" b="1">
                <a:ea typeface="游ゴシック"/>
              </a:rPr>
              <a:t>して</a:t>
            </a:r>
            <a:r>
              <a:rPr lang="ja-JP" altLang="en-US" sz="2400" b="1">
                <a:ea typeface="游ゴシック"/>
              </a:rPr>
              <a:t>渡</a:t>
            </a:r>
            <a:r>
              <a:rPr lang="ja-JP" sz="2400" b="1">
                <a:ea typeface="游ゴシック"/>
              </a:rPr>
              <a:t>す</a:t>
            </a:r>
            <a:endParaRPr lang="ja-JP" altLang="en-US" sz="2400" b="1">
              <a:ea typeface="游ゴシック"/>
            </a:endParaRPr>
          </a:p>
        </p:txBody>
      </p:sp>
      <p:pic>
        <p:nvPicPr>
          <p:cNvPr id="22" name="グラフィックス 5" descr="矢印: 反時計回りの曲線 単色塗りつぶし">
            <a:extLst>
              <a:ext uri="{FF2B5EF4-FFF2-40B4-BE49-F238E27FC236}">
                <a16:creationId xmlns:a16="http://schemas.microsoft.com/office/drawing/2014/main" id="{D38C49A5-FA92-47E7-534E-CAA56B4397B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460000">
            <a:off x="6129097" y="4353155"/>
            <a:ext cx="914400" cy="914400"/>
          </a:xfrm>
          <a:prstGeom prst="rect">
            <a:avLst/>
          </a:prstGeom>
        </p:spPr>
      </p:pic>
      <p:sp>
        <p:nvSpPr>
          <p:cNvPr id="48" name="四角形: 角を丸くする 47">
            <a:extLst>
              <a:ext uri="{FF2B5EF4-FFF2-40B4-BE49-F238E27FC236}">
                <a16:creationId xmlns:a16="http://schemas.microsoft.com/office/drawing/2014/main" id="{BFDACD1F-9757-3463-E774-4C31EE72FB06}"/>
              </a:ext>
            </a:extLst>
          </p:cNvPr>
          <p:cNvSpPr/>
          <p:nvPr/>
        </p:nvSpPr>
        <p:spPr>
          <a:xfrm>
            <a:off x="2817343" y="1509712"/>
            <a:ext cx="2752182" cy="16703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49" name="グラフィックス 2" descr="ロボット 単色塗りつぶし">
            <a:extLst>
              <a:ext uri="{FF2B5EF4-FFF2-40B4-BE49-F238E27FC236}">
                <a16:creationId xmlns:a16="http://schemas.microsoft.com/office/drawing/2014/main" id="{416B6461-BCB4-BD11-67B9-88B6551DC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9005" y="1752079"/>
            <a:ext cx="1441894" cy="1427935"/>
          </a:xfrm>
          <a:prstGeom prst="rect">
            <a:avLst/>
          </a:prstGeom>
        </p:spPr>
      </p:pic>
      <p:pic>
        <p:nvPicPr>
          <p:cNvPr id="50" name="グラフィックス 15" descr="電球と歯車 単色塗りつぶし">
            <a:extLst>
              <a:ext uri="{FF2B5EF4-FFF2-40B4-BE49-F238E27FC236}">
                <a16:creationId xmlns:a16="http://schemas.microsoft.com/office/drawing/2014/main" id="{B8905E3E-002D-0234-D45A-626B9EAE3A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03022" y="1678184"/>
            <a:ext cx="646332" cy="646332"/>
          </a:xfrm>
          <a:prstGeom prst="rect">
            <a:avLst/>
          </a:prstGeom>
        </p:spPr>
      </p:pic>
      <p:pic>
        <p:nvPicPr>
          <p:cNvPr id="51" name="グラフィックス 50" descr="男性 単色塗りつぶし">
            <a:extLst>
              <a:ext uri="{FF2B5EF4-FFF2-40B4-BE49-F238E27FC236}">
                <a16:creationId xmlns:a16="http://schemas.microsoft.com/office/drawing/2014/main" id="{9BB9E09F-1336-179E-0028-BDDBD75C554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10972" y="1994451"/>
            <a:ext cx="1073755" cy="1073755"/>
          </a:xfrm>
          <a:prstGeom prst="rect">
            <a:avLst/>
          </a:prstGeom>
        </p:spPr>
      </p:pic>
      <p:pic>
        <p:nvPicPr>
          <p:cNvPr id="52" name="グラフィックス 51" descr="プレゼント 単色塗りつぶし">
            <a:extLst>
              <a:ext uri="{FF2B5EF4-FFF2-40B4-BE49-F238E27FC236}">
                <a16:creationId xmlns:a16="http://schemas.microsoft.com/office/drawing/2014/main" id="{C6A05D12-4932-AE36-E54A-4957BDB1217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99005" y="1678527"/>
            <a:ext cx="508357" cy="508357"/>
          </a:xfrm>
          <a:prstGeom prst="rect">
            <a:avLst/>
          </a:prstGeom>
        </p:spPr>
      </p:pic>
      <p:sp>
        <p:nvSpPr>
          <p:cNvPr id="53" name="四角形: 角を丸くする 52">
            <a:extLst>
              <a:ext uri="{FF2B5EF4-FFF2-40B4-BE49-F238E27FC236}">
                <a16:creationId xmlns:a16="http://schemas.microsoft.com/office/drawing/2014/main" id="{1A142B4F-2CEB-EED6-A609-DC82F7B9CAF9}"/>
              </a:ext>
            </a:extLst>
          </p:cNvPr>
          <p:cNvSpPr/>
          <p:nvPr/>
        </p:nvSpPr>
        <p:spPr>
          <a:xfrm>
            <a:off x="6622475" y="1509713"/>
            <a:ext cx="2752182" cy="16703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54" name="グラフィックス 30" descr="コメント: いいね! 単色塗りつぶし">
            <a:extLst>
              <a:ext uri="{FF2B5EF4-FFF2-40B4-BE49-F238E27FC236}">
                <a16:creationId xmlns:a16="http://schemas.microsoft.com/office/drawing/2014/main" id="{2F71651F-946B-052D-7EE3-87CFF00091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01294" y="1653319"/>
            <a:ext cx="794543" cy="794543"/>
          </a:xfrm>
          <a:prstGeom prst="rect">
            <a:avLst/>
          </a:prstGeom>
        </p:spPr>
      </p:pic>
      <p:pic>
        <p:nvPicPr>
          <p:cNvPr id="55" name="グラフィックス 54" descr="プレゼント 単色塗りつぶし">
            <a:extLst>
              <a:ext uri="{FF2B5EF4-FFF2-40B4-BE49-F238E27FC236}">
                <a16:creationId xmlns:a16="http://schemas.microsoft.com/office/drawing/2014/main" id="{7BE31658-FABB-06CF-6161-26817373D91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36708" y="2447861"/>
            <a:ext cx="556304" cy="556304"/>
          </a:xfrm>
          <a:prstGeom prst="rect">
            <a:avLst/>
          </a:prstGeom>
        </p:spPr>
      </p:pic>
      <p:sp>
        <p:nvSpPr>
          <p:cNvPr id="56" name="テキスト ボックス 55">
            <a:extLst>
              <a:ext uri="{FF2B5EF4-FFF2-40B4-BE49-F238E27FC236}">
                <a16:creationId xmlns:a16="http://schemas.microsoft.com/office/drawing/2014/main" id="{4D9DE888-2910-9C74-F085-F9BBBE8085F4}"/>
              </a:ext>
            </a:extLst>
          </p:cNvPr>
          <p:cNvSpPr txBox="1"/>
          <p:nvPr/>
        </p:nvSpPr>
        <p:spPr>
          <a:xfrm>
            <a:off x="3174821" y="1080000"/>
            <a:ext cx="2037225" cy="369332"/>
          </a:xfrm>
          <a:prstGeom prst="rect">
            <a:avLst/>
          </a:prstGeom>
          <a:noFill/>
        </p:spPr>
        <p:txBody>
          <a:bodyPr wrap="square" lIns="91440" tIns="45720" rIns="91440" bIns="45720" anchor="t">
            <a:spAutoFit/>
          </a:bodyPr>
          <a:lstStyle/>
          <a:p>
            <a:r>
              <a:rPr lang="ja-JP" altLang="en-US" b="1">
                <a:ea typeface="游ゴシック"/>
              </a:rPr>
              <a:t>自律</a:t>
            </a:r>
            <a:r>
              <a:rPr lang="ja-JP" altLang="en-US" sz="1800" b="1">
                <a:ea typeface="游ゴシック"/>
              </a:rPr>
              <a:t>して人を認識</a:t>
            </a:r>
            <a:endParaRPr lang="ja-JP" altLang="en-US" sz="1800">
              <a:ea typeface="游ゴシック"/>
            </a:endParaRPr>
          </a:p>
        </p:txBody>
      </p:sp>
      <p:sp>
        <p:nvSpPr>
          <p:cNvPr id="57" name="テキスト ボックス 56">
            <a:extLst>
              <a:ext uri="{FF2B5EF4-FFF2-40B4-BE49-F238E27FC236}">
                <a16:creationId xmlns:a16="http://schemas.microsoft.com/office/drawing/2014/main" id="{991019F7-1781-111E-A84C-6CFBE98A3F96}"/>
              </a:ext>
            </a:extLst>
          </p:cNvPr>
          <p:cNvSpPr txBox="1"/>
          <p:nvPr/>
        </p:nvSpPr>
        <p:spPr>
          <a:xfrm>
            <a:off x="6998288" y="1080000"/>
            <a:ext cx="2037225" cy="369332"/>
          </a:xfrm>
          <a:prstGeom prst="rect">
            <a:avLst/>
          </a:prstGeom>
          <a:noFill/>
        </p:spPr>
        <p:txBody>
          <a:bodyPr wrap="square" lIns="91440" tIns="45720" rIns="91440" bIns="45720" anchor="t">
            <a:spAutoFit/>
          </a:bodyPr>
          <a:lstStyle/>
          <a:p>
            <a:r>
              <a:rPr lang="ja-JP" altLang="en-US" b="1">
                <a:ea typeface="游ゴシック"/>
              </a:rPr>
              <a:t>自律</a:t>
            </a:r>
            <a:r>
              <a:rPr lang="ja-JP" altLang="en-US" sz="1800" b="1">
                <a:ea typeface="游ゴシック"/>
              </a:rPr>
              <a:t>して人</a:t>
            </a:r>
            <a:r>
              <a:rPr lang="ja-JP" altLang="en-US" b="1">
                <a:ea typeface="游ゴシック"/>
              </a:rPr>
              <a:t>に渡す</a:t>
            </a:r>
            <a:endParaRPr lang="ja-JP" altLang="en-US" sz="1800">
              <a:ea typeface="游ゴシック"/>
            </a:endParaRPr>
          </a:p>
        </p:txBody>
      </p:sp>
      <p:pic>
        <p:nvPicPr>
          <p:cNvPr id="58" name="グラフィックス 2" descr="ロボット 単色塗りつぶし">
            <a:extLst>
              <a:ext uri="{FF2B5EF4-FFF2-40B4-BE49-F238E27FC236}">
                <a16:creationId xmlns:a16="http://schemas.microsoft.com/office/drawing/2014/main" id="{93D8BAA8-89FB-8B7E-1B09-CDC533A2C7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2474" y="1752079"/>
            <a:ext cx="1441894" cy="1427935"/>
          </a:xfrm>
          <a:prstGeom prst="rect">
            <a:avLst/>
          </a:prstGeom>
        </p:spPr>
      </p:pic>
      <p:pic>
        <p:nvPicPr>
          <p:cNvPr id="59" name="グラフィックス 58" descr="男性 単色塗りつぶし">
            <a:extLst>
              <a:ext uri="{FF2B5EF4-FFF2-40B4-BE49-F238E27FC236}">
                <a16:creationId xmlns:a16="http://schemas.microsoft.com/office/drawing/2014/main" id="{C34E8593-5BC4-A22B-B1F4-591829390D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16901" y="1994453"/>
            <a:ext cx="1073755" cy="1073755"/>
          </a:xfrm>
          <a:prstGeom prst="rect">
            <a:avLst/>
          </a:prstGeom>
        </p:spPr>
      </p:pic>
      <p:cxnSp>
        <p:nvCxnSpPr>
          <p:cNvPr id="3" name="直線コネクタ 2">
            <a:extLst>
              <a:ext uri="{FF2B5EF4-FFF2-40B4-BE49-F238E27FC236}">
                <a16:creationId xmlns:a16="http://schemas.microsoft.com/office/drawing/2014/main" id="{7E7A7260-DBB0-1B6C-4534-7CFE70FBB641}"/>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スライド番号プレースホルダー 13">
            <a:extLst>
              <a:ext uri="{FF2B5EF4-FFF2-40B4-BE49-F238E27FC236}">
                <a16:creationId xmlns:a16="http://schemas.microsoft.com/office/drawing/2014/main" id="{77692A15-CAE8-723B-3B2E-21CD9EB6C61D}"/>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11</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5" name="タイトル 1">
            <a:extLst>
              <a:ext uri="{FF2B5EF4-FFF2-40B4-BE49-F238E27FC236}">
                <a16:creationId xmlns:a16="http://schemas.microsoft.com/office/drawing/2014/main" id="{5B719188-A6E0-5DD0-E6BE-5733BB833927}"/>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3, </a:t>
            </a:r>
            <a:r>
              <a:rPr lang="ja-JP" altLang="en-US" sz="1600" b="1">
                <a:solidFill>
                  <a:schemeClr val="bg1">
                    <a:lumMod val="50000"/>
                  </a:schemeClr>
                </a:solidFill>
                <a:latin typeface="+mn-ea"/>
                <a:ea typeface="+mn-ea"/>
              </a:rPr>
              <a:t>コンセプト</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我々がやりたいこと</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7673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7911CBD-B10F-F5E6-FD2A-1B18979FB906}"/>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92A858E-C8E2-12C5-BFD2-11A5AB9F66BC}"/>
              </a:ext>
            </a:extLst>
          </p:cNvPr>
          <p:cNvSpPr/>
          <p:nvPr/>
        </p:nvSpPr>
        <p:spPr>
          <a:xfrm>
            <a:off x="1764000" y="4392000"/>
            <a:ext cx="6228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2D50CD74-F10B-1C72-4182-37170DE13C8B}"/>
              </a:ext>
            </a:extLst>
          </p:cNvPr>
          <p:cNvSpPr/>
          <p:nvPr/>
        </p:nvSpPr>
        <p:spPr>
          <a:xfrm>
            <a:off x="4140000" y="2754000"/>
            <a:ext cx="309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8D7D236-A262-E27D-AA2F-53242AE22F69}"/>
              </a:ext>
            </a:extLst>
          </p:cNvPr>
          <p:cNvSpPr txBox="1"/>
          <p:nvPr/>
        </p:nvSpPr>
        <p:spPr>
          <a:xfrm>
            <a:off x="1636001" y="2182505"/>
            <a:ext cx="8919997" cy="2492990"/>
          </a:xfrm>
          <a:prstGeom prst="rect">
            <a:avLst/>
          </a:prstGeom>
          <a:noFill/>
        </p:spPr>
        <p:txBody>
          <a:bodyPr wrap="square">
            <a:spAutoFit/>
          </a:bodyPr>
          <a:lstStyle/>
          <a:p>
            <a:pPr algn="ctr"/>
            <a:r>
              <a:rPr lang="ja-JP" altLang="en-US" sz="3200" b="1">
                <a:solidFill>
                  <a:schemeClr val="tx1">
                    <a:lumMod val="85000"/>
                    <a:lumOff val="15000"/>
                  </a:schemeClr>
                </a:solidFill>
                <a:latin typeface="+mn-ea"/>
              </a:rPr>
              <a:t>衰えない</a:t>
            </a:r>
            <a:r>
              <a:rPr lang="ja-JP" altLang="en-US" sz="4800" b="1">
                <a:latin typeface="+mn-ea"/>
              </a:rPr>
              <a:t>“物を配る”</a:t>
            </a:r>
            <a:r>
              <a:rPr lang="ja-JP" altLang="en-US" sz="3200" b="1">
                <a:solidFill>
                  <a:schemeClr val="tx1">
                    <a:lumMod val="85000"/>
                    <a:lumOff val="15000"/>
                  </a:schemeClr>
                </a:solidFill>
                <a:latin typeface="+mn-ea"/>
              </a:rPr>
              <a:t>という需要に</a:t>
            </a:r>
            <a:endParaRPr lang="en-US" altLang="ja-JP" sz="3200" b="1">
              <a:solidFill>
                <a:schemeClr val="tx1">
                  <a:lumMod val="85000"/>
                  <a:lumOff val="15000"/>
                </a:schemeClr>
              </a:solidFill>
              <a:latin typeface="+mn-ea"/>
            </a:endParaRPr>
          </a:p>
          <a:p>
            <a:pPr algn="ctr"/>
            <a:endParaRPr lang="en-US" altLang="ja-JP" sz="5400" b="1" u="sng">
              <a:latin typeface="+mn-ea"/>
            </a:endParaRPr>
          </a:p>
          <a:p>
            <a:pPr algn="ctr"/>
            <a:r>
              <a:rPr lang="ja-JP" altLang="en-US" sz="5400" b="1">
                <a:latin typeface="+mn-ea"/>
              </a:rPr>
              <a:t>“ヒトより効果的に“</a:t>
            </a:r>
            <a:r>
              <a:rPr lang="ja-JP" altLang="en-US" sz="3200" b="1">
                <a:solidFill>
                  <a:schemeClr val="tx1">
                    <a:lumMod val="85000"/>
                    <a:lumOff val="15000"/>
                  </a:schemeClr>
                </a:solidFill>
                <a:latin typeface="+mn-ea"/>
              </a:rPr>
              <a:t>技術で応える</a:t>
            </a:r>
            <a:endParaRPr lang="en-US" altLang="ja-JP" sz="3200" b="1">
              <a:solidFill>
                <a:schemeClr val="tx1">
                  <a:lumMod val="85000"/>
                  <a:lumOff val="15000"/>
                </a:schemeClr>
              </a:solidFill>
              <a:latin typeface="+mn-ea"/>
            </a:endParaRPr>
          </a:p>
        </p:txBody>
      </p:sp>
      <p:cxnSp>
        <p:nvCxnSpPr>
          <p:cNvPr id="4" name="直線コネクタ 3">
            <a:extLst>
              <a:ext uri="{FF2B5EF4-FFF2-40B4-BE49-F238E27FC236}">
                <a16:creationId xmlns:a16="http://schemas.microsoft.com/office/drawing/2014/main" id="{446F6388-7831-1A24-52B7-8778A713F41D}"/>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5A23107C-1552-A5FE-6AB0-6ECB85190F5C}"/>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12</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7" name="タイトル 1">
            <a:extLst>
              <a:ext uri="{FF2B5EF4-FFF2-40B4-BE49-F238E27FC236}">
                <a16:creationId xmlns:a16="http://schemas.microsoft.com/office/drawing/2014/main" id="{FB465F76-B833-CACE-5598-E08EEFB2C8B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3, </a:t>
            </a:r>
            <a:r>
              <a:rPr lang="ja-JP" altLang="en-US" sz="1600" b="1">
                <a:solidFill>
                  <a:schemeClr val="bg1">
                    <a:lumMod val="50000"/>
                  </a:schemeClr>
                </a:solidFill>
                <a:latin typeface="+mn-ea"/>
                <a:ea typeface="+mn-ea"/>
              </a:rPr>
              <a:t>コンセプト</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我々が目指してるロボット</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23377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5" descr="ロボット 単色塗りつぶし">
            <a:extLst>
              <a:ext uri="{FF2B5EF4-FFF2-40B4-BE49-F238E27FC236}">
                <a16:creationId xmlns:a16="http://schemas.microsoft.com/office/drawing/2014/main" id="{4F500404-5BEE-52A0-0916-8E77D1DCC6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9205" y="2435226"/>
            <a:ext cx="3604423" cy="3569529"/>
          </a:xfrm>
          <a:prstGeom prst="rect">
            <a:avLst/>
          </a:prstGeom>
        </p:spPr>
      </p:pic>
      <p:pic>
        <p:nvPicPr>
          <p:cNvPr id="5" name="グラフィックス 29" descr="男性 単色塗りつぶし">
            <a:extLst>
              <a:ext uri="{FF2B5EF4-FFF2-40B4-BE49-F238E27FC236}">
                <a16:creationId xmlns:a16="http://schemas.microsoft.com/office/drawing/2014/main" id="{2E4701B5-0BD0-0B4D-F014-A55C17CCA3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695" y="2283300"/>
            <a:ext cx="3419029" cy="3500629"/>
          </a:xfrm>
          <a:prstGeom prst="rect">
            <a:avLst/>
          </a:prstGeom>
        </p:spPr>
      </p:pic>
      <p:pic>
        <p:nvPicPr>
          <p:cNvPr id="6" name="グラフィックス 30" descr="コメント: いいね! 単色塗りつぶし">
            <a:extLst>
              <a:ext uri="{FF2B5EF4-FFF2-40B4-BE49-F238E27FC236}">
                <a16:creationId xmlns:a16="http://schemas.microsoft.com/office/drawing/2014/main" id="{8F8D2330-B960-4C6E-E5C2-09FE8ABFDE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50552" y="1526742"/>
            <a:ext cx="1595657" cy="1595657"/>
          </a:xfrm>
          <a:prstGeom prst="rect">
            <a:avLst/>
          </a:prstGeom>
        </p:spPr>
      </p:pic>
      <p:pic>
        <p:nvPicPr>
          <p:cNvPr id="7" name="グラフィックス 6" descr="プレゼント 単色塗りつぶし">
            <a:extLst>
              <a:ext uri="{FF2B5EF4-FFF2-40B4-BE49-F238E27FC236}">
                <a16:creationId xmlns:a16="http://schemas.microsoft.com/office/drawing/2014/main" id="{C93CA3CA-1BCE-B382-013C-BB4F7BC628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7683" y="3881453"/>
            <a:ext cx="1682042" cy="1682042"/>
          </a:xfrm>
          <a:prstGeom prst="rect">
            <a:avLst/>
          </a:prstGeom>
        </p:spPr>
      </p:pic>
      <p:sp>
        <p:nvSpPr>
          <p:cNvPr id="13" name="テキスト ボックス 12">
            <a:extLst>
              <a:ext uri="{FF2B5EF4-FFF2-40B4-BE49-F238E27FC236}">
                <a16:creationId xmlns:a16="http://schemas.microsoft.com/office/drawing/2014/main" id="{3465B53B-F48A-2863-B109-8034098F7D25}"/>
              </a:ext>
            </a:extLst>
          </p:cNvPr>
          <p:cNvSpPr txBox="1"/>
          <p:nvPr/>
        </p:nvSpPr>
        <p:spPr>
          <a:xfrm>
            <a:off x="540000" y="1080000"/>
            <a:ext cx="6942298"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b="1">
                <a:solidFill>
                  <a:schemeClr val="tx1">
                    <a:lumMod val="50000"/>
                    <a:lumOff val="50000"/>
                  </a:schemeClr>
                </a:solidFill>
                <a:latin typeface="+mn-ea"/>
              </a:rPr>
              <a:t>3,</a:t>
            </a:r>
            <a:r>
              <a:rPr lang="ja-JP" altLang="en-US" b="1">
                <a:solidFill>
                  <a:schemeClr val="tx1">
                    <a:lumMod val="50000"/>
                    <a:lumOff val="50000"/>
                  </a:schemeClr>
                </a:solidFill>
                <a:latin typeface="+mn-ea"/>
              </a:rPr>
              <a:t> 製品コンセプト・特徴</a:t>
            </a:r>
            <a:endParaRPr lang="en-US" altLang="ja-JP" b="1">
              <a:solidFill>
                <a:schemeClr val="tx1">
                  <a:lumMod val="50000"/>
                  <a:lumOff val="50000"/>
                </a:schemeClr>
              </a:solidFill>
              <a:latin typeface="+mn-ea"/>
            </a:endParaRPr>
          </a:p>
          <a:p>
            <a:pPr>
              <a:lnSpc>
                <a:spcPct val="200000"/>
              </a:lnSpc>
            </a:pPr>
            <a:r>
              <a:rPr lang="en-US" altLang="ja-JP" sz="4400" b="1" u="sng">
                <a:latin typeface="+mn-ea"/>
              </a:rPr>
              <a:t>4,</a:t>
            </a:r>
            <a:r>
              <a:rPr lang="ja-JP" altLang="en-US" sz="4400" b="1" u="sng">
                <a:latin typeface="+mn-ea"/>
              </a:rPr>
              <a:t> 主な機能</a:t>
            </a:r>
            <a:endParaRPr lang="en-US" altLang="ja-JP" sz="4400" b="1" u="sng">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318135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68558A0-BE10-CD7A-1081-A6062AA2966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661586" y="1221603"/>
            <a:ext cx="2672778" cy="523220"/>
          </a:xfrm>
          <a:prstGeom prst="rect">
            <a:avLst/>
          </a:prstGeom>
          <a:noFill/>
        </p:spPr>
        <p:txBody>
          <a:bodyPr wrap="square">
            <a:spAutoFit/>
          </a:bodyPr>
          <a:lstStyle/>
          <a:p>
            <a:r>
              <a:rPr lang="ja-JP" altLang="en-US" sz="2800" b="1">
                <a:latin typeface="+mn-ea"/>
              </a:rPr>
              <a:t>“物を配る”機能</a:t>
            </a:r>
            <a:endParaRPr lang="en-US" altLang="ja-JP" sz="2800" b="1">
              <a:latin typeface="+mn-ea"/>
            </a:endParaRPr>
          </a:p>
        </p:txBody>
      </p:sp>
      <p:sp>
        <p:nvSpPr>
          <p:cNvPr id="43" name="四角形: 角を丸くする 42">
            <a:extLst>
              <a:ext uri="{FF2B5EF4-FFF2-40B4-BE49-F238E27FC236}">
                <a16:creationId xmlns:a16="http://schemas.microsoft.com/office/drawing/2014/main" id="{DE5F8DA3-8014-72C4-225D-51BC56A496A9}"/>
              </a:ext>
            </a:extLst>
          </p:cNvPr>
          <p:cNvSpPr/>
          <p:nvPr/>
        </p:nvSpPr>
        <p:spPr>
          <a:xfrm>
            <a:off x="2600261" y="2785212"/>
            <a:ext cx="3167349" cy="212074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44" name="グラフィックス 2" descr="ロボット 単色塗りつぶし">
            <a:extLst>
              <a:ext uri="{FF2B5EF4-FFF2-40B4-BE49-F238E27FC236}">
                <a16:creationId xmlns:a16="http://schemas.microsoft.com/office/drawing/2014/main" id="{B70B9D5F-8EAA-B192-F276-2E30CABA26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3060" y="3022937"/>
            <a:ext cx="1896737" cy="1878375"/>
          </a:xfrm>
          <a:prstGeom prst="rect">
            <a:avLst/>
          </a:prstGeom>
        </p:spPr>
      </p:pic>
      <p:pic>
        <p:nvPicPr>
          <p:cNvPr id="45" name="グラフィックス 15" descr="電球と歯車 単色塗りつぶし">
            <a:extLst>
              <a:ext uri="{FF2B5EF4-FFF2-40B4-BE49-F238E27FC236}">
                <a16:creationId xmlns:a16="http://schemas.microsoft.com/office/drawing/2014/main" id="{96CB7419-9CA6-6042-F151-14B989C70B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8192" y="2784238"/>
            <a:ext cx="914400" cy="914400"/>
          </a:xfrm>
          <a:prstGeom prst="rect">
            <a:avLst/>
          </a:prstGeom>
        </p:spPr>
      </p:pic>
      <p:pic>
        <p:nvPicPr>
          <p:cNvPr id="47" name="グラフィックス 46" descr="男性 単色塗りつぶし">
            <a:extLst>
              <a:ext uri="{FF2B5EF4-FFF2-40B4-BE49-F238E27FC236}">
                <a16:creationId xmlns:a16="http://schemas.microsoft.com/office/drawing/2014/main" id="{F5E0A16F-6E9F-25B6-3743-7FB7209233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5392" y="3294600"/>
            <a:ext cx="1432945" cy="1432945"/>
          </a:xfrm>
          <a:prstGeom prst="rect">
            <a:avLst/>
          </a:prstGeom>
        </p:spPr>
      </p:pic>
      <p:pic>
        <p:nvPicPr>
          <p:cNvPr id="49" name="グラフィックス 48" descr="プレゼント 単色塗りつぶし">
            <a:extLst>
              <a:ext uri="{FF2B5EF4-FFF2-40B4-BE49-F238E27FC236}">
                <a16:creationId xmlns:a16="http://schemas.microsoft.com/office/drawing/2014/main" id="{E2F7BEA3-10E7-12A8-1BA7-5750766EF9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87468" y="2919814"/>
            <a:ext cx="640222" cy="640222"/>
          </a:xfrm>
          <a:prstGeom prst="rect">
            <a:avLst/>
          </a:prstGeom>
        </p:spPr>
      </p:pic>
      <p:sp>
        <p:nvSpPr>
          <p:cNvPr id="50" name="四角形: 角を丸くする 49">
            <a:extLst>
              <a:ext uri="{FF2B5EF4-FFF2-40B4-BE49-F238E27FC236}">
                <a16:creationId xmlns:a16="http://schemas.microsoft.com/office/drawing/2014/main" id="{4A69AB7C-D39C-4ED3-07B2-42219A9E0CF6}"/>
              </a:ext>
            </a:extLst>
          </p:cNvPr>
          <p:cNvSpPr/>
          <p:nvPr/>
        </p:nvSpPr>
        <p:spPr>
          <a:xfrm>
            <a:off x="6377077" y="2785212"/>
            <a:ext cx="3167349" cy="212074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51" name="グラフィックス 25" descr="ロボット 単色塗りつぶし">
            <a:extLst>
              <a:ext uri="{FF2B5EF4-FFF2-40B4-BE49-F238E27FC236}">
                <a16:creationId xmlns:a16="http://schemas.microsoft.com/office/drawing/2014/main" id="{7B031F37-3096-D2E3-C037-80C030AA5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7673" y="2990750"/>
            <a:ext cx="1896737" cy="1878375"/>
          </a:xfrm>
          <a:prstGeom prst="rect">
            <a:avLst/>
          </a:prstGeom>
        </p:spPr>
      </p:pic>
      <p:pic>
        <p:nvPicPr>
          <p:cNvPr id="53" name="グラフィックス 29" descr="男性 単色塗りつぶし">
            <a:extLst>
              <a:ext uri="{FF2B5EF4-FFF2-40B4-BE49-F238E27FC236}">
                <a16:creationId xmlns:a16="http://schemas.microsoft.com/office/drawing/2014/main" id="{4DDFE914-8CB5-AE3B-B3FE-8A550C21A9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8566" y="3165183"/>
            <a:ext cx="1538689" cy="1575412"/>
          </a:xfrm>
          <a:prstGeom prst="rect">
            <a:avLst/>
          </a:prstGeom>
        </p:spPr>
      </p:pic>
      <p:pic>
        <p:nvPicPr>
          <p:cNvPr id="54" name="グラフィックス 30" descr="コメント: いいね! 単色塗りつぶし">
            <a:extLst>
              <a:ext uri="{FF2B5EF4-FFF2-40B4-BE49-F238E27FC236}">
                <a16:creationId xmlns:a16="http://schemas.microsoft.com/office/drawing/2014/main" id="{97A3B05F-2373-5682-4717-1516AC3908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09047" y="2954027"/>
            <a:ext cx="914400" cy="914400"/>
          </a:xfrm>
          <a:prstGeom prst="rect">
            <a:avLst/>
          </a:prstGeom>
        </p:spPr>
      </p:pic>
      <p:pic>
        <p:nvPicPr>
          <p:cNvPr id="55" name="グラフィックス 54" descr="プレゼント 単色塗りつぶし">
            <a:extLst>
              <a:ext uri="{FF2B5EF4-FFF2-40B4-BE49-F238E27FC236}">
                <a16:creationId xmlns:a16="http://schemas.microsoft.com/office/drawing/2014/main" id="{C55BCEBA-3206-8FEF-0C09-A9CC8683E5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70791" y="3951343"/>
            <a:ext cx="640222" cy="640222"/>
          </a:xfrm>
          <a:prstGeom prst="rect">
            <a:avLst/>
          </a:prstGeom>
        </p:spPr>
      </p:pic>
      <p:sp>
        <p:nvSpPr>
          <p:cNvPr id="59" name="テキスト ボックス 58">
            <a:extLst>
              <a:ext uri="{FF2B5EF4-FFF2-40B4-BE49-F238E27FC236}">
                <a16:creationId xmlns:a16="http://schemas.microsoft.com/office/drawing/2014/main" id="{E55EE90F-C2EB-E7BC-2098-45ACA978DCB1}"/>
              </a:ext>
            </a:extLst>
          </p:cNvPr>
          <p:cNvSpPr txBox="1"/>
          <p:nvPr/>
        </p:nvSpPr>
        <p:spPr>
          <a:xfrm>
            <a:off x="3169613" y="2344878"/>
            <a:ext cx="2028644" cy="369332"/>
          </a:xfrm>
          <a:prstGeom prst="rect">
            <a:avLst/>
          </a:prstGeom>
          <a:noFill/>
        </p:spPr>
        <p:txBody>
          <a:bodyPr wrap="square">
            <a:spAutoFit/>
          </a:bodyPr>
          <a:lstStyle/>
          <a:p>
            <a:r>
              <a:rPr lang="ja-JP" altLang="en-US" sz="1800" b="1">
                <a:ea typeface="游ゴシック"/>
              </a:rPr>
              <a:t>自律して人を認識</a:t>
            </a:r>
            <a:endParaRPr lang="ja-JP" altLang="en-US" sz="1800">
              <a:ea typeface="游ゴシック"/>
            </a:endParaRPr>
          </a:p>
        </p:txBody>
      </p:sp>
      <p:sp>
        <p:nvSpPr>
          <p:cNvPr id="61" name="テキスト ボックス 60">
            <a:extLst>
              <a:ext uri="{FF2B5EF4-FFF2-40B4-BE49-F238E27FC236}">
                <a16:creationId xmlns:a16="http://schemas.microsoft.com/office/drawing/2014/main" id="{B751DDAD-C795-8E33-B31A-D023E8FE10DF}"/>
              </a:ext>
            </a:extLst>
          </p:cNvPr>
          <p:cNvSpPr txBox="1"/>
          <p:nvPr/>
        </p:nvSpPr>
        <p:spPr>
          <a:xfrm>
            <a:off x="6931067" y="2344878"/>
            <a:ext cx="2059368" cy="369332"/>
          </a:xfrm>
          <a:prstGeom prst="rect">
            <a:avLst/>
          </a:prstGeom>
          <a:noFill/>
        </p:spPr>
        <p:txBody>
          <a:bodyPr wrap="square">
            <a:spAutoFit/>
          </a:bodyPr>
          <a:lstStyle/>
          <a:p>
            <a:r>
              <a:rPr lang="ja-JP" altLang="en-US" sz="1800" b="1">
                <a:ea typeface="游ゴシック"/>
              </a:rPr>
              <a:t>自律して人</a:t>
            </a:r>
            <a:r>
              <a:rPr lang="ja-JP" altLang="en-US" b="1">
                <a:ea typeface="游ゴシック"/>
              </a:rPr>
              <a:t>に渡す</a:t>
            </a:r>
            <a:endParaRPr lang="ja-JP" altLang="en-US" sz="1800">
              <a:ea typeface="游ゴシック"/>
            </a:endParaRPr>
          </a:p>
        </p:txBody>
      </p:sp>
      <p:cxnSp>
        <p:nvCxnSpPr>
          <p:cNvPr id="5" name="直線コネクタ 4">
            <a:extLst>
              <a:ext uri="{FF2B5EF4-FFF2-40B4-BE49-F238E27FC236}">
                <a16:creationId xmlns:a16="http://schemas.microsoft.com/office/drawing/2014/main" id="{A6D0BDAC-77FC-F197-507F-3BDA2BE0459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ADC26FEA-B8AC-C88E-D37E-CF446253564C}"/>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14</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FD3B8001-D27B-35C4-0C66-DBABD114AF4C}"/>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171195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26FB8C8-C9F4-6B85-5F0D-16B2303FF15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968598" y="797831"/>
            <a:ext cx="5767700" cy="523220"/>
          </a:xfrm>
          <a:prstGeom prst="rect">
            <a:avLst/>
          </a:prstGeom>
          <a:noFill/>
        </p:spPr>
        <p:txBody>
          <a:bodyPr wrap="square" lIns="91440" tIns="45720" rIns="91440" bIns="45720" anchor="t">
            <a:spAutoFit/>
          </a:bodyPr>
          <a:lstStyle/>
          <a:p>
            <a:r>
              <a:rPr lang="ja-JP" altLang="en-US" sz="2000" b="1">
                <a:latin typeface="游ゴシック"/>
                <a:ea typeface="游ゴシック"/>
              </a:rPr>
              <a:t>より良い</a:t>
            </a:r>
            <a:r>
              <a:rPr lang="ja-JP" altLang="en-US" sz="2800" b="1">
                <a:latin typeface="游ゴシック"/>
                <a:ea typeface="游ゴシック"/>
              </a:rPr>
              <a:t>“物を配る”機能</a:t>
            </a:r>
            <a:r>
              <a:rPr lang="ja-JP" altLang="en-US" sz="2000" b="1">
                <a:latin typeface="游ゴシック"/>
                <a:ea typeface="游ゴシック"/>
              </a:rPr>
              <a:t>を実現するために</a:t>
            </a:r>
            <a:endParaRPr lang="en-US" altLang="ja-JP" sz="2000" b="1">
              <a:latin typeface="游ゴシック"/>
              <a:ea typeface="游ゴシック"/>
            </a:endParaRPr>
          </a:p>
        </p:txBody>
      </p:sp>
      <p:cxnSp>
        <p:nvCxnSpPr>
          <p:cNvPr id="4" name="直線コネクタ 3">
            <a:extLst>
              <a:ext uri="{FF2B5EF4-FFF2-40B4-BE49-F238E27FC236}">
                <a16:creationId xmlns:a16="http://schemas.microsoft.com/office/drawing/2014/main" id="{4B57B48B-CF38-EC22-3F21-61E212BAA3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13">
            <a:extLst>
              <a:ext uri="{FF2B5EF4-FFF2-40B4-BE49-F238E27FC236}">
                <a16:creationId xmlns:a16="http://schemas.microsoft.com/office/drawing/2014/main" id="{2CEA66CF-2732-9A0C-6179-C1BCFF93820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15</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BF893EE-4358-1FC4-6040-A57373EFE1A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
        <p:nvSpPr>
          <p:cNvPr id="74" name="四角形: 角を丸くする 73">
            <a:extLst>
              <a:ext uri="{FF2B5EF4-FFF2-40B4-BE49-F238E27FC236}">
                <a16:creationId xmlns:a16="http://schemas.microsoft.com/office/drawing/2014/main" id="{03549F72-75F2-AB0E-EC2A-9243717F9676}"/>
              </a:ext>
            </a:extLst>
          </p:cNvPr>
          <p:cNvSpPr/>
          <p:nvPr/>
        </p:nvSpPr>
        <p:spPr>
          <a:xfrm>
            <a:off x="1104165" y="1332618"/>
            <a:ext cx="2304000" cy="468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73913D1-57AE-B3D5-4B47-512E04977038}"/>
              </a:ext>
            </a:extLst>
          </p:cNvPr>
          <p:cNvSpPr txBox="1"/>
          <p:nvPr/>
        </p:nvSpPr>
        <p:spPr>
          <a:xfrm>
            <a:off x="1051061" y="1397675"/>
            <a:ext cx="3485245" cy="2031325"/>
          </a:xfrm>
          <a:prstGeom prst="rect">
            <a:avLst/>
          </a:prstGeom>
          <a:noFill/>
          <a:ln>
            <a:solidFill>
              <a:schemeClr val="tx1"/>
            </a:solidFill>
          </a:ln>
        </p:spPr>
        <p:txBody>
          <a:bodyPr wrap="square">
            <a:spAutoFit/>
          </a:bodyPr>
          <a:lstStyle/>
          <a:p>
            <a:r>
              <a:rPr lang="ja-JP" altLang="en-US" b="1">
                <a:solidFill>
                  <a:schemeClr val="bg1"/>
                </a:solidFill>
                <a:latin typeface="游ゴシック"/>
                <a:ea typeface="游ゴシック"/>
              </a:rPr>
              <a:t>・</a:t>
            </a:r>
            <a:r>
              <a:rPr lang="en-US" altLang="ja-JP" sz="1800" b="1">
                <a:solidFill>
                  <a:schemeClr val="bg1"/>
                </a:solidFill>
                <a:latin typeface="游ゴシック"/>
                <a:ea typeface="游ゴシック"/>
              </a:rPr>
              <a:t> </a:t>
            </a:r>
            <a:r>
              <a:rPr lang="ja-JP" altLang="en-US" sz="1800" b="1">
                <a:solidFill>
                  <a:schemeClr val="bg1"/>
                </a:solidFill>
                <a:latin typeface="游ゴシック"/>
                <a:ea typeface="游ゴシック"/>
              </a:rPr>
              <a:t>対象を選択</a:t>
            </a:r>
            <a:endParaRPr lang="en-US" altLang="ja-JP" sz="1800" b="1">
              <a:solidFill>
                <a:schemeClr val="bg1"/>
              </a:solidFill>
              <a:latin typeface="游ゴシック"/>
              <a:ea typeface="游ゴシック"/>
            </a:endParaRPr>
          </a:p>
          <a:p>
            <a:endParaRPr lang="en-US" altLang="ja-JP" sz="1800" b="1">
              <a:solidFill>
                <a:schemeClr val="bg1"/>
              </a:solidFill>
              <a:highlight>
                <a:srgbClr val="000000"/>
              </a:highlight>
              <a:latin typeface="游ゴシック"/>
              <a:ea typeface="游ゴシック"/>
            </a:endParaRPr>
          </a:p>
          <a:p>
            <a:r>
              <a:rPr lang="ja-JP" altLang="en-US" sz="1800"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しばらくの間追従</a:t>
            </a:r>
            <a:endParaRPr lang="en-US" altLang="ja-JP" sz="1800" b="1">
              <a:solidFill>
                <a:schemeClr val="bg1">
                  <a:lumMod val="50000"/>
                </a:schemeClr>
              </a:solidFill>
              <a:latin typeface="游ゴシック"/>
              <a:ea typeface="游ゴシック"/>
            </a:endParaRPr>
          </a:p>
          <a:p>
            <a:endParaRPr lang="en-US" altLang="ja-JP" sz="1800" b="1">
              <a:solidFill>
                <a:schemeClr val="bg1">
                  <a:lumMod val="50000"/>
                </a:schemeClr>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受け取りやすい高さで手渡し</a:t>
            </a:r>
            <a:endParaRPr lang="en-US" altLang="ja-JP" sz="1800" b="1">
              <a:solidFill>
                <a:schemeClr val="bg1">
                  <a:lumMod val="50000"/>
                </a:schemeClr>
              </a:solidFill>
              <a:latin typeface="游ゴシック"/>
              <a:ea typeface="游ゴシック"/>
            </a:endParaRPr>
          </a:p>
          <a:p>
            <a:endParaRPr lang="en-US" altLang="ja-JP" b="1">
              <a:solidFill>
                <a:schemeClr val="bg1">
                  <a:lumMod val="50000"/>
                </a:schemeClr>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配布物を補充</a:t>
            </a:r>
            <a:endParaRPr lang="en-US" altLang="ja-JP" sz="1800" b="1">
              <a:solidFill>
                <a:schemeClr val="bg1">
                  <a:lumMod val="50000"/>
                </a:schemeClr>
              </a:solidFill>
              <a:latin typeface="游ゴシック"/>
              <a:ea typeface="游ゴシック"/>
            </a:endParaRPr>
          </a:p>
        </p:txBody>
      </p:sp>
      <p:sp>
        <p:nvSpPr>
          <p:cNvPr id="78" name="矢印: 右 77">
            <a:extLst>
              <a:ext uri="{FF2B5EF4-FFF2-40B4-BE49-F238E27FC236}">
                <a16:creationId xmlns:a16="http://schemas.microsoft.com/office/drawing/2014/main" id="{1D35F42A-6323-2DB3-B068-BEEC4BF79D01}"/>
              </a:ext>
            </a:extLst>
          </p:cNvPr>
          <p:cNvSpPr/>
          <p:nvPr/>
        </p:nvSpPr>
        <p:spPr>
          <a:xfrm>
            <a:off x="3384000" y="1324302"/>
            <a:ext cx="2648145" cy="484632"/>
          </a:xfrm>
          <a:prstGeom prst="rightArrow">
            <a:avLst>
              <a:gd name="adj1" fmla="val 3435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ACDDB44-36B5-BA24-5AA7-1CA2893DECDA}"/>
              </a:ext>
            </a:extLst>
          </p:cNvPr>
          <p:cNvSpPr/>
          <p:nvPr/>
        </p:nvSpPr>
        <p:spPr>
          <a:xfrm>
            <a:off x="5076000" y="4500000"/>
            <a:ext cx="417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82D3A6D7-8505-32BD-0C42-0687F397CDD1}"/>
              </a:ext>
            </a:extLst>
          </p:cNvPr>
          <p:cNvSpPr/>
          <p:nvPr/>
        </p:nvSpPr>
        <p:spPr>
          <a:xfrm>
            <a:off x="3492000" y="5688000"/>
            <a:ext cx="1332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850C99C-DD06-F188-2C67-2DC66008E778}"/>
              </a:ext>
            </a:extLst>
          </p:cNvPr>
          <p:cNvSpPr/>
          <p:nvPr/>
        </p:nvSpPr>
        <p:spPr>
          <a:xfrm>
            <a:off x="5508000" y="5688000"/>
            <a:ext cx="237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6EBE3E1D-1662-D26C-CBFA-B360A9F8BC84}"/>
              </a:ext>
            </a:extLst>
          </p:cNvPr>
          <p:cNvSpPr txBox="1"/>
          <p:nvPr/>
        </p:nvSpPr>
        <p:spPr>
          <a:xfrm>
            <a:off x="2268000" y="4140000"/>
            <a:ext cx="8100000" cy="1846659"/>
          </a:xfrm>
          <a:prstGeom prst="rect">
            <a:avLst/>
          </a:prstGeom>
          <a:noFill/>
        </p:spPr>
        <p:txBody>
          <a:bodyPr wrap="square">
            <a:spAutoFit/>
          </a:bodyPr>
          <a:lstStyle/>
          <a:p>
            <a:r>
              <a:rPr lang="ja-JP" altLang="en-US" b="1">
                <a:latin typeface="游ゴシック"/>
                <a:ea typeface="游ゴシック"/>
              </a:rPr>
              <a:t>・配布物に応じて依頼主が</a:t>
            </a:r>
            <a:r>
              <a:rPr lang="ja-JP" altLang="en-US" sz="3600" b="1">
                <a:latin typeface="游ゴシック"/>
                <a:ea typeface="游ゴシック"/>
              </a:rPr>
              <a:t>対象の優先度を選択</a:t>
            </a:r>
            <a:endParaRPr lang="en-US" altLang="ja-JP" sz="3600" b="1">
              <a:latin typeface="游ゴシック"/>
              <a:ea typeface="游ゴシック"/>
            </a:endParaRPr>
          </a:p>
          <a:p>
            <a:pPr algn="r"/>
            <a:r>
              <a:rPr lang="ja-JP" altLang="en-US" b="1">
                <a:latin typeface="游ゴシック"/>
                <a:ea typeface="游ゴシック"/>
              </a:rPr>
              <a:t>（男性向けの配布物は男性を対象に</a:t>
            </a:r>
            <a:r>
              <a:rPr lang="en-US" altLang="ja-JP" b="1">
                <a:latin typeface="游ゴシック"/>
                <a:ea typeface="游ゴシック"/>
              </a:rPr>
              <a:t>…</a:t>
            </a:r>
            <a:r>
              <a:rPr lang="ja-JP" altLang="en-US" b="1">
                <a:latin typeface="游ゴシック"/>
                <a:ea typeface="游ゴシック"/>
              </a:rPr>
              <a:t>など）</a:t>
            </a:r>
            <a:endParaRPr lang="en-US" altLang="ja-JP" b="1">
              <a:latin typeface="游ゴシック"/>
              <a:ea typeface="游ゴシック"/>
            </a:endParaRPr>
          </a:p>
          <a:p>
            <a:endParaRPr lang="en-US" altLang="ja-JP" sz="2400" b="1">
              <a:latin typeface="游ゴシック"/>
              <a:ea typeface="游ゴシック"/>
            </a:endParaRPr>
          </a:p>
          <a:p>
            <a:r>
              <a:rPr lang="ja-JP" altLang="en-US" b="1">
                <a:latin typeface="游ゴシック"/>
                <a:ea typeface="游ゴシック"/>
              </a:rPr>
              <a:t>・配布物の</a:t>
            </a:r>
            <a:r>
              <a:rPr lang="ja-JP" altLang="en-US" sz="3600" b="1">
                <a:latin typeface="游ゴシック"/>
                <a:ea typeface="游ゴシック"/>
              </a:rPr>
              <a:t>効果と</a:t>
            </a:r>
            <a:r>
              <a:rPr lang="ja-JP" altLang="en-US" b="1">
                <a:latin typeface="游ゴシック"/>
                <a:ea typeface="游ゴシック"/>
              </a:rPr>
              <a:t>配布の</a:t>
            </a:r>
            <a:r>
              <a:rPr lang="ja-JP" altLang="en-US" sz="3600" b="1">
                <a:latin typeface="游ゴシック"/>
                <a:ea typeface="游ゴシック"/>
              </a:rPr>
              <a:t>効率を向上</a:t>
            </a:r>
            <a:endParaRPr lang="en-US" altLang="ja-JP" sz="3600" b="1">
              <a:latin typeface="游ゴシック"/>
              <a:ea typeface="游ゴシック"/>
            </a:endParaRPr>
          </a:p>
        </p:txBody>
      </p:sp>
      <p:sp>
        <p:nvSpPr>
          <p:cNvPr id="20" name="四角形: 角を丸くする 19">
            <a:extLst>
              <a:ext uri="{FF2B5EF4-FFF2-40B4-BE49-F238E27FC236}">
                <a16:creationId xmlns:a16="http://schemas.microsoft.com/office/drawing/2014/main" id="{38F31717-53AE-7BF4-5798-B2A73D936060}"/>
              </a:ext>
            </a:extLst>
          </p:cNvPr>
          <p:cNvSpPr/>
          <p:nvPr/>
        </p:nvSpPr>
        <p:spPr>
          <a:xfrm>
            <a:off x="6264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1" name="グラフィックス 2" descr="ロボット 単色塗りつぶし">
            <a:extLst>
              <a:ext uri="{FF2B5EF4-FFF2-40B4-BE49-F238E27FC236}">
                <a16:creationId xmlns:a16="http://schemas.microsoft.com/office/drawing/2014/main" id="{D74DE482-D6EB-58C9-8072-7F07E07FD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000" y="2016000"/>
            <a:ext cx="1096998" cy="1086378"/>
          </a:xfrm>
          <a:prstGeom prst="rect">
            <a:avLst/>
          </a:prstGeom>
        </p:spPr>
      </p:pic>
      <p:pic>
        <p:nvPicPr>
          <p:cNvPr id="22" name="グラフィックス 15" descr="電球と歯車 単色塗りつぶし">
            <a:extLst>
              <a:ext uri="{FF2B5EF4-FFF2-40B4-BE49-F238E27FC236}">
                <a16:creationId xmlns:a16="http://schemas.microsoft.com/office/drawing/2014/main" id="{27F4D5E7-0319-56C6-D509-5A2FC99798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171" y="1774217"/>
            <a:ext cx="634601" cy="634601"/>
          </a:xfrm>
          <a:prstGeom prst="rect">
            <a:avLst/>
          </a:prstGeom>
        </p:spPr>
      </p:pic>
      <p:pic>
        <p:nvPicPr>
          <p:cNvPr id="23" name="グラフィックス 22" descr="サッカー ボール 単色塗りつぶし">
            <a:extLst>
              <a:ext uri="{FF2B5EF4-FFF2-40B4-BE49-F238E27FC236}">
                <a16:creationId xmlns:a16="http://schemas.microsoft.com/office/drawing/2014/main" id="{CFBF921C-AAB5-8C49-34C4-24943C499C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4778" y="2016000"/>
            <a:ext cx="349986" cy="349986"/>
          </a:xfrm>
          <a:prstGeom prst="rect">
            <a:avLst/>
          </a:prstGeom>
        </p:spPr>
      </p:pic>
      <p:pic>
        <p:nvPicPr>
          <p:cNvPr id="24" name="グラフィックス 23" descr="男性のプロフィール 単色塗りつぶし">
            <a:extLst>
              <a:ext uri="{FF2B5EF4-FFF2-40B4-BE49-F238E27FC236}">
                <a16:creationId xmlns:a16="http://schemas.microsoft.com/office/drawing/2014/main" id="{5F22BE19-FA5D-839F-1C5C-7F03812635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0000" y="2267999"/>
            <a:ext cx="648000" cy="648000"/>
          </a:xfrm>
          <a:prstGeom prst="rect">
            <a:avLst/>
          </a:prstGeom>
        </p:spPr>
      </p:pic>
      <p:pic>
        <p:nvPicPr>
          <p:cNvPr id="25" name="グラフィックス 24" descr="女性のプロフィール 単色塗りつぶし">
            <a:extLst>
              <a:ext uri="{FF2B5EF4-FFF2-40B4-BE49-F238E27FC236}">
                <a16:creationId xmlns:a16="http://schemas.microsoft.com/office/drawing/2014/main" id="{5701DC14-D8D2-4501-1C44-DA01EBE9C6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00000" y="2268000"/>
            <a:ext cx="648000" cy="648000"/>
          </a:xfrm>
          <a:prstGeom prst="rect">
            <a:avLst/>
          </a:prstGeom>
        </p:spPr>
      </p:pic>
      <p:sp>
        <p:nvSpPr>
          <p:cNvPr id="26" name="四角形: 角を丸くする 25">
            <a:extLst>
              <a:ext uri="{FF2B5EF4-FFF2-40B4-BE49-F238E27FC236}">
                <a16:creationId xmlns:a16="http://schemas.microsoft.com/office/drawing/2014/main" id="{D578AB48-DD95-B9FC-B8ED-BD7A05ACF0E8}"/>
              </a:ext>
            </a:extLst>
          </p:cNvPr>
          <p:cNvSpPr/>
          <p:nvPr/>
        </p:nvSpPr>
        <p:spPr>
          <a:xfrm>
            <a:off x="8820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7" name="グラフィックス 2" descr="ロボット 単色塗りつぶし">
            <a:extLst>
              <a:ext uri="{FF2B5EF4-FFF2-40B4-BE49-F238E27FC236}">
                <a16:creationId xmlns:a16="http://schemas.microsoft.com/office/drawing/2014/main" id="{908561E8-FDD0-819B-492E-304AFAC44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4000" y="2016000"/>
            <a:ext cx="1096998" cy="1086378"/>
          </a:xfrm>
          <a:prstGeom prst="rect">
            <a:avLst/>
          </a:prstGeom>
        </p:spPr>
      </p:pic>
      <p:pic>
        <p:nvPicPr>
          <p:cNvPr id="28" name="グラフィックス 27" descr="サッカー ボール 単色塗りつぶし">
            <a:extLst>
              <a:ext uri="{FF2B5EF4-FFF2-40B4-BE49-F238E27FC236}">
                <a16:creationId xmlns:a16="http://schemas.microsoft.com/office/drawing/2014/main" id="{BEB8F645-D13F-D423-4BC9-21BB10507B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0662" y="1979942"/>
            <a:ext cx="349986" cy="349986"/>
          </a:xfrm>
          <a:prstGeom prst="rect">
            <a:avLst/>
          </a:prstGeom>
        </p:spPr>
      </p:pic>
      <p:pic>
        <p:nvPicPr>
          <p:cNvPr id="32" name="グラフィックス 30" descr="コメント: いいね! 単色塗りつぶし">
            <a:extLst>
              <a:ext uri="{FF2B5EF4-FFF2-40B4-BE49-F238E27FC236}">
                <a16:creationId xmlns:a16="http://schemas.microsoft.com/office/drawing/2014/main" id="{47921205-051A-7662-5FBF-DD24045B03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5672" y="1597088"/>
            <a:ext cx="768898" cy="768898"/>
          </a:xfrm>
          <a:prstGeom prst="rect">
            <a:avLst/>
          </a:prstGeom>
        </p:spPr>
      </p:pic>
      <p:pic>
        <p:nvPicPr>
          <p:cNvPr id="34" name="グラフィックス 33" descr="男性のプロフィール 単色塗りつぶし">
            <a:extLst>
              <a:ext uri="{FF2B5EF4-FFF2-40B4-BE49-F238E27FC236}">
                <a16:creationId xmlns:a16="http://schemas.microsoft.com/office/drawing/2014/main" id="{7102C6D9-0FD3-8C75-2CF4-0FB83DAF2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6000" y="2268000"/>
            <a:ext cx="648000" cy="648000"/>
          </a:xfrm>
          <a:prstGeom prst="rect">
            <a:avLst/>
          </a:prstGeom>
        </p:spPr>
      </p:pic>
      <p:pic>
        <p:nvPicPr>
          <p:cNvPr id="35" name="グラフィックス 34" descr="女性のプロフィール 単色塗りつぶし">
            <a:extLst>
              <a:ext uri="{FF2B5EF4-FFF2-40B4-BE49-F238E27FC236}">
                <a16:creationId xmlns:a16="http://schemas.microsoft.com/office/drawing/2014/main" id="{5816672F-896B-9F89-0E79-AC59B8E2BA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56000" y="2268000"/>
            <a:ext cx="648000" cy="648000"/>
          </a:xfrm>
          <a:prstGeom prst="rect">
            <a:avLst/>
          </a:prstGeom>
        </p:spPr>
      </p:pic>
    </p:spTree>
    <p:extLst>
      <p:ext uri="{BB962C8B-B14F-4D97-AF65-F5344CB8AC3E}">
        <p14:creationId xmlns:p14="http://schemas.microsoft.com/office/powerpoint/2010/main" val="11661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15BCE1B-AB57-99A3-7B96-D6A52D6B9FB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968598" y="797831"/>
            <a:ext cx="5767700" cy="523220"/>
          </a:xfrm>
          <a:prstGeom prst="rect">
            <a:avLst/>
          </a:prstGeom>
          <a:noFill/>
        </p:spPr>
        <p:txBody>
          <a:bodyPr wrap="square" lIns="91440" tIns="45720" rIns="91440" bIns="45720" anchor="t">
            <a:spAutoFit/>
          </a:bodyPr>
          <a:lstStyle/>
          <a:p>
            <a:r>
              <a:rPr lang="ja-JP" altLang="en-US" sz="2000" b="1">
                <a:latin typeface="游ゴシック"/>
                <a:ea typeface="游ゴシック"/>
              </a:rPr>
              <a:t>より良い</a:t>
            </a:r>
            <a:r>
              <a:rPr lang="ja-JP" altLang="en-US" sz="2800" b="1">
                <a:latin typeface="游ゴシック"/>
                <a:ea typeface="游ゴシック"/>
              </a:rPr>
              <a:t>“物を配る”機能</a:t>
            </a:r>
            <a:r>
              <a:rPr lang="ja-JP" altLang="en-US" sz="2000" b="1">
                <a:latin typeface="游ゴシック"/>
                <a:ea typeface="游ゴシック"/>
              </a:rPr>
              <a:t>を実現するために</a:t>
            </a:r>
            <a:endParaRPr lang="en-US" altLang="ja-JP" sz="2000" b="1">
              <a:latin typeface="游ゴシック"/>
              <a:ea typeface="游ゴシック"/>
            </a:endParaRPr>
          </a:p>
        </p:txBody>
      </p:sp>
      <p:cxnSp>
        <p:nvCxnSpPr>
          <p:cNvPr id="4" name="直線コネクタ 3">
            <a:extLst>
              <a:ext uri="{FF2B5EF4-FFF2-40B4-BE49-F238E27FC236}">
                <a16:creationId xmlns:a16="http://schemas.microsoft.com/office/drawing/2014/main" id="{4B57B48B-CF38-EC22-3F21-61E212BAA3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13">
            <a:extLst>
              <a:ext uri="{FF2B5EF4-FFF2-40B4-BE49-F238E27FC236}">
                <a16:creationId xmlns:a16="http://schemas.microsoft.com/office/drawing/2014/main" id="{2CEA66CF-2732-9A0C-6179-C1BCFF93820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16</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BF893EE-4358-1FC4-6040-A57373EFE1A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
        <p:nvSpPr>
          <p:cNvPr id="74" name="四角形: 角を丸くする 73">
            <a:extLst>
              <a:ext uri="{FF2B5EF4-FFF2-40B4-BE49-F238E27FC236}">
                <a16:creationId xmlns:a16="http://schemas.microsoft.com/office/drawing/2014/main" id="{03549F72-75F2-AB0E-EC2A-9243717F9676}"/>
              </a:ext>
            </a:extLst>
          </p:cNvPr>
          <p:cNvSpPr/>
          <p:nvPr/>
        </p:nvSpPr>
        <p:spPr>
          <a:xfrm>
            <a:off x="1104165" y="1872000"/>
            <a:ext cx="2340000" cy="468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73913D1-57AE-B3D5-4B47-512E04977038}"/>
              </a:ext>
            </a:extLst>
          </p:cNvPr>
          <p:cNvSpPr txBox="1"/>
          <p:nvPr/>
        </p:nvSpPr>
        <p:spPr>
          <a:xfrm>
            <a:off x="1051061" y="1397675"/>
            <a:ext cx="3485245" cy="2031325"/>
          </a:xfrm>
          <a:prstGeom prst="rect">
            <a:avLst/>
          </a:prstGeom>
          <a:noFill/>
          <a:ln>
            <a:solidFill>
              <a:schemeClr val="tx1"/>
            </a:solidFill>
          </a:ln>
        </p:spPr>
        <p:txBody>
          <a:bodyPr wrap="square">
            <a:spAutoFit/>
          </a:bodyPr>
          <a:lstStyle/>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対象を選択</a:t>
            </a:r>
            <a:endParaRPr lang="en-US" altLang="ja-JP" sz="1800" b="1">
              <a:solidFill>
                <a:schemeClr val="bg1">
                  <a:lumMod val="50000"/>
                </a:schemeClr>
              </a:solidFill>
              <a:latin typeface="游ゴシック"/>
              <a:ea typeface="游ゴシック"/>
            </a:endParaRPr>
          </a:p>
          <a:p>
            <a:endParaRPr lang="en-US" altLang="ja-JP" sz="1800" b="1">
              <a:solidFill>
                <a:schemeClr val="bg1"/>
              </a:solidFill>
              <a:highlight>
                <a:srgbClr val="000000"/>
              </a:highlight>
              <a:latin typeface="游ゴシック"/>
              <a:ea typeface="游ゴシック"/>
            </a:endParaRPr>
          </a:p>
          <a:p>
            <a:r>
              <a:rPr lang="ja-JP" altLang="en-US" sz="1800" b="1">
                <a:solidFill>
                  <a:schemeClr val="bg1"/>
                </a:solidFill>
                <a:latin typeface="游ゴシック"/>
                <a:ea typeface="游ゴシック"/>
              </a:rPr>
              <a:t>・</a:t>
            </a:r>
            <a:r>
              <a:rPr lang="en-US" altLang="ja-JP" sz="1800" b="1">
                <a:solidFill>
                  <a:schemeClr val="bg1"/>
                </a:solidFill>
                <a:latin typeface="游ゴシック"/>
                <a:ea typeface="游ゴシック"/>
              </a:rPr>
              <a:t> </a:t>
            </a:r>
            <a:r>
              <a:rPr lang="ja-JP" altLang="en-US" sz="1800" b="1">
                <a:solidFill>
                  <a:schemeClr val="bg1"/>
                </a:solidFill>
                <a:latin typeface="游ゴシック"/>
                <a:ea typeface="游ゴシック"/>
              </a:rPr>
              <a:t>しばらくの間追従</a:t>
            </a:r>
            <a:endParaRPr lang="en-US" altLang="ja-JP" sz="1800" b="1">
              <a:solidFill>
                <a:schemeClr val="bg1"/>
              </a:solidFill>
              <a:latin typeface="游ゴシック"/>
              <a:ea typeface="游ゴシック"/>
            </a:endParaRPr>
          </a:p>
          <a:p>
            <a:endParaRPr lang="en-US" altLang="ja-JP" sz="1800" b="1">
              <a:solidFill>
                <a:schemeClr val="bg1">
                  <a:lumMod val="50000"/>
                </a:schemeClr>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受け取りやすい高さで手渡し</a:t>
            </a:r>
            <a:endParaRPr lang="en-US" altLang="ja-JP" sz="1800" b="1">
              <a:solidFill>
                <a:schemeClr val="bg1">
                  <a:lumMod val="50000"/>
                </a:schemeClr>
              </a:solidFill>
              <a:latin typeface="游ゴシック"/>
              <a:ea typeface="游ゴシック"/>
            </a:endParaRPr>
          </a:p>
          <a:p>
            <a:endParaRPr lang="en-US" altLang="ja-JP" b="1">
              <a:solidFill>
                <a:schemeClr val="bg1">
                  <a:lumMod val="50000"/>
                </a:schemeClr>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配布物を補充</a:t>
            </a:r>
            <a:endParaRPr lang="en-US" altLang="ja-JP" sz="1800" b="1">
              <a:solidFill>
                <a:schemeClr val="bg1">
                  <a:lumMod val="50000"/>
                </a:schemeClr>
              </a:solidFill>
              <a:latin typeface="游ゴシック"/>
              <a:ea typeface="游ゴシック"/>
            </a:endParaRPr>
          </a:p>
        </p:txBody>
      </p:sp>
      <p:sp>
        <p:nvSpPr>
          <p:cNvPr id="41" name="四角形: 角を丸くする 40">
            <a:extLst>
              <a:ext uri="{FF2B5EF4-FFF2-40B4-BE49-F238E27FC236}">
                <a16:creationId xmlns:a16="http://schemas.microsoft.com/office/drawing/2014/main" id="{CACDDB44-36B5-BA24-5AA7-1CA2893DECDA}"/>
              </a:ext>
            </a:extLst>
          </p:cNvPr>
          <p:cNvSpPr/>
          <p:nvPr/>
        </p:nvSpPr>
        <p:spPr>
          <a:xfrm>
            <a:off x="6192000" y="4500000"/>
            <a:ext cx="2844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02691DE9-27DC-F06E-F39C-B961A65C446A}"/>
              </a:ext>
            </a:extLst>
          </p:cNvPr>
          <p:cNvSpPr/>
          <p:nvPr/>
        </p:nvSpPr>
        <p:spPr>
          <a:xfrm>
            <a:off x="6228000" y="5616000"/>
            <a:ext cx="2340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1D35F42A-6323-2DB3-B068-BEEC4BF79D01}"/>
              </a:ext>
            </a:extLst>
          </p:cNvPr>
          <p:cNvSpPr/>
          <p:nvPr/>
        </p:nvSpPr>
        <p:spPr>
          <a:xfrm>
            <a:off x="3384000" y="1872000"/>
            <a:ext cx="2648145" cy="484632"/>
          </a:xfrm>
          <a:prstGeom prst="rightArrow">
            <a:avLst>
              <a:gd name="adj1" fmla="val 3435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6EBE3E1D-1662-D26C-CBFA-B360A9F8BC84}"/>
              </a:ext>
            </a:extLst>
          </p:cNvPr>
          <p:cNvSpPr txBox="1"/>
          <p:nvPr/>
        </p:nvSpPr>
        <p:spPr>
          <a:xfrm>
            <a:off x="2268000" y="4140000"/>
            <a:ext cx="7560000" cy="1754326"/>
          </a:xfrm>
          <a:prstGeom prst="rect">
            <a:avLst/>
          </a:prstGeom>
          <a:noFill/>
        </p:spPr>
        <p:txBody>
          <a:bodyPr wrap="square">
            <a:spAutoFit/>
          </a:bodyPr>
          <a:lstStyle/>
          <a:p>
            <a:r>
              <a:rPr lang="ja-JP" altLang="en-US" b="1">
                <a:latin typeface="游ゴシック"/>
                <a:ea typeface="游ゴシック"/>
              </a:rPr>
              <a:t>・ロボットが渡す対象を選択→対象を</a:t>
            </a:r>
            <a:r>
              <a:rPr lang="ja-JP" altLang="en-US" sz="3600" b="1">
                <a:latin typeface="游ゴシック"/>
                <a:ea typeface="游ゴシック"/>
              </a:rPr>
              <a:t>一定時間追従</a:t>
            </a:r>
            <a:endParaRPr lang="en-US" altLang="ja-JP" sz="3600" b="1">
              <a:latin typeface="游ゴシック"/>
              <a:ea typeface="游ゴシック"/>
            </a:endParaRPr>
          </a:p>
          <a:p>
            <a:endParaRPr lang="en-US" altLang="ja-JP" b="1">
              <a:latin typeface="游ゴシック"/>
              <a:ea typeface="游ゴシック"/>
            </a:endParaRPr>
          </a:p>
          <a:p>
            <a:endParaRPr lang="en-US" altLang="ja-JP" b="1">
              <a:latin typeface="游ゴシック"/>
              <a:ea typeface="游ゴシック"/>
            </a:endParaRPr>
          </a:p>
          <a:p>
            <a:r>
              <a:rPr lang="ja-JP" altLang="en-US" b="1">
                <a:latin typeface="游ゴシック"/>
                <a:ea typeface="游ゴシック"/>
              </a:rPr>
              <a:t>・対象に認識してもらうことで配布の</a:t>
            </a:r>
            <a:r>
              <a:rPr lang="ja-JP" altLang="en-US" sz="3600" b="1">
                <a:latin typeface="游ゴシック"/>
                <a:ea typeface="游ゴシック"/>
              </a:rPr>
              <a:t>効率を向上</a:t>
            </a:r>
            <a:endParaRPr lang="en-US" altLang="ja-JP" sz="3600" b="1">
              <a:latin typeface="游ゴシック"/>
              <a:ea typeface="游ゴシック"/>
            </a:endParaRPr>
          </a:p>
        </p:txBody>
      </p:sp>
      <p:sp>
        <p:nvSpPr>
          <p:cNvPr id="28" name="四角形: 角を丸くする 27">
            <a:extLst>
              <a:ext uri="{FF2B5EF4-FFF2-40B4-BE49-F238E27FC236}">
                <a16:creationId xmlns:a16="http://schemas.microsoft.com/office/drawing/2014/main" id="{ED9595FC-6F38-2652-3258-F311A485B81A}"/>
              </a:ext>
            </a:extLst>
          </p:cNvPr>
          <p:cNvSpPr/>
          <p:nvPr/>
        </p:nvSpPr>
        <p:spPr>
          <a:xfrm>
            <a:off x="6264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9" name="グラフィックス 2" descr="ロボット 単色塗りつぶし">
            <a:extLst>
              <a:ext uri="{FF2B5EF4-FFF2-40B4-BE49-F238E27FC236}">
                <a16:creationId xmlns:a16="http://schemas.microsoft.com/office/drawing/2014/main" id="{A5D9F392-D4DE-9399-755D-6A4CFB076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000" y="2016000"/>
            <a:ext cx="1096998" cy="1086378"/>
          </a:xfrm>
          <a:prstGeom prst="rect">
            <a:avLst/>
          </a:prstGeom>
        </p:spPr>
      </p:pic>
      <p:pic>
        <p:nvPicPr>
          <p:cNvPr id="30" name="グラフィックス 15" descr="電球と歯車 単色塗りつぶし">
            <a:extLst>
              <a:ext uri="{FF2B5EF4-FFF2-40B4-BE49-F238E27FC236}">
                <a16:creationId xmlns:a16="http://schemas.microsoft.com/office/drawing/2014/main" id="{CE8F1D28-60B5-1651-9248-B81F15613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171" y="1774217"/>
            <a:ext cx="634601" cy="634601"/>
          </a:xfrm>
          <a:prstGeom prst="rect">
            <a:avLst/>
          </a:prstGeom>
        </p:spPr>
      </p:pic>
      <p:sp>
        <p:nvSpPr>
          <p:cNvPr id="31" name="四角形: 角を丸くする 30">
            <a:extLst>
              <a:ext uri="{FF2B5EF4-FFF2-40B4-BE49-F238E27FC236}">
                <a16:creationId xmlns:a16="http://schemas.microsoft.com/office/drawing/2014/main" id="{997900AF-4D0D-72A3-93EA-18B4BA9EFA76}"/>
              </a:ext>
            </a:extLst>
          </p:cNvPr>
          <p:cNvSpPr/>
          <p:nvPr/>
        </p:nvSpPr>
        <p:spPr>
          <a:xfrm>
            <a:off x="8820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32" name="グラフィックス 2" descr="ロボット 単色塗りつぶし">
            <a:extLst>
              <a:ext uri="{FF2B5EF4-FFF2-40B4-BE49-F238E27FC236}">
                <a16:creationId xmlns:a16="http://schemas.microsoft.com/office/drawing/2014/main" id="{B36CE775-38BC-6A9A-8B8C-B0A337CC8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4000" y="2016000"/>
            <a:ext cx="1096998" cy="1086378"/>
          </a:xfrm>
          <a:prstGeom prst="rect">
            <a:avLst/>
          </a:prstGeom>
        </p:spPr>
      </p:pic>
      <p:pic>
        <p:nvPicPr>
          <p:cNvPr id="34" name="グラフィックス 33" descr="男性 単色塗りつぶし">
            <a:extLst>
              <a:ext uri="{FF2B5EF4-FFF2-40B4-BE49-F238E27FC236}">
                <a16:creationId xmlns:a16="http://schemas.microsoft.com/office/drawing/2014/main" id="{A9B4EAC1-5D3C-1767-9037-331129B362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8000" y="1908000"/>
            <a:ext cx="994476" cy="994476"/>
          </a:xfrm>
          <a:prstGeom prst="rect">
            <a:avLst/>
          </a:prstGeom>
        </p:spPr>
      </p:pic>
      <p:pic>
        <p:nvPicPr>
          <p:cNvPr id="36" name="グラフィックス 35" descr="矢印: 直線 単色塗りつぶし">
            <a:extLst>
              <a:ext uri="{FF2B5EF4-FFF2-40B4-BE49-F238E27FC236}">
                <a16:creationId xmlns:a16="http://schemas.microsoft.com/office/drawing/2014/main" id="{3BF59F77-C3A3-6BC9-2C25-B1FE0F5E1E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9628445" y="2343135"/>
            <a:ext cx="634601" cy="634601"/>
          </a:xfrm>
          <a:prstGeom prst="rect">
            <a:avLst/>
          </a:prstGeom>
        </p:spPr>
      </p:pic>
      <p:pic>
        <p:nvPicPr>
          <p:cNvPr id="37" name="グラフィックス 36" descr="矢印: 直線 単色塗りつぶし">
            <a:extLst>
              <a:ext uri="{FF2B5EF4-FFF2-40B4-BE49-F238E27FC236}">
                <a16:creationId xmlns:a16="http://schemas.microsoft.com/office/drawing/2014/main" id="{4A311331-42F4-2243-2A4A-BBF66B3810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9624177" y="1907316"/>
            <a:ext cx="634601" cy="634601"/>
          </a:xfrm>
          <a:prstGeom prst="rect">
            <a:avLst/>
          </a:prstGeom>
        </p:spPr>
      </p:pic>
      <p:pic>
        <p:nvPicPr>
          <p:cNvPr id="38" name="グラフィックス 37" descr="男性 単色塗りつぶし">
            <a:extLst>
              <a:ext uri="{FF2B5EF4-FFF2-40B4-BE49-F238E27FC236}">
                <a16:creationId xmlns:a16="http://schemas.microsoft.com/office/drawing/2014/main" id="{1A354F22-F81A-FE68-5AA3-ECA0B18DEC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4000" y="1908000"/>
            <a:ext cx="994476" cy="994476"/>
          </a:xfrm>
          <a:prstGeom prst="rect">
            <a:avLst/>
          </a:prstGeom>
        </p:spPr>
      </p:pic>
      <p:pic>
        <p:nvPicPr>
          <p:cNvPr id="39" name="グラフィックス 38" descr="プレゼント 単色塗りつぶし">
            <a:extLst>
              <a:ext uri="{FF2B5EF4-FFF2-40B4-BE49-F238E27FC236}">
                <a16:creationId xmlns:a16="http://schemas.microsoft.com/office/drawing/2014/main" id="{13153372-D0D2-1A3E-CD74-EDCB71C2B1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64000" y="1800000"/>
            <a:ext cx="444319" cy="444319"/>
          </a:xfrm>
          <a:prstGeom prst="rect">
            <a:avLst/>
          </a:prstGeom>
        </p:spPr>
      </p:pic>
      <p:pic>
        <p:nvPicPr>
          <p:cNvPr id="40" name="グラフィックス 39" descr="プレゼント 単色塗りつぶし">
            <a:extLst>
              <a:ext uri="{FF2B5EF4-FFF2-40B4-BE49-F238E27FC236}">
                <a16:creationId xmlns:a16="http://schemas.microsoft.com/office/drawing/2014/main" id="{AABC24E8-E8F7-6A77-C692-BE93409DCF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0000" y="1800000"/>
            <a:ext cx="444319" cy="444319"/>
          </a:xfrm>
          <a:prstGeom prst="rect">
            <a:avLst/>
          </a:prstGeom>
        </p:spPr>
      </p:pic>
    </p:spTree>
    <p:extLst>
      <p:ext uri="{BB962C8B-B14F-4D97-AF65-F5344CB8AC3E}">
        <p14:creationId xmlns:p14="http://schemas.microsoft.com/office/powerpoint/2010/main" val="94330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A6203EC0-3BB3-05D0-8579-2A0D456B6D38}"/>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968598" y="797831"/>
            <a:ext cx="5767700" cy="523220"/>
          </a:xfrm>
          <a:prstGeom prst="rect">
            <a:avLst/>
          </a:prstGeom>
          <a:noFill/>
        </p:spPr>
        <p:txBody>
          <a:bodyPr wrap="square" lIns="91440" tIns="45720" rIns="91440" bIns="45720" anchor="t">
            <a:spAutoFit/>
          </a:bodyPr>
          <a:lstStyle/>
          <a:p>
            <a:r>
              <a:rPr lang="ja-JP" altLang="en-US" sz="2000" b="1">
                <a:latin typeface="游ゴシック"/>
                <a:ea typeface="游ゴシック"/>
              </a:rPr>
              <a:t>より良い</a:t>
            </a:r>
            <a:r>
              <a:rPr lang="ja-JP" altLang="en-US" sz="2800" b="1">
                <a:latin typeface="游ゴシック"/>
                <a:ea typeface="游ゴシック"/>
              </a:rPr>
              <a:t>“物を配る”機能</a:t>
            </a:r>
            <a:r>
              <a:rPr lang="ja-JP" altLang="en-US" sz="2000" b="1">
                <a:latin typeface="游ゴシック"/>
                <a:ea typeface="游ゴシック"/>
              </a:rPr>
              <a:t>を実現するために</a:t>
            </a:r>
            <a:endParaRPr lang="en-US" altLang="ja-JP" sz="2000" b="1">
              <a:latin typeface="游ゴシック"/>
              <a:ea typeface="游ゴシック"/>
            </a:endParaRPr>
          </a:p>
        </p:txBody>
      </p:sp>
      <p:sp>
        <p:nvSpPr>
          <p:cNvPr id="78" name="矢印: 右 77">
            <a:extLst>
              <a:ext uri="{FF2B5EF4-FFF2-40B4-BE49-F238E27FC236}">
                <a16:creationId xmlns:a16="http://schemas.microsoft.com/office/drawing/2014/main" id="{1D35F42A-6323-2DB3-B068-BEEC4BF79D01}"/>
              </a:ext>
            </a:extLst>
          </p:cNvPr>
          <p:cNvSpPr/>
          <p:nvPr/>
        </p:nvSpPr>
        <p:spPr>
          <a:xfrm>
            <a:off x="3384000" y="2412000"/>
            <a:ext cx="2648145" cy="484632"/>
          </a:xfrm>
          <a:prstGeom prst="rightArrow">
            <a:avLst>
              <a:gd name="adj1" fmla="val 3435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4B57B48B-CF38-EC22-3F21-61E212BAA3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13">
            <a:extLst>
              <a:ext uri="{FF2B5EF4-FFF2-40B4-BE49-F238E27FC236}">
                <a16:creationId xmlns:a16="http://schemas.microsoft.com/office/drawing/2014/main" id="{2CEA66CF-2732-9A0C-6179-C1BCFF93820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17</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BF893EE-4358-1FC4-6040-A57373EFE1A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
        <p:nvSpPr>
          <p:cNvPr id="74" name="四角形: 角を丸くする 73">
            <a:extLst>
              <a:ext uri="{FF2B5EF4-FFF2-40B4-BE49-F238E27FC236}">
                <a16:creationId xmlns:a16="http://schemas.microsoft.com/office/drawing/2014/main" id="{03549F72-75F2-AB0E-EC2A-9243717F9676}"/>
              </a:ext>
            </a:extLst>
          </p:cNvPr>
          <p:cNvSpPr/>
          <p:nvPr/>
        </p:nvSpPr>
        <p:spPr>
          <a:xfrm>
            <a:off x="1116000" y="2412000"/>
            <a:ext cx="3348000" cy="468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73913D1-57AE-B3D5-4B47-512E04977038}"/>
              </a:ext>
            </a:extLst>
          </p:cNvPr>
          <p:cNvSpPr txBox="1"/>
          <p:nvPr/>
        </p:nvSpPr>
        <p:spPr>
          <a:xfrm>
            <a:off x="1051061" y="1397675"/>
            <a:ext cx="3485245" cy="2031325"/>
          </a:xfrm>
          <a:prstGeom prst="rect">
            <a:avLst/>
          </a:prstGeom>
          <a:noFill/>
          <a:ln>
            <a:solidFill>
              <a:schemeClr val="tx1"/>
            </a:solidFill>
          </a:ln>
        </p:spPr>
        <p:txBody>
          <a:bodyPr wrap="square">
            <a:spAutoFit/>
          </a:bodyPr>
          <a:lstStyle/>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対象を選択</a:t>
            </a:r>
            <a:endParaRPr lang="en-US" altLang="ja-JP" sz="1800" b="1">
              <a:solidFill>
                <a:schemeClr val="bg1">
                  <a:lumMod val="50000"/>
                </a:schemeClr>
              </a:solidFill>
              <a:latin typeface="游ゴシック"/>
              <a:ea typeface="游ゴシック"/>
            </a:endParaRPr>
          </a:p>
          <a:p>
            <a:endParaRPr lang="en-US" altLang="ja-JP" sz="1800" b="1">
              <a:solidFill>
                <a:schemeClr val="bg1"/>
              </a:solidFill>
              <a:highlight>
                <a:srgbClr val="000000"/>
              </a:highlight>
              <a:latin typeface="游ゴシック"/>
              <a:ea typeface="游ゴシック"/>
            </a:endParaRPr>
          </a:p>
          <a:p>
            <a:r>
              <a:rPr lang="ja-JP" altLang="en-US" sz="1800"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しばらくの間追従</a:t>
            </a:r>
            <a:endParaRPr lang="en-US" altLang="ja-JP" sz="1800" b="1">
              <a:solidFill>
                <a:schemeClr val="bg1">
                  <a:lumMod val="50000"/>
                </a:schemeClr>
              </a:solidFill>
              <a:latin typeface="游ゴシック"/>
              <a:ea typeface="游ゴシック"/>
            </a:endParaRPr>
          </a:p>
          <a:p>
            <a:endParaRPr lang="en-US" altLang="ja-JP" sz="1800" b="1">
              <a:solidFill>
                <a:schemeClr val="bg1">
                  <a:lumMod val="50000"/>
                </a:schemeClr>
              </a:solidFill>
              <a:latin typeface="游ゴシック"/>
              <a:ea typeface="游ゴシック"/>
            </a:endParaRPr>
          </a:p>
          <a:p>
            <a:r>
              <a:rPr lang="ja-JP" altLang="en-US" b="1">
                <a:solidFill>
                  <a:schemeClr val="bg1"/>
                </a:solidFill>
                <a:latin typeface="游ゴシック"/>
                <a:ea typeface="游ゴシック"/>
              </a:rPr>
              <a:t>・</a:t>
            </a:r>
            <a:r>
              <a:rPr lang="en-US" altLang="ja-JP" sz="1800" b="1">
                <a:solidFill>
                  <a:schemeClr val="bg1"/>
                </a:solidFill>
                <a:latin typeface="游ゴシック"/>
                <a:ea typeface="游ゴシック"/>
              </a:rPr>
              <a:t> </a:t>
            </a:r>
            <a:r>
              <a:rPr lang="ja-JP" altLang="en-US" sz="1800" b="1">
                <a:solidFill>
                  <a:schemeClr val="bg1"/>
                </a:solidFill>
                <a:latin typeface="游ゴシック"/>
                <a:ea typeface="游ゴシック"/>
              </a:rPr>
              <a:t>受け取りやすい高さで手渡し</a:t>
            </a:r>
            <a:endParaRPr lang="en-US" altLang="ja-JP" sz="1800" b="1">
              <a:solidFill>
                <a:schemeClr val="bg1"/>
              </a:solidFill>
              <a:latin typeface="游ゴシック"/>
              <a:ea typeface="游ゴシック"/>
            </a:endParaRPr>
          </a:p>
          <a:p>
            <a:endParaRPr lang="en-US" altLang="ja-JP" b="1">
              <a:solidFill>
                <a:schemeClr val="bg1"/>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配布物を補充</a:t>
            </a:r>
            <a:endParaRPr lang="en-US" altLang="ja-JP" sz="1800" b="1">
              <a:solidFill>
                <a:schemeClr val="bg1">
                  <a:lumMod val="50000"/>
                </a:schemeClr>
              </a:solidFill>
              <a:latin typeface="游ゴシック"/>
              <a:ea typeface="游ゴシック"/>
            </a:endParaRPr>
          </a:p>
        </p:txBody>
      </p:sp>
      <p:sp>
        <p:nvSpPr>
          <p:cNvPr id="41" name="四角形: 角を丸くする 40">
            <a:extLst>
              <a:ext uri="{FF2B5EF4-FFF2-40B4-BE49-F238E27FC236}">
                <a16:creationId xmlns:a16="http://schemas.microsoft.com/office/drawing/2014/main" id="{CACDDB44-36B5-BA24-5AA7-1CA2893DECDA}"/>
              </a:ext>
            </a:extLst>
          </p:cNvPr>
          <p:cNvSpPr/>
          <p:nvPr/>
        </p:nvSpPr>
        <p:spPr>
          <a:xfrm>
            <a:off x="5292000" y="4500000"/>
            <a:ext cx="327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66096DA-F998-FD09-D3AD-BF4E1A997298}"/>
              </a:ext>
            </a:extLst>
          </p:cNvPr>
          <p:cNvSpPr/>
          <p:nvPr/>
        </p:nvSpPr>
        <p:spPr>
          <a:xfrm>
            <a:off x="9180000" y="4500000"/>
            <a:ext cx="1008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02691DE9-27DC-F06E-F39C-B961A65C446A}"/>
              </a:ext>
            </a:extLst>
          </p:cNvPr>
          <p:cNvSpPr/>
          <p:nvPr/>
        </p:nvSpPr>
        <p:spPr>
          <a:xfrm>
            <a:off x="5952471" y="5606915"/>
            <a:ext cx="237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6EBE3E1D-1662-D26C-CBFA-B360A9F8BC84}"/>
              </a:ext>
            </a:extLst>
          </p:cNvPr>
          <p:cNvSpPr txBox="1"/>
          <p:nvPr/>
        </p:nvSpPr>
        <p:spPr>
          <a:xfrm>
            <a:off x="2267998" y="4140000"/>
            <a:ext cx="8100000" cy="1754326"/>
          </a:xfrm>
          <a:prstGeom prst="rect">
            <a:avLst/>
          </a:prstGeom>
          <a:noFill/>
        </p:spPr>
        <p:txBody>
          <a:bodyPr wrap="square">
            <a:spAutoFit/>
          </a:bodyPr>
          <a:lstStyle/>
          <a:p>
            <a:r>
              <a:rPr lang="ja-JP" altLang="en-US" b="1" dirty="0">
                <a:latin typeface="游ゴシック"/>
                <a:ea typeface="游ゴシック"/>
              </a:rPr>
              <a:t>・相手の身長などに合わせて</a:t>
            </a:r>
            <a:r>
              <a:rPr lang="ja-JP" altLang="en-US" sz="3600" b="1" dirty="0">
                <a:latin typeface="游ゴシック"/>
                <a:ea typeface="游ゴシック"/>
              </a:rPr>
              <a:t>受け取りやすい</a:t>
            </a:r>
            <a:r>
              <a:rPr lang="ja-JP" altLang="en-US" b="1" dirty="0">
                <a:latin typeface="游ゴシック"/>
                <a:ea typeface="游ゴシック"/>
              </a:rPr>
              <a:t>高さに</a:t>
            </a:r>
            <a:r>
              <a:rPr lang="ja-JP" altLang="en-US" sz="3600" b="1" dirty="0">
                <a:latin typeface="游ゴシック"/>
                <a:ea typeface="游ゴシック"/>
              </a:rPr>
              <a:t>調整</a:t>
            </a:r>
            <a:endParaRPr lang="en-US" altLang="ja-JP" sz="3600" b="1" dirty="0">
              <a:latin typeface="游ゴシック"/>
              <a:ea typeface="游ゴシック"/>
            </a:endParaRPr>
          </a:p>
          <a:p>
            <a:endParaRPr lang="en-US" altLang="ja-JP" b="1" dirty="0">
              <a:latin typeface="游ゴシック"/>
              <a:ea typeface="游ゴシック"/>
            </a:endParaRPr>
          </a:p>
          <a:p>
            <a:endParaRPr lang="en-US" altLang="ja-JP" b="1" dirty="0">
              <a:latin typeface="游ゴシック"/>
              <a:ea typeface="游ゴシック"/>
            </a:endParaRPr>
          </a:p>
          <a:p>
            <a:r>
              <a:rPr lang="ja-JP" altLang="en-US" b="1" dirty="0">
                <a:latin typeface="游ゴシック"/>
                <a:ea typeface="游ゴシック"/>
              </a:rPr>
              <a:t>・ひと手間を減らすことで、配布の</a:t>
            </a:r>
            <a:r>
              <a:rPr lang="ja-JP" altLang="en-US" sz="3600" b="1" dirty="0">
                <a:latin typeface="游ゴシック"/>
                <a:ea typeface="游ゴシック"/>
              </a:rPr>
              <a:t>効率を向上</a:t>
            </a:r>
            <a:endParaRPr lang="en-US" altLang="ja-JP" sz="3600" b="1" dirty="0">
              <a:latin typeface="游ゴシック"/>
              <a:ea typeface="游ゴシック"/>
            </a:endParaRPr>
          </a:p>
        </p:txBody>
      </p:sp>
      <p:sp>
        <p:nvSpPr>
          <p:cNvPr id="28" name="四角形: 角を丸くする 27">
            <a:extLst>
              <a:ext uri="{FF2B5EF4-FFF2-40B4-BE49-F238E27FC236}">
                <a16:creationId xmlns:a16="http://schemas.microsoft.com/office/drawing/2014/main" id="{ED9595FC-6F38-2652-3258-F311A485B81A}"/>
              </a:ext>
            </a:extLst>
          </p:cNvPr>
          <p:cNvSpPr/>
          <p:nvPr/>
        </p:nvSpPr>
        <p:spPr>
          <a:xfrm>
            <a:off x="6264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9" name="グラフィックス 2" descr="ロボット 単色塗りつぶし">
            <a:extLst>
              <a:ext uri="{FF2B5EF4-FFF2-40B4-BE49-F238E27FC236}">
                <a16:creationId xmlns:a16="http://schemas.microsoft.com/office/drawing/2014/main" id="{A5D9F392-D4DE-9399-755D-6A4CFB076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000" y="2016000"/>
            <a:ext cx="1096998" cy="1086378"/>
          </a:xfrm>
          <a:prstGeom prst="rect">
            <a:avLst/>
          </a:prstGeom>
        </p:spPr>
      </p:pic>
      <p:pic>
        <p:nvPicPr>
          <p:cNvPr id="30" name="グラフィックス 15" descr="電球と歯車 単色塗りつぶし">
            <a:extLst>
              <a:ext uri="{FF2B5EF4-FFF2-40B4-BE49-F238E27FC236}">
                <a16:creationId xmlns:a16="http://schemas.microsoft.com/office/drawing/2014/main" id="{CE8F1D28-60B5-1651-9248-B81F15613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171" y="1774217"/>
            <a:ext cx="634601" cy="634601"/>
          </a:xfrm>
          <a:prstGeom prst="rect">
            <a:avLst/>
          </a:prstGeom>
        </p:spPr>
      </p:pic>
      <p:sp>
        <p:nvSpPr>
          <p:cNvPr id="31" name="四角形: 角を丸くする 30">
            <a:extLst>
              <a:ext uri="{FF2B5EF4-FFF2-40B4-BE49-F238E27FC236}">
                <a16:creationId xmlns:a16="http://schemas.microsoft.com/office/drawing/2014/main" id="{997900AF-4D0D-72A3-93EA-18B4BA9EFA76}"/>
              </a:ext>
            </a:extLst>
          </p:cNvPr>
          <p:cNvSpPr/>
          <p:nvPr/>
        </p:nvSpPr>
        <p:spPr>
          <a:xfrm>
            <a:off x="8820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32" name="グラフィックス 2" descr="ロボット 単色塗りつぶし">
            <a:extLst>
              <a:ext uri="{FF2B5EF4-FFF2-40B4-BE49-F238E27FC236}">
                <a16:creationId xmlns:a16="http://schemas.microsoft.com/office/drawing/2014/main" id="{B36CE775-38BC-6A9A-8B8C-B0A337CC8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4000" y="2016000"/>
            <a:ext cx="1096998" cy="1086378"/>
          </a:xfrm>
          <a:prstGeom prst="rect">
            <a:avLst/>
          </a:prstGeom>
        </p:spPr>
      </p:pic>
      <p:pic>
        <p:nvPicPr>
          <p:cNvPr id="39" name="グラフィックス 38" descr="プレゼント 単色塗りつぶし">
            <a:extLst>
              <a:ext uri="{FF2B5EF4-FFF2-40B4-BE49-F238E27FC236}">
                <a16:creationId xmlns:a16="http://schemas.microsoft.com/office/drawing/2014/main" id="{13153372-D0D2-1A3E-CD74-EDCB71C2B1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4000" y="1800000"/>
            <a:ext cx="444319" cy="444319"/>
          </a:xfrm>
          <a:prstGeom prst="rect">
            <a:avLst/>
          </a:prstGeom>
        </p:spPr>
      </p:pic>
      <p:pic>
        <p:nvPicPr>
          <p:cNvPr id="2" name="グラフィックス 1" descr="風船を持った少女 単色塗りつぶし">
            <a:extLst>
              <a:ext uri="{FF2B5EF4-FFF2-40B4-BE49-F238E27FC236}">
                <a16:creationId xmlns:a16="http://schemas.microsoft.com/office/drawing/2014/main" id="{6498C871-2BFB-091C-D3AD-0163D84993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08000" y="1944000"/>
            <a:ext cx="1086377" cy="1086377"/>
          </a:xfrm>
          <a:prstGeom prst="rect">
            <a:avLst/>
          </a:prstGeom>
        </p:spPr>
      </p:pic>
      <p:pic>
        <p:nvPicPr>
          <p:cNvPr id="3" name="グラフィックス 2" descr="プレゼント 単色塗りつぶし">
            <a:extLst>
              <a:ext uri="{FF2B5EF4-FFF2-40B4-BE49-F238E27FC236}">
                <a16:creationId xmlns:a16="http://schemas.microsoft.com/office/drawing/2014/main" id="{E6244A24-1FB0-8E26-F714-FB2D3BB585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681" y="2656147"/>
            <a:ext cx="444319" cy="444319"/>
          </a:xfrm>
          <a:prstGeom prst="rect">
            <a:avLst/>
          </a:prstGeom>
        </p:spPr>
      </p:pic>
      <p:pic>
        <p:nvPicPr>
          <p:cNvPr id="6" name="グラフィックス 5" descr="風船を持った少女 単色塗りつぶし">
            <a:extLst>
              <a:ext uri="{FF2B5EF4-FFF2-40B4-BE49-F238E27FC236}">
                <a16:creationId xmlns:a16="http://schemas.microsoft.com/office/drawing/2014/main" id="{01244919-904D-7EFF-DAC5-CDD2F09ED7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2000" y="1944000"/>
            <a:ext cx="1086377" cy="1086377"/>
          </a:xfrm>
          <a:prstGeom prst="rect">
            <a:avLst/>
          </a:prstGeom>
        </p:spPr>
      </p:pic>
      <p:pic>
        <p:nvPicPr>
          <p:cNvPr id="7" name="グラフィックス 30" descr="コメント: いいね! 単色塗りつぶし">
            <a:extLst>
              <a:ext uri="{FF2B5EF4-FFF2-40B4-BE49-F238E27FC236}">
                <a16:creationId xmlns:a16="http://schemas.microsoft.com/office/drawing/2014/main" id="{B1924941-4FDE-967B-84C4-73AF56B78D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6299" y="1634317"/>
            <a:ext cx="914400" cy="914400"/>
          </a:xfrm>
          <a:prstGeom prst="rect">
            <a:avLst/>
          </a:prstGeom>
        </p:spPr>
      </p:pic>
    </p:spTree>
    <p:extLst>
      <p:ext uri="{BB962C8B-B14F-4D97-AF65-F5344CB8AC3E}">
        <p14:creationId xmlns:p14="http://schemas.microsoft.com/office/powerpoint/2010/main" val="123378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67ECE21-5BC4-E8BB-DF65-71D2D1C84A7C}"/>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968598" y="797831"/>
            <a:ext cx="5767700" cy="523220"/>
          </a:xfrm>
          <a:prstGeom prst="rect">
            <a:avLst/>
          </a:prstGeom>
          <a:noFill/>
        </p:spPr>
        <p:txBody>
          <a:bodyPr wrap="square" lIns="91440" tIns="45720" rIns="91440" bIns="45720" anchor="t">
            <a:spAutoFit/>
          </a:bodyPr>
          <a:lstStyle/>
          <a:p>
            <a:r>
              <a:rPr lang="ja-JP" altLang="en-US" sz="2000" b="1">
                <a:latin typeface="游ゴシック"/>
                <a:ea typeface="游ゴシック"/>
              </a:rPr>
              <a:t>より良い</a:t>
            </a:r>
            <a:r>
              <a:rPr lang="ja-JP" altLang="en-US" sz="2800" b="1">
                <a:latin typeface="游ゴシック"/>
                <a:ea typeface="游ゴシック"/>
              </a:rPr>
              <a:t>“物を配る”機能</a:t>
            </a:r>
            <a:r>
              <a:rPr lang="ja-JP" altLang="en-US" sz="2000" b="1">
                <a:latin typeface="游ゴシック"/>
                <a:ea typeface="游ゴシック"/>
              </a:rPr>
              <a:t>を実現するために</a:t>
            </a:r>
            <a:endParaRPr lang="en-US" altLang="ja-JP" sz="2000" b="1">
              <a:latin typeface="游ゴシック"/>
              <a:ea typeface="游ゴシック"/>
            </a:endParaRPr>
          </a:p>
        </p:txBody>
      </p:sp>
      <p:sp>
        <p:nvSpPr>
          <p:cNvPr id="78" name="矢印: 右 77">
            <a:extLst>
              <a:ext uri="{FF2B5EF4-FFF2-40B4-BE49-F238E27FC236}">
                <a16:creationId xmlns:a16="http://schemas.microsoft.com/office/drawing/2014/main" id="{1D35F42A-6323-2DB3-B068-BEEC4BF79D01}"/>
              </a:ext>
            </a:extLst>
          </p:cNvPr>
          <p:cNvSpPr/>
          <p:nvPr/>
        </p:nvSpPr>
        <p:spPr>
          <a:xfrm>
            <a:off x="2807999" y="2952000"/>
            <a:ext cx="3240000" cy="484632"/>
          </a:xfrm>
          <a:prstGeom prst="rightArrow">
            <a:avLst>
              <a:gd name="adj1" fmla="val 34358"/>
              <a:gd name="adj2"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4B57B48B-CF38-EC22-3F21-61E212BAA3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13">
            <a:extLst>
              <a:ext uri="{FF2B5EF4-FFF2-40B4-BE49-F238E27FC236}">
                <a16:creationId xmlns:a16="http://schemas.microsoft.com/office/drawing/2014/main" id="{2CEA66CF-2732-9A0C-6179-C1BCFF93820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18</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BF893EE-4358-1FC4-6040-A57373EFE1A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
        <p:nvSpPr>
          <p:cNvPr id="74" name="四角形: 角を丸くする 73">
            <a:extLst>
              <a:ext uri="{FF2B5EF4-FFF2-40B4-BE49-F238E27FC236}">
                <a16:creationId xmlns:a16="http://schemas.microsoft.com/office/drawing/2014/main" id="{03549F72-75F2-AB0E-EC2A-9243717F9676}"/>
              </a:ext>
            </a:extLst>
          </p:cNvPr>
          <p:cNvSpPr/>
          <p:nvPr/>
        </p:nvSpPr>
        <p:spPr>
          <a:xfrm>
            <a:off x="1116000" y="2952000"/>
            <a:ext cx="1800000" cy="468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73913D1-57AE-B3D5-4B47-512E04977038}"/>
              </a:ext>
            </a:extLst>
          </p:cNvPr>
          <p:cNvSpPr txBox="1"/>
          <p:nvPr/>
        </p:nvSpPr>
        <p:spPr>
          <a:xfrm>
            <a:off x="1051061" y="1397675"/>
            <a:ext cx="3485245" cy="2031325"/>
          </a:xfrm>
          <a:prstGeom prst="rect">
            <a:avLst/>
          </a:prstGeom>
          <a:noFill/>
          <a:ln>
            <a:solidFill>
              <a:schemeClr val="tx1"/>
            </a:solidFill>
          </a:ln>
        </p:spPr>
        <p:txBody>
          <a:bodyPr wrap="square">
            <a:spAutoFit/>
          </a:bodyPr>
          <a:lstStyle/>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対象を選択</a:t>
            </a:r>
            <a:endParaRPr lang="en-US" altLang="ja-JP" sz="1800" b="1">
              <a:solidFill>
                <a:schemeClr val="bg1">
                  <a:lumMod val="50000"/>
                </a:schemeClr>
              </a:solidFill>
              <a:latin typeface="游ゴシック"/>
              <a:ea typeface="游ゴシック"/>
            </a:endParaRPr>
          </a:p>
          <a:p>
            <a:endParaRPr lang="en-US" altLang="ja-JP" sz="1800" b="1">
              <a:solidFill>
                <a:schemeClr val="bg1"/>
              </a:solidFill>
              <a:highlight>
                <a:srgbClr val="000000"/>
              </a:highlight>
              <a:latin typeface="游ゴシック"/>
              <a:ea typeface="游ゴシック"/>
            </a:endParaRPr>
          </a:p>
          <a:p>
            <a:r>
              <a:rPr lang="ja-JP" altLang="en-US" sz="1800"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しばらくの間追従</a:t>
            </a:r>
            <a:endParaRPr lang="en-US" altLang="ja-JP" sz="1800" b="1">
              <a:solidFill>
                <a:schemeClr val="bg1">
                  <a:lumMod val="50000"/>
                </a:schemeClr>
              </a:solidFill>
              <a:latin typeface="游ゴシック"/>
              <a:ea typeface="游ゴシック"/>
            </a:endParaRPr>
          </a:p>
          <a:p>
            <a:endParaRPr lang="en-US" altLang="ja-JP" sz="1800" b="1">
              <a:solidFill>
                <a:schemeClr val="bg1">
                  <a:lumMod val="50000"/>
                </a:schemeClr>
              </a:solidFill>
              <a:latin typeface="游ゴシック"/>
              <a:ea typeface="游ゴシック"/>
            </a:endParaRPr>
          </a:p>
          <a:p>
            <a:r>
              <a:rPr lang="ja-JP" altLang="en-US" b="1">
                <a:solidFill>
                  <a:schemeClr val="bg1">
                    <a:lumMod val="50000"/>
                  </a:schemeClr>
                </a:solidFill>
                <a:latin typeface="游ゴシック"/>
                <a:ea typeface="游ゴシック"/>
              </a:rPr>
              <a:t>・</a:t>
            </a:r>
            <a:r>
              <a:rPr lang="en-US" altLang="ja-JP" sz="1800" b="1">
                <a:solidFill>
                  <a:schemeClr val="bg1">
                    <a:lumMod val="50000"/>
                  </a:schemeClr>
                </a:solidFill>
                <a:latin typeface="游ゴシック"/>
                <a:ea typeface="游ゴシック"/>
              </a:rPr>
              <a:t> </a:t>
            </a:r>
            <a:r>
              <a:rPr lang="ja-JP" altLang="en-US" sz="1800" b="1">
                <a:solidFill>
                  <a:schemeClr val="bg1">
                    <a:lumMod val="50000"/>
                  </a:schemeClr>
                </a:solidFill>
                <a:latin typeface="游ゴシック"/>
                <a:ea typeface="游ゴシック"/>
              </a:rPr>
              <a:t>受け取りやすい高さで手渡し</a:t>
            </a:r>
            <a:endParaRPr lang="en-US" altLang="ja-JP" sz="1800" b="1">
              <a:solidFill>
                <a:schemeClr val="bg1">
                  <a:lumMod val="50000"/>
                </a:schemeClr>
              </a:solidFill>
              <a:latin typeface="游ゴシック"/>
              <a:ea typeface="游ゴシック"/>
            </a:endParaRPr>
          </a:p>
          <a:p>
            <a:endParaRPr lang="en-US" altLang="ja-JP" b="1">
              <a:solidFill>
                <a:schemeClr val="bg1"/>
              </a:solidFill>
              <a:latin typeface="游ゴシック"/>
              <a:ea typeface="游ゴシック"/>
            </a:endParaRPr>
          </a:p>
          <a:p>
            <a:r>
              <a:rPr lang="ja-JP" altLang="en-US" b="1">
                <a:solidFill>
                  <a:schemeClr val="bg1"/>
                </a:solidFill>
                <a:latin typeface="游ゴシック"/>
                <a:ea typeface="游ゴシック"/>
              </a:rPr>
              <a:t>・</a:t>
            </a:r>
            <a:r>
              <a:rPr lang="en-US" altLang="ja-JP" sz="1800" b="1">
                <a:solidFill>
                  <a:schemeClr val="bg1"/>
                </a:solidFill>
                <a:latin typeface="游ゴシック"/>
                <a:ea typeface="游ゴシック"/>
              </a:rPr>
              <a:t> </a:t>
            </a:r>
            <a:r>
              <a:rPr lang="ja-JP" altLang="en-US" sz="1800" b="1">
                <a:solidFill>
                  <a:schemeClr val="bg1"/>
                </a:solidFill>
                <a:latin typeface="游ゴシック"/>
                <a:ea typeface="游ゴシック"/>
              </a:rPr>
              <a:t>配布物を補充</a:t>
            </a:r>
            <a:endParaRPr lang="en-US" altLang="ja-JP" sz="1800" b="1">
              <a:solidFill>
                <a:schemeClr val="bg1"/>
              </a:solidFill>
              <a:latin typeface="游ゴシック"/>
              <a:ea typeface="游ゴシック"/>
            </a:endParaRPr>
          </a:p>
        </p:txBody>
      </p:sp>
      <p:sp>
        <p:nvSpPr>
          <p:cNvPr id="12" name="四角形: 角を丸くする 11">
            <a:extLst>
              <a:ext uri="{FF2B5EF4-FFF2-40B4-BE49-F238E27FC236}">
                <a16:creationId xmlns:a16="http://schemas.microsoft.com/office/drawing/2014/main" id="{A8203EB5-21A0-1B83-334C-813F90CDA118}"/>
              </a:ext>
            </a:extLst>
          </p:cNvPr>
          <p:cNvSpPr/>
          <p:nvPr/>
        </p:nvSpPr>
        <p:spPr>
          <a:xfrm>
            <a:off x="5544000" y="4500000"/>
            <a:ext cx="972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6EFCCC0-8EC7-CE58-1E42-8915757E4FD3}"/>
              </a:ext>
            </a:extLst>
          </p:cNvPr>
          <p:cNvSpPr/>
          <p:nvPr/>
        </p:nvSpPr>
        <p:spPr>
          <a:xfrm>
            <a:off x="7596000" y="4500000"/>
            <a:ext cx="972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A10AA74-470A-1D49-199B-6B626D706CA6}"/>
              </a:ext>
            </a:extLst>
          </p:cNvPr>
          <p:cNvSpPr/>
          <p:nvPr/>
        </p:nvSpPr>
        <p:spPr>
          <a:xfrm>
            <a:off x="4644000" y="5616000"/>
            <a:ext cx="3240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6EBE3E1D-1662-D26C-CBFA-B360A9F8BC84}"/>
              </a:ext>
            </a:extLst>
          </p:cNvPr>
          <p:cNvSpPr txBox="1"/>
          <p:nvPr/>
        </p:nvSpPr>
        <p:spPr>
          <a:xfrm>
            <a:off x="2268000" y="4140000"/>
            <a:ext cx="7553508" cy="1754326"/>
          </a:xfrm>
          <a:prstGeom prst="rect">
            <a:avLst/>
          </a:prstGeom>
          <a:noFill/>
        </p:spPr>
        <p:txBody>
          <a:bodyPr wrap="square">
            <a:spAutoFit/>
          </a:bodyPr>
          <a:lstStyle/>
          <a:p>
            <a:r>
              <a:rPr lang="ja-JP" altLang="en-US" b="1">
                <a:latin typeface="游ゴシック"/>
                <a:ea typeface="游ゴシック"/>
              </a:rPr>
              <a:t>・自分で配布物がある箇所まで</a:t>
            </a:r>
            <a:r>
              <a:rPr lang="ja-JP" altLang="en-US" sz="3600" b="1">
                <a:latin typeface="游ゴシック"/>
                <a:ea typeface="游ゴシック"/>
              </a:rPr>
              <a:t>移動</a:t>
            </a:r>
            <a:r>
              <a:rPr lang="ja-JP" altLang="en-US" b="1">
                <a:latin typeface="游ゴシック"/>
                <a:ea typeface="游ゴシック"/>
              </a:rPr>
              <a:t>し、自分で</a:t>
            </a:r>
            <a:r>
              <a:rPr lang="ja-JP" altLang="en-US" sz="3600" b="1">
                <a:latin typeface="游ゴシック"/>
                <a:ea typeface="游ゴシック"/>
              </a:rPr>
              <a:t>補充</a:t>
            </a:r>
            <a:endParaRPr lang="en-US" altLang="ja-JP" sz="3600" b="1">
              <a:latin typeface="游ゴシック"/>
              <a:ea typeface="游ゴシック"/>
            </a:endParaRPr>
          </a:p>
          <a:p>
            <a:endParaRPr lang="en-US" altLang="ja-JP" b="1">
              <a:latin typeface="游ゴシック"/>
              <a:ea typeface="游ゴシック"/>
            </a:endParaRPr>
          </a:p>
          <a:p>
            <a:endParaRPr lang="en-US" altLang="ja-JP" b="1">
              <a:latin typeface="游ゴシック"/>
              <a:ea typeface="游ゴシック"/>
            </a:endParaRPr>
          </a:p>
          <a:p>
            <a:r>
              <a:rPr lang="ja-JP" altLang="en-US" b="1">
                <a:latin typeface="游ゴシック"/>
                <a:ea typeface="游ゴシック"/>
              </a:rPr>
              <a:t>・補充まで行うことで</a:t>
            </a:r>
            <a:r>
              <a:rPr lang="ja-JP" altLang="en-US" sz="3600" b="1">
                <a:latin typeface="游ゴシック"/>
                <a:ea typeface="游ゴシック"/>
              </a:rPr>
              <a:t>半永久的に活動</a:t>
            </a:r>
            <a:endParaRPr lang="en-US" altLang="ja-JP" sz="3600" b="1">
              <a:latin typeface="游ゴシック"/>
              <a:ea typeface="游ゴシック"/>
            </a:endParaRPr>
          </a:p>
        </p:txBody>
      </p:sp>
      <p:sp>
        <p:nvSpPr>
          <p:cNvPr id="28" name="四角形: 角を丸くする 27">
            <a:extLst>
              <a:ext uri="{FF2B5EF4-FFF2-40B4-BE49-F238E27FC236}">
                <a16:creationId xmlns:a16="http://schemas.microsoft.com/office/drawing/2014/main" id="{ED9595FC-6F38-2652-3258-F311A485B81A}"/>
              </a:ext>
            </a:extLst>
          </p:cNvPr>
          <p:cNvSpPr/>
          <p:nvPr/>
        </p:nvSpPr>
        <p:spPr>
          <a:xfrm>
            <a:off x="6264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9" name="グラフィックス 2" descr="ロボット 単色塗りつぶし">
            <a:extLst>
              <a:ext uri="{FF2B5EF4-FFF2-40B4-BE49-F238E27FC236}">
                <a16:creationId xmlns:a16="http://schemas.microsoft.com/office/drawing/2014/main" id="{A5D9F392-D4DE-9399-755D-6A4CFB076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8000" y="2016000"/>
            <a:ext cx="1096998" cy="1086378"/>
          </a:xfrm>
          <a:prstGeom prst="rect">
            <a:avLst/>
          </a:prstGeom>
        </p:spPr>
      </p:pic>
      <p:pic>
        <p:nvPicPr>
          <p:cNvPr id="30" name="グラフィックス 15" descr="電球と歯車 単色塗りつぶし">
            <a:extLst>
              <a:ext uri="{FF2B5EF4-FFF2-40B4-BE49-F238E27FC236}">
                <a16:creationId xmlns:a16="http://schemas.microsoft.com/office/drawing/2014/main" id="{CE8F1D28-60B5-1651-9248-B81F15613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171" y="1774217"/>
            <a:ext cx="634601" cy="634601"/>
          </a:xfrm>
          <a:prstGeom prst="rect">
            <a:avLst/>
          </a:prstGeom>
        </p:spPr>
      </p:pic>
      <p:sp>
        <p:nvSpPr>
          <p:cNvPr id="31" name="四角形: 角を丸くする 30">
            <a:extLst>
              <a:ext uri="{FF2B5EF4-FFF2-40B4-BE49-F238E27FC236}">
                <a16:creationId xmlns:a16="http://schemas.microsoft.com/office/drawing/2014/main" id="{997900AF-4D0D-72A3-93EA-18B4BA9EFA76}"/>
              </a:ext>
            </a:extLst>
          </p:cNvPr>
          <p:cNvSpPr/>
          <p:nvPr/>
        </p:nvSpPr>
        <p:spPr>
          <a:xfrm>
            <a:off x="8820000" y="162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32" name="グラフィックス 2" descr="ロボット 単色塗りつぶし">
            <a:extLst>
              <a:ext uri="{FF2B5EF4-FFF2-40B4-BE49-F238E27FC236}">
                <a16:creationId xmlns:a16="http://schemas.microsoft.com/office/drawing/2014/main" id="{B36CE775-38BC-6A9A-8B8C-B0A337CC8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4000" y="2016000"/>
            <a:ext cx="1096998" cy="1086378"/>
          </a:xfrm>
          <a:prstGeom prst="rect">
            <a:avLst/>
          </a:prstGeom>
        </p:spPr>
      </p:pic>
      <p:pic>
        <p:nvPicPr>
          <p:cNvPr id="8" name="グラフィックス 7" descr="プレゼント 単色塗りつぶし">
            <a:extLst>
              <a:ext uri="{FF2B5EF4-FFF2-40B4-BE49-F238E27FC236}">
                <a16:creationId xmlns:a16="http://schemas.microsoft.com/office/drawing/2014/main" id="{881E89CB-6ED9-A95C-1F3E-94F890A4E1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20000" y="1709122"/>
            <a:ext cx="540387" cy="540387"/>
          </a:xfrm>
          <a:prstGeom prst="rect">
            <a:avLst/>
          </a:prstGeom>
        </p:spPr>
      </p:pic>
      <p:pic>
        <p:nvPicPr>
          <p:cNvPr id="9" name="グラフィックス 8" descr="プレゼント 単色塗りつぶし">
            <a:extLst>
              <a:ext uri="{FF2B5EF4-FFF2-40B4-BE49-F238E27FC236}">
                <a16:creationId xmlns:a16="http://schemas.microsoft.com/office/drawing/2014/main" id="{4625011D-B4DA-E521-0FD6-DCBDF75B23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3000" y="2521108"/>
            <a:ext cx="540387" cy="540387"/>
          </a:xfrm>
          <a:prstGeom prst="rect">
            <a:avLst/>
          </a:prstGeom>
        </p:spPr>
      </p:pic>
      <p:pic>
        <p:nvPicPr>
          <p:cNvPr id="11" name="グラフィックス 10" descr="プレゼント 枠線">
            <a:extLst>
              <a:ext uri="{FF2B5EF4-FFF2-40B4-BE49-F238E27FC236}">
                <a16:creationId xmlns:a16="http://schemas.microsoft.com/office/drawing/2014/main" id="{8A644676-CBBE-C128-5B7C-E711B05057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9609" y="2521495"/>
            <a:ext cx="540000" cy="540000"/>
          </a:xfrm>
          <a:prstGeom prst="rect">
            <a:avLst/>
          </a:prstGeom>
        </p:spPr>
      </p:pic>
    </p:spTree>
    <p:extLst>
      <p:ext uri="{BB962C8B-B14F-4D97-AF65-F5344CB8AC3E}">
        <p14:creationId xmlns:p14="http://schemas.microsoft.com/office/powerpoint/2010/main" val="69120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DAA9200-ABCD-55B6-85E6-FB9FC5A93421}"/>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511BA74-E008-CE26-68DB-BA53249D5F8A}"/>
              </a:ext>
            </a:extLst>
          </p:cNvPr>
          <p:cNvSpPr/>
          <p:nvPr/>
        </p:nvSpPr>
        <p:spPr>
          <a:xfrm>
            <a:off x="1692000" y="1332000"/>
            <a:ext cx="3722582" cy="148532"/>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7C77B0E-FB63-BDBE-FAA5-999AABF2C984}"/>
              </a:ext>
            </a:extLst>
          </p:cNvPr>
          <p:cNvSpPr txBox="1"/>
          <p:nvPr/>
        </p:nvSpPr>
        <p:spPr>
          <a:xfrm>
            <a:off x="216000" y="900000"/>
            <a:ext cx="6858495" cy="646331"/>
          </a:xfrm>
          <a:prstGeom prst="rect">
            <a:avLst/>
          </a:prstGeom>
          <a:noFill/>
        </p:spPr>
        <p:txBody>
          <a:bodyPr wrap="square">
            <a:spAutoFit/>
          </a:bodyPr>
          <a:lstStyle/>
          <a:p>
            <a:pPr algn="ctr"/>
            <a:r>
              <a:rPr lang="ja-JP" altLang="en-US" b="1" i="0">
                <a:effectLst/>
                <a:latin typeface="+mn-ea"/>
              </a:rPr>
              <a:t>𝔊𝔘𝔏𝔏</a:t>
            </a:r>
            <a:r>
              <a:rPr lang="en-US" altLang="ja-JP" b="1" i="0">
                <a:effectLst/>
                <a:latin typeface="+mn-ea"/>
              </a:rPr>
              <a:t>ℭ</a:t>
            </a:r>
            <a:r>
              <a:rPr lang="ja-JP" altLang="en-US" b="1" i="0">
                <a:effectLst/>
                <a:latin typeface="+mn-ea"/>
              </a:rPr>
              <a:t>では</a:t>
            </a:r>
            <a:r>
              <a:rPr lang="ja-JP" altLang="en-US" sz="3600" b="1" u="sng">
                <a:latin typeface="+mn-ea"/>
              </a:rPr>
              <a:t>ヒトより効果的に</a:t>
            </a:r>
            <a:r>
              <a:rPr lang="ja-JP" altLang="en-US" b="1">
                <a:latin typeface="+mn-ea"/>
              </a:rPr>
              <a:t>技術で応える</a:t>
            </a:r>
            <a:endParaRPr lang="en-US" altLang="ja-JP" b="1">
              <a:latin typeface="+mn-ea"/>
            </a:endParaRPr>
          </a:p>
        </p:txBody>
      </p:sp>
      <p:cxnSp>
        <p:nvCxnSpPr>
          <p:cNvPr id="2" name="直線コネクタ 1">
            <a:extLst>
              <a:ext uri="{FF2B5EF4-FFF2-40B4-BE49-F238E27FC236}">
                <a16:creationId xmlns:a16="http://schemas.microsoft.com/office/drawing/2014/main" id="{E7B5A2F1-468B-A170-D6CE-85DC80F0506B}"/>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0CB7F3E6-97CE-FA12-A64E-19180A5F8A04}"/>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19</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8" name="タイトル 1">
            <a:extLst>
              <a:ext uri="{FF2B5EF4-FFF2-40B4-BE49-F238E27FC236}">
                <a16:creationId xmlns:a16="http://schemas.microsoft.com/office/drawing/2014/main" id="{4F3485BB-FF12-D4EA-1BF1-C4758230AED6}"/>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競合との比較</a:t>
            </a:r>
            <a:endParaRPr lang="en-US" altLang="ja-JP" sz="1600" b="1">
              <a:solidFill>
                <a:schemeClr val="bg1">
                  <a:lumMod val="50000"/>
                </a:schemeClr>
              </a:solidFill>
              <a:latin typeface="+mn-ea"/>
              <a:ea typeface="+mn-ea"/>
            </a:endParaRPr>
          </a:p>
        </p:txBody>
      </p:sp>
      <p:pic>
        <p:nvPicPr>
          <p:cNvPr id="1026" name="Picture 2" descr="人, 屋内, テーブル, 持つ が含まれている画像&#10;&#10;説明は自動で生成されたものです">
            <a:extLst>
              <a:ext uri="{FF2B5EF4-FFF2-40B4-BE49-F238E27FC236}">
                <a16:creationId xmlns:a16="http://schemas.microsoft.com/office/drawing/2014/main" id="{CCA99AED-D045-F4A7-D72B-D3307D7B4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6"/>
          <a:stretch/>
        </p:blipFill>
        <p:spPr bwMode="auto">
          <a:xfrm>
            <a:off x="1415352" y="2780717"/>
            <a:ext cx="4115492" cy="2411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人, 屋内, 子供, テーブル が含まれている画像&#10;&#10;説明は自動で生成されたものです">
            <a:extLst>
              <a:ext uri="{FF2B5EF4-FFF2-40B4-BE49-F238E27FC236}">
                <a16:creationId xmlns:a16="http://schemas.microsoft.com/office/drawing/2014/main" id="{65C1B8A1-3C5C-8864-C5BD-902759B55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857" y="2780717"/>
            <a:ext cx="4432050" cy="2412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14">
            <a:extLst>
              <a:ext uri="{FF2B5EF4-FFF2-40B4-BE49-F238E27FC236}">
                <a16:creationId xmlns:a16="http://schemas.microsoft.com/office/drawing/2014/main" id="{EE9C02C6-CA1A-503F-B04F-C499F294C7E8}"/>
              </a:ext>
            </a:extLst>
          </p:cNvPr>
          <p:cNvSpPr txBox="1"/>
          <p:nvPr/>
        </p:nvSpPr>
        <p:spPr>
          <a:xfrm>
            <a:off x="389384" y="6202431"/>
            <a:ext cx="426719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err="1">
                <a:ea typeface="游ゴシック"/>
              </a:rPr>
              <a:t>ikinamo</a:t>
            </a:r>
            <a:r>
              <a:rPr lang="en-US" altLang="ja-JP" sz="1200">
                <a:ea typeface="游ゴシック"/>
              </a:rPr>
              <a:t> Japan,</a:t>
            </a:r>
            <a:r>
              <a:rPr lang="ja-JP" altLang="en-US" sz="1200">
                <a:ea typeface="游ゴシック"/>
              </a:rPr>
              <a:t>ティッシュ配りロボット</a:t>
            </a:r>
            <a:r>
              <a:rPr lang="en-US" altLang="ja-JP" sz="1200">
                <a:ea typeface="游ゴシック"/>
              </a:rPr>
              <a:t> : </a:t>
            </a:r>
            <a:r>
              <a:rPr lang="en-US" sz="1200" err="1">
                <a:ea typeface="游ゴシック"/>
              </a:rPr>
              <a:t>DigInfo</a:t>
            </a:r>
            <a:endParaRPr lang="en-US"/>
          </a:p>
          <a:p>
            <a:r>
              <a:rPr lang="en-US" sz="1200">
                <a:ea typeface="+mn-lt"/>
                <a:cs typeface="+mn-lt"/>
              </a:rPr>
              <a:t>https://www.youtube.com/watch?v=-UTBlKNPCTc</a:t>
            </a:r>
            <a:endParaRPr lang="en-US"/>
          </a:p>
        </p:txBody>
      </p:sp>
      <p:sp>
        <p:nvSpPr>
          <p:cNvPr id="7" name="テキスト ボックス 19">
            <a:extLst>
              <a:ext uri="{FF2B5EF4-FFF2-40B4-BE49-F238E27FC236}">
                <a16:creationId xmlns:a16="http://schemas.microsoft.com/office/drawing/2014/main" id="{EC793758-E9E6-6C72-7DF8-402CBB9C97AA}"/>
              </a:ext>
            </a:extLst>
          </p:cNvPr>
          <p:cNvSpPr txBox="1"/>
          <p:nvPr/>
        </p:nvSpPr>
        <p:spPr>
          <a:xfrm>
            <a:off x="6927789" y="6017765"/>
            <a:ext cx="509637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solidFill>
                  <a:srgbClr val="3A3A3A"/>
                </a:solidFill>
                <a:latin typeface="游ゴシック"/>
                <a:ea typeface="游ゴシック"/>
              </a:rPr>
              <a:t>ロボスタ</a:t>
            </a:r>
            <a:r>
              <a:rPr lang="en-US" altLang="en-US" sz="1200">
                <a:solidFill>
                  <a:srgbClr val="3A3A3A"/>
                </a:solidFill>
                <a:latin typeface="游ゴシック"/>
                <a:ea typeface="游ゴシック"/>
              </a:rPr>
              <a:t>,</a:t>
            </a:r>
            <a:r>
              <a:rPr lang="ja-JP" sz="1200">
                <a:solidFill>
                  <a:srgbClr val="3A3A3A"/>
                </a:solidFill>
                <a:latin typeface="游ゴシック"/>
                <a:ea typeface="游ゴシック"/>
              </a:rPr>
              <a:t>チラシを配る３体の</a:t>
            </a:r>
            <a:r>
              <a:rPr lang="en-US" altLang="ja-JP" sz="1200">
                <a:solidFill>
                  <a:srgbClr val="3A3A3A"/>
                </a:solidFill>
                <a:latin typeface="游ゴシック"/>
                <a:ea typeface="游ゴシック"/>
              </a:rPr>
              <a:t>Pepper</a:t>
            </a:r>
            <a:r>
              <a:rPr lang="ja-JP" sz="1200">
                <a:solidFill>
                  <a:srgbClr val="3A3A3A"/>
                </a:solidFill>
                <a:latin typeface="游ゴシック"/>
                <a:ea typeface="游ゴシック"/>
              </a:rPr>
              <a:t>達が子供たちに大人気！人気の秘密は「</a:t>
            </a:r>
            <a:r>
              <a:rPr lang="en-US" altLang="ja-JP" sz="1200">
                <a:solidFill>
                  <a:srgbClr val="3A3A3A"/>
                </a:solidFill>
                <a:latin typeface="游ゴシック"/>
                <a:ea typeface="游ゴシック"/>
              </a:rPr>
              <a:t>3</a:t>
            </a:r>
            <a:r>
              <a:rPr lang="ja-JP" sz="1200">
                <a:solidFill>
                  <a:srgbClr val="3A3A3A"/>
                </a:solidFill>
                <a:latin typeface="游ゴシック"/>
                <a:ea typeface="游ゴシック"/>
              </a:rPr>
              <a:t>体ちがうキャラクター付け」と「チラシ配りテクニック」</a:t>
            </a:r>
            <a:endParaRPr lang="ja-JP" sz="1200">
              <a:latin typeface="游ゴシック"/>
              <a:ea typeface="游ゴシック"/>
            </a:endParaRPr>
          </a:p>
          <a:p>
            <a:r>
              <a:rPr lang="ja-JP" sz="1200">
                <a:solidFill>
                  <a:srgbClr val="3A3A3A"/>
                </a:solidFill>
                <a:ea typeface="+mn-lt"/>
                <a:cs typeface="+mn-lt"/>
              </a:rPr>
              <a:t>https://robotstart.info/2019/11/18/pepper-tsujidou.html</a:t>
            </a:r>
            <a:endParaRPr lang="ja-JP" sz="1200">
              <a:ea typeface="+mn-lt"/>
              <a:cs typeface="+mn-lt"/>
            </a:endParaRPr>
          </a:p>
        </p:txBody>
      </p:sp>
      <p:sp>
        <p:nvSpPr>
          <p:cNvPr id="9" name="テキスト ボックス 16">
            <a:extLst>
              <a:ext uri="{FF2B5EF4-FFF2-40B4-BE49-F238E27FC236}">
                <a16:creationId xmlns:a16="http://schemas.microsoft.com/office/drawing/2014/main" id="{403D6C57-1DF7-E9A6-698D-F7E0A1B6B4C6}"/>
              </a:ext>
            </a:extLst>
          </p:cNvPr>
          <p:cNvSpPr txBox="1"/>
          <p:nvPr/>
        </p:nvSpPr>
        <p:spPr>
          <a:xfrm>
            <a:off x="2158492" y="2365506"/>
            <a:ext cx="2973510" cy="3810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ea typeface="游ゴシック"/>
              </a:rPr>
              <a:t>ティッシュを配るロボット</a:t>
            </a:r>
          </a:p>
        </p:txBody>
      </p:sp>
      <p:sp>
        <p:nvSpPr>
          <p:cNvPr id="11" name="テキスト ボックス 18">
            <a:extLst>
              <a:ext uri="{FF2B5EF4-FFF2-40B4-BE49-F238E27FC236}">
                <a16:creationId xmlns:a16="http://schemas.microsoft.com/office/drawing/2014/main" id="{AE2DE62C-A1BE-5C6A-6C5A-56AC0E49A9FC}"/>
              </a:ext>
            </a:extLst>
          </p:cNvPr>
          <p:cNvSpPr txBox="1"/>
          <p:nvPr/>
        </p:nvSpPr>
        <p:spPr>
          <a:xfrm>
            <a:off x="6518560" y="2371456"/>
            <a:ext cx="482664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ea typeface="游ゴシック"/>
              </a:rPr>
              <a:t>チラシ配りを行う3体の性格の違うPepper君</a:t>
            </a:r>
          </a:p>
        </p:txBody>
      </p:sp>
      <p:pic>
        <p:nvPicPr>
          <p:cNvPr id="14" name="図 13">
            <a:extLst>
              <a:ext uri="{FF2B5EF4-FFF2-40B4-BE49-F238E27FC236}">
                <a16:creationId xmlns:a16="http://schemas.microsoft.com/office/drawing/2014/main" id="{EA57611D-34A7-D31E-A519-F009933A03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8582" y="814368"/>
            <a:ext cx="10574835" cy="5229263"/>
          </a:xfrm>
          <a:prstGeom prst="rect">
            <a:avLst/>
          </a:prstGeom>
        </p:spPr>
      </p:pic>
    </p:spTree>
    <p:extLst>
      <p:ext uri="{BB962C8B-B14F-4D97-AF65-F5344CB8AC3E}">
        <p14:creationId xmlns:p14="http://schemas.microsoft.com/office/powerpoint/2010/main" val="4761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750" fill="hold"/>
                                        <p:tgtEl>
                                          <p:spTgt spid="14"/>
                                        </p:tgtEl>
                                      </p:cBhvr>
                                      <p:by x="25000" y="25000"/>
                                    </p:animScale>
                                  </p:childTnLst>
                                </p:cTn>
                              </p:par>
                              <p:par>
                                <p:cTn id="7" presetID="42" presetClass="path" presetSubtype="0" accel="50000" decel="50000" fill="hold" nodeType="withEffect">
                                  <p:stCondLst>
                                    <p:cond delay="250"/>
                                  </p:stCondLst>
                                  <p:childTnLst>
                                    <p:animMotion origin="layout" path="M 0 0 L 0.34557 -0.29259 " pathEditMode="relative" rAng="0" ptsTypes="AA">
                                      <p:cBhvr>
                                        <p:cTn id="8" dur="750" fill="hold"/>
                                        <p:tgtEl>
                                          <p:spTgt spid="14"/>
                                        </p:tgtEl>
                                        <p:attrNameLst>
                                          <p:attrName>ppt_x</p:attrName>
                                          <p:attrName>ppt_y</p:attrName>
                                        </p:attrNameLst>
                                      </p:cBhvr>
                                      <p:rCtr x="17279" y="-14630"/>
                                    </p:animMotion>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5"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F31F1B12-723F-8890-F370-4A0BEBD8DCE6}"/>
              </a:ext>
            </a:extLst>
          </p:cNvPr>
          <p:cNvSpPr>
            <a:spLocks/>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484AB6-A5BA-C489-6848-F3E9D125136A}"/>
              </a:ext>
            </a:extLst>
          </p:cNvPr>
          <p:cNvSpPr>
            <a:spLocks noGrp="1"/>
          </p:cNvSpPr>
          <p:nvPr>
            <p:ph type="title"/>
          </p:nvPr>
        </p:nvSpPr>
        <p:spPr>
          <a:xfrm>
            <a:off x="539999" y="384972"/>
            <a:ext cx="828000" cy="540000"/>
          </a:xfrm>
        </p:spPr>
        <p:txBody>
          <a:bodyPr>
            <a:noAutofit/>
          </a:bodyPr>
          <a:lstStyle/>
          <a:p>
            <a:r>
              <a:rPr lang="ja-JP" altLang="en-US" sz="2400" b="1">
                <a:latin typeface="游ゴシック"/>
                <a:ea typeface="游ゴシック"/>
              </a:rPr>
              <a:t>目次</a:t>
            </a:r>
            <a:endParaRPr kumimoji="1" lang="ja-JP" altLang="en-US" sz="2400" b="1">
              <a:latin typeface="游ゴシック"/>
              <a:ea typeface="游ゴシック"/>
            </a:endParaRPr>
          </a:p>
        </p:txBody>
      </p:sp>
      <p:sp>
        <p:nvSpPr>
          <p:cNvPr id="4" name="正方形/長方形 3">
            <a:extLst>
              <a:ext uri="{FF2B5EF4-FFF2-40B4-BE49-F238E27FC236}">
                <a16:creationId xmlns:a16="http://schemas.microsoft.com/office/drawing/2014/main" id="{FFC8B2C0-1828-4F30-BF26-9A8277E4295C}"/>
              </a:ext>
            </a:extLst>
          </p:cNvPr>
          <p:cNvSpPr/>
          <p:nvPr/>
        </p:nvSpPr>
        <p:spPr>
          <a:xfrm>
            <a:off x="1260000" y="1080000"/>
            <a:ext cx="4200088" cy="4934299"/>
          </a:xfrm>
          <a:prstGeom prst="rect">
            <a:avLst/>
          </a:prstGeom>
        </p:spPr>
        <p:txBody>
          <a:bodyPr wrap="square">
            <a:spAutoFit/>
          </a:bodyPr>
          <a:lstStyle/>
          <a:p>
            <a:pPr>
              <a:lnSpc>
                <a:spcPct val="200000"/>
              </a:lnSpc>
            </a:pPr>
            <a:r>
              <a:rPr lang="en-US" altLang="ja-JP" sz="2000" b="1" u="sng">
                <a:latin typeface="+mn-ea"/>
              </a:rPr>
              <a:t>1, </a:t>
            </a:r>
            <a:r>
              <a:rPr lang="ja-JP" altLang="en-US" sz="2000" b="1" u="sng">
                <a:latin typeface="+mn-ea"/>
              </a:rPr>
              <a:t>はじめに（背景・ニーズ）</a:t>
            </a:r>
            <a:endParaRPr lang="en-US" altLang="ja-JP" sz="2000" b="1" u="sng">
              <a:latin typeface="+mn-ea"/>
            </a:endParaRPr>
          </a:p>
          <a:p>
            <a:pPr>
              <a:lnSpc>
                <a:spcPct val="200000"/>
              </a:lnSpc>
            </a:pPr>
            <a:r>
              <a:rPr lang="en-US" altLang="ja-JP" sz="2000" b="1" u="sng">
                <a:latin typeface="+mn-ea"/>
              </a:rPr>
              <a:t>2, </a:t>
            </a:r>
            <a:r>
              <a:rPr lang="ja-JP" altLang="en-US" sz="2000" b="1" u="sng">
                <a:latin typeface="+mn-ea"/>
              </a:rPr>
              <a:t>プロジェクトテーマ</a:t>
            </a:r>
            <a:r>
              <a:rPr lang="en-US" altLang="ja-JP" sz="2000" b="1" u="sng">
                <a:latin typeface="+mn-ea"/>
              </a:rPr>
              <a:t> </a:t>
            </a:r>
          </a:p>
          <a:p>
            <a:pPr>
              <a:lnSpc>
                <a:spcPct val="200000"/>
              </a:lnSpc>
            </a:pPr>
            <a:r>
              <a:rPr lang="en-US" altLang="ja-JP" sz="2000" b="1" u="sng">
                <a:latin typeface="+mn-ea"/>
              </a:rPr>
              <a:t>3,</a:t>
            </a:r>
            <a:r>
              <a:rPr lang="ja-JP" altLang="en-US" sz="2000" b="1" u="sng">
                <a:latin typeface="+mn-ea"/>
              </a:rPr>
              <a:t> 製品コンセプト・特徴</a:t>
            </a:r>
            <a:endParaRPr lang="en-US" altLang="ja-JP" sz="2000" b="1" u="sng">
              <a:latin typeface="+mn-ea"/>
            </a:endParaRPr>
          </a:p>
          <a:p>
            <a:pPr>
              <a:lnSpc>
                <a:spcPct val="200000"/>
              </a:lnSpc>
            </a:pPr>
            <a:r>
              <a:rPr lang="en-US" altLang="ja-JP" sz="2000" b="1" u="sng">
                <a:latin typeface="+mn-ea"/>
              </a:rPr>
              <a:t>4,</a:t>
            </a:r>
            <a:r>
              <a:rPr lang="ja-JP" altLang="en-US" sz="2000" b="1" u="sng">
                <a:latin typeface="+mn-ea"/>
              </a:rPr>
              <a:t> 主な機能</a:t>
            </a:r>
            <a:endParaRPr lang="en-US" altLang="ja-JP" sz="2000" b="1" u="sng">
              <a:latin typeface="+mn-ea"/>
            </a:endParaRPr>
          </a:p>
          <a:p>
            <a:pPr>
              <a:lnSpc>
                <a:spcPct val="200000"/>
              </a:lnSpc>
            </a:pPr>
            <a:r>
              <a:rPr lang="en-US" altLang="ja-JP" sz="2000" b="1" u="sng">
                <a:latin typeface="+mn-ea"/>
              </a:rPr>
              <a:t>5,</a:t>
            </a:r>
            <a:r>
              <a:rPr lang="ja-JP" altLang="en-US" sz="2000" b="1" u="sng">
                <a:latin typeface="+mn-ea"/>
              </a:rPr>
              <a:t> 外観イメージ</a:t>
            </a:r>
            <a:endParaRPr lang="en-US" altLang="ja-JP" sz="2000" b="1" u="sng">
              <a:latin typeface="+mn-ea"/>
            </a:endParaRPr>
          </a:p>
          <a:p>
            <a:pPr>
              <a:lnSpc>
                <a:spcPct val="200000"/>
              </a:lnSpc>
            </a:pPr>
            <a:r>
              <a:rPr lang="en-US" altLang="ja-JP" sz="2000" b="1" u="sng">
                <a:latin typeface="+mn-ea"/>
              </a:rPr>
              <a:t>6,</a:t>
            </a:r>
            <a:r>
              <a:rPr lang="ja-JP" altLang="en-US" sz="2000" b="1" u="sng">
                <a:latin typeface="+mn-ea"/>
              </a:rPr>
              <a:t> 開発項目</a:t>
            </a:r>
            <a:endParaRPr lang="en-US" altLang="ja-JP" sz="2000" b="1" u="sng">
              <a:latin typeface="+mn-ea"/>
            </a:endParaRPr>
          </a:p>
          <a:p>
            <a:pPr>
              <a:lnSpc>
                <a:spcPct val="200000"/>
              </a:lnSpc>
            </a:pPr>
            <a:r>
              <a:rPr lang="en-US" altLang="ja-JP" sz="2000" b="1" u="sng">
                <a:latin typeface="+mn-ea"/>
              </a:rPr>
              <a:t>7, </a:t>
            </a:r>
            <a:r>
              <a:rPr lang="ja-JP" altLang="en-US" sz="2000" b="1" u="sng">
                <a:latin typeface="+mn-ea"/>
              </a:rPr>
              <a:t>主要な購入物品</a:t>
            </a:r>
            <a:endParaRPr lang="en-US" altLang="ja-JP" sz="2000" b="1" u="sng">
              <a:latin typeface="+mn-ea"/>
            </a:endParaRPr>
          </a:p>
          <a:p>
            <a:pPr>
              <a:lnSpc>
                <a:spcPct val="200000"/>
              </a:lnSpc>
            </a:pPr>
            <a:r>
              <a:rPr lang="en-US" altLang="ja-JP" sz="2000" b="1" u="sng">
                <a:latin typeface="+mn-ea"/>
              </a:rPr>
              <a:t>8, </a:t>
            </a:r>
            <a:r>
              <a:rPr lang="ja-JP" altLang="en-US" sz="2000" b="1" u="sng">
                <a:latin typeface="+mn-ea"/>
              </a:rPr>
              <a:t>その他使用物品</a:t>
            </a:r>
          </a:p>
        </p:txBody>
      </p:sp>
      <p:cxnSp>
        <p:nvCxnSpPr>
          <p:cNvPr id="10" name="直線コネクタ 9">
            <a:extLst>
              <a:ext uri="{FF2B5EF4-FFF2-40B4-BE49-F238E27FC236}">
                <a16:creationId xmlns:a16="http://schemas.microsoft.com/office/drawing/2014/main" id="{8D471663-D8DC-7477-F976-4EFD992B1785}"/>
              </a:ext>
            </a:extLst>
          </p:cNvPr>
          <p:cNvCxnSpPr>
            <a:cxnSpLocks/>
          </p:cNvCxnSpPr>
          <p:nvPr/>
        </p:nvCxnSpPr>
        <p:spPr>
          <a:xfrm>
            <a:off x="201000" y="890184"/>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スライド番号プレースホルダー 13">
            <a:extLst>
              <a:ext uri="{FF2B5EF4-FFF2-40B4-BE49-F238E27FC236}">
                <a16:creationId xmlns:a16="http://schemas.microsoft.com/office/drawing/2014/main" id="{7D1AA82A-F524-5A50-1E9F-AA0580D9AEAF}"/>
              </a:ext>
            </a:extLst>
          </p:cNvPr>
          <p:cNvSpPr>
            <a:spLocks noGrp="1"/>
          </p:cNvSpPr>
          <p:nvPr>
            <p:ph type="sldNum" sz="quarter" idx="12"/>
          </p:nvPr>
        </p:nvSpPr>
        <p:spPr>
          <a:xfrm>
            <a:off x="11281482" y="377990"/>
            <a:ext cx="590671" cy="365125"/>
          </a:xfrm>
        </p:spPr>
        <p:txBody>
          <a:bodyPr/>
          <a:lstStyle/>
          <a:p>
            <a:fld id="{C364E6FF-2C1D-4464-B923-647E5550A62D}" type="slidenum">
              <a:rPr kumimoji="1" lang="ja-JP" altLang="en-US" b="1" smtClean="0">
                <a:solidFill>
                  <a:schemeClr val="tx1"/>
                </a:solidFill>
                <a:ea typeface="游ゴシック"/>
              </a:rPr>
              <a:t>2</a:t>
            </a:fld>
            <a:r>
              <a:rPr lang="en-US" altLang="ja-JP" b="1">
                <a:solidFill>
                  <a:schemeClr val="tx1"/>
                </a:solidFill>
                <a:ea typeface="游ゴシック"/>
              </a:rPr>
              <a:t>/42</a:t>
            </a:r>
            <a:endParaRPr kumimoji="1" lang="ja-JP" altLang="en-US" b="1">
              <a:solidFill>
                <a:schemeClr val="tx1"/>
              </a:solidFill>
            </a:endParaRPr>
          </a:p>
        </p:txBody>
      </p:sp>
    </p:spTree>
    <p:extLst>
      <p:ext uri="{BB962C8B-B14F-4D97-AF65-F5344CB8AC3E}">
        <p14:creationId xmlns:p14="http://schemas.microsoft.com/office/powerpoint/2010/main" val="398594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0BB69DD-7D24-9083-6959-3E5D013975CA}"/>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6F0F4483-25B3-930C-D4AD-2C68CBDFBCA6}"/>
              </a:ext>
            </a:extLst>
          </p:cNvPr>
          <p:cNvSpPr/>
          <p:nvPr/>
        </p:nvSpPr>
        <p:spPr>
          <a:xfrm>
            <a:off x="1260000" y="1512000"/>
            <a:ext cx="3312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693218" y="1224258"/>
            <a:ext cx="5489642" cy="584775"/>
          </a:xfrm>
          <a:prstGeom prst="rect">
            <a:avLst/>
          </a:prstGeom>
          <a:noFill/>
        </p:spPr>
        <p:txBody>
          <a:bodyPr wrap="square" lIns="91440" tIns="45720" rIns="91440" bIns="45720" anchor="t">
            <a:spAutoFit/>
          </a:bodyPr>
          <a:lstStyle/>
          <a:p>
            <a:r>
              <a:rPr lang="ja-JP" altLang="en-US" sz="2000" b="1">
                <a:latin typeface="游ゴシック"/>
                <a:ea typeface="游ゴシック"/>
              </a:rPr>
              <a:t>更に</a:t>
            </a:r>
            <a:r>
              <a:rPr lang="ja-JP" altLang="en-US" sz="3200" b="1">
                <a:latin typeface="游ゴシック"/>
                <a:ea typeface="游ゴシック"/>
              </a:rPr>
              <a:t>キャンパスツアー</a:t>
            </a:r>
            <a:r>
              <a:rPr lang="ja-JP" altLang="en-US" sz="2000" b="1">
                <a:latin typeface="游ゴシック"/>
                <a:ea typeface="游ゴシック"/>
              </a:rPr>
              <a:t>の色を濃く</a:t>
            </a:r>
            <a:endParaRPr lang="en-US" altLang="ja-JP" sz="2000" b="1">
              <a:latin typeface="游ゴシック"/>
              <a:ea typeface="游ゴシック"/>
            </a:endParaRPr>
          </a:p>
        </p:txBody>
      </p:sp>
      <p:sp>
        <p:nvSpPr>
          <p:cNvPr id="3" name="四角形: 角を丸くする 2">
            <a:extLst>
              <a:ext uri="{FF2B5EF4-FFF2-40B4-BE49-F238E27FC236}">
                <a16:creationId xmlns:a16="http://schemas.microsoft.com/office/drawing/2014/main" id="{843A78D2-5BA2-7AE3-69FC-E76ABF764721}"/>
              </a:ext>
            </a:extLst>
          </p:cNvPr>
          <p:cNvSpPr/>
          <p:nvPr/>
        </p:nvSpPr>
        <p:spPr>
          <a:xfrm>
            <a:off x="1009961" y="2983518"/>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4" name="グラフィックス 2" descr="ロボット 単色塗りつぶし">
            <a:extLst>
              <a:ext uri="{FF2B5EF4-FFF2-40B4-BE49-F238E27FC236}">
                <a16:creationId xmlns:a16="http://schemas.microsoft.com/office/drawing/2014/main" id="{FAD5745C-DA0F-9244-65E1-694F26E0A2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760" y="3221244"/>
            <a:ext cx="1316351" cy="1303608"/>
          </a:xfrm>
          <a:prstGeom prst="rect">
            <a:avLst/>
          </a:prstGeom>
        </p:spPr>
      </p:pic>
      <p:pic>
        <p:nvPicPr>
          <p:cNvPr id="6" name="グラフィックス 15" descr="電球と歯車 単色塗りつぶし">
            <a:extLst>
              <a:ext uri="{FF2B5EF4-FFF2-40B4-BE49-F238E27FC236}">
                <a16:creationId xmlns:a16="http://schemas.microsoft.com/office/drawing/2014/main" id="{6AC317F1-6191-9B2D-A936-29FCE570C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6623" y="3044134"/>
            <a:ext cx="634601" cy="634601"/>
          </a:xfrm>
          <a:prstGeom prst="rect">
            <a:avLst/>
          </a:prstGeom>
        </p:spPr>
      </p:pic>
      <p:pic>
        <p:nvPicPr>
          <p:cNvPr id="7" name="グラフィックス 6" descr="男性 単色塗りつぶし">
            <a:extLst>
              <a:ext uri="{FF2B5EF4-FFF2-40B4-BE49-F238E27FC236}">
                <a16:creationId xmlns:a16="http://schemas.microsoft.com/office/drawing/2014/main" id="{2115F986-8F29-D184-18E1-1DEEBA19EB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002" y="3430954"/>
            <a:ext cx="994476" cy="994476"/>
          </a:xfrm>
          <a:prstGeom prst="rect">
            <a:avLst/>
          </a:prstGeom>
        </p:spPr>
      </p:pic>
      <p:sp>
        <p:nvSpPr>
          <p:cNvPr id="9" name="四角形: 角を丸くする 8">
            <a:extLst>
              <a:ext uri="{FF2B5EF4-FFF2-40B4-BE49-F238E27FC236}">
                <a16:creationId xmlns:a16="http://schemas.microsoft.com/office/drawing/2014/main" id="{22889B53-0896-B9D6-AA1A-AA208151287C}"/>
              </a:ext>
            </a:extLst>
          </p:cNvPr>
          <p:cNvSpPr/>
          <p:nvPr/>
        </p:nvSpPr>
        <p:spPr>
          <a:xfrm>
            <a:off x="3418074" y="2983517"/>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0" name="グラフィックス 25" descr="ロボット 単色塗りつぶし">
            <a:extLst>
              <a:ext uri="{FF2B5EF4-FFF2-40B4-BE49-F238E27FC236}">
                <a16:creationId xmlns:a16="http://schemas.microsoft.com/office/drawing/2014/main" id="{0B1273FA-0C1A-8423-23FE-4DBD88F3E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3895" y="3126134"/>
            <a:ext cx="1316351" cy="1303608"/>
          </a:xfrm>
          <a:prstGeom prst="rect">
            <a:avLst/>
          </a:prstGeom>
        </p:spPr>
      </p:pic>
      <p:pic>
        <p:nvPicPr>
          <p:cNvPr id="16" name="グラフィックス 29" descr="男性 単色塗りつぶし">
            <a:extLst>
              <a:ext uri="{FF2B5EF4-FFF2-40B4-BE49-F238E27FC236}">
                <a16:creationId xmlns:a16="http://schemas.microsoft.com/office/drawing/2014/main" id="{F55B1013-767D-10A2-0BDF-2F328DF65F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1488" y="3220556"/>
            <a:ext cx="1067863" cy="1093349"/>
          </a:xfrm>
          <a:prstGeom prst="rect">
            <a:avLst/>
          </a:prstGeom>
        </p:spPr>
      </p:pic>
      <p:sp>
        <p:nvSpPr>
          <p:cNvPr id="31" name="テキスト ボックス 30">
            <a:extLst>
              <a:ext uri="{FF2B5EF4-FFF2-40B4-BE49-F238E27FC236}">
                <a16:creationId xmlns:a16="http://schemas.microsoft.com/office/drawing/2014/main" id="{4D80D304-FA4F-C916-8CB8-2BB57D6AC56B}"/>
              </a:ext>
            </a:extLst>
          </p:cNvPr>
          <p:cNvSpPr txBox="1"/>
          <p:nvPr/>
        </p:nvSpPr>
        <p:spPr>
          <a:xfrm>
            <a:off x="2464483" y="2509330"/>
            <a:ext cx="1573990" cy="369332"/>
          </a:xfrm>
          <a:prstGeom prst="rect">
            <a:avLst/>
          </a:prstGeom>
          <a:noFill/>
        </p:spPr>
        <p:txBody>
          <a:bodyPr wrap="square">
            <a:spAutoFit/>
          </a:bodyPr>
          <a:lstStyle/>
          <a:p>
            <a:pPr algn="ctr"/>
            <a:r>
              <a:rPr lang="ja-JP" altLang="en-US" sz="1800" b="1">
                <a:latin typeface="游ゴシック"/>
                <a:ea typeface="游ゴシック"/>
              </a:rPr>
              <a:t>写真撮影機能</a:t>
            </a:r>
            <a:endParaRPr lang="ja-JP" altLang="en-US"/>
          </a:p>
        </p:txBody>
      </p:sp>
      <p:sp>
        <p:nvSpPr>
          <p:cNvPr id="33" name="四角形: 角を丸くする 32">
            <a:extLst>
              <a:ext uri="{FF2B5EF4-FFF2-40B4-BE49-F238E27FC236}">
                <a16:creationId xmlns:a16="http://schemas.microsoft.com/office/drawing/2014/main" id="{0D7B4F4D-D424-9F28-3FDF-9D00C9700B77}"/>
              </a:ext>
            </a:extLst>
          </p:cNvPr>
          <p:cNvSpPr/>
          <p:nvPr/>
        </p:nvSpPr>
        <p:spPr>
          <a:xfrm>
            <a:off x="6472651" y="2988838"/>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37" name="グラフィックス 2" descr="ロボット 単色塗りつぶし">
            <a:extLst>
              <a:ext uri="{FF2B5EF4-FFF2-40B4-BE49-F238E27FC236}">
                <a16:creationId xmlns:a16="http://schemas.microsoft.com/office/drawing/2014/main" id="{B934C537-5F4D-F051-0610-5A01F4EBA7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5450" y="3226564"/>
            <a:ext cx="1316351" cy="1303608"/>
          </a:xfrm>
          <a:prstGeom prst="rect">
            <a:avLst/>
          </a:prstGeom>
        </p:spPr>
      </p:pic>
      <p:pic>
        <p:nvPicPr>
          <p:cNvPr id="40" name="グラフィックス 15" descr="電球と歯車 単色塗りつぶし">
            <a:extLst>
              <a:ext uri="{FF2B5EF4-FFF2-40B4-BE49-F238E27FC236}">
                <a16:creationId xmlns:a16="http://schemas.microsoft.com/office/drawing/2014/main" id="{0D2CFB82-DE95-EED3-E29E-23E72B001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3097" y="2955553"/>
            <a:ext cx="634601" cy="634601"/>
          </a:xfrm>
          <a:prstGeom prst="rect">
            <a:avLst/>
          </a:prstGeom>
        </p:spPr>
      </p:pic>
      <p:pic>
        <p:nvPicPr>
          <p:cNvPr id="54" name="グラフィックス 53" descr="男性 単色塗りつぶし">
            <a:extLst>
              <a:ext uri="{FF2B5EF4-FFF2-40B4-BE49-F238E27FC236}">
                <a16:creationId xmlns:a16="http://schemas.microsoft.com/office/drawing/2014/main" id="{774FE59E-0196-2DE4-BBBA-863CFB8D79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692" y="3436274"/>
            <a:ext cx="994476" cy="994476"/>
          </a:xfrm>
          <a:prstGeom prst="rect">
            <a:avLst/>
          </a:prstGeom>
        </p:spPr>
      </p:pic>
      <p:sp>
        <p:nvSpPr>
          <p:cNvPr id="58" name="四角形: 角を丸くする 57">
            <a:extLst>
              <a:ext uri="{FF2B5EF4-FFF2-40B4-BE49-F238E27FC236}">
                <a16:creationId xmlns:a16="http://schemas.microsoft.com/office/drawing/2014/main" id="{E528EA8E-CDB3-3A68-275E-F26B28AA230D}"/>
              </a:ext>
            </a:extLst>
          </p:cNvPr>
          <p:cNvSpPr/>
          <p:nvPr/>
        </p:nvSpPr>
        <p:spPr>
          <a:xfrm>
            <a:off x="8880764" y="2988837"/>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60" name="グラフィックス 25" descr="ロボット 単色塗りつぶし">
            <a:extLst>
              <a:ext uri="{FF2B5EF4-FFF2-40B4-BE49-F238E27FC236}">
                <a16:creationId xmlns:a16="http://schemas.microsoft.com/office/drawing/2014/main" id="{9BF3517F-9E37-56B1-C063-19FA69373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238" y="3127142"/>
            <a:ext cx="1316351" cy="1303608"/>
          </a:xfrm>
          <a:prstGeom prst="rect">
            <a:avLst/>
          </a:prstGeom>
        </p:spPr>
      </p:pic>
      <p:pic>
        <p:nvPicPr>
          <p:cNvPr id="61" name="グラフィックス 29" descr="男性 単色塗りつぶし">
            <a:extLst>
              <a:ext uri="{FF2B5EF4-FFF2-40B4-BE49-F238E27FC236}">
                <a16:creationId xmlns:a16="http://schemas.microsoft.com/office/drawing/2014/main" id="{675B997E-D20A-5071-9604-287DB46142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4178" y="3225876"/>
            <a:ext cx="1067863" cy="1093349"/>
          </a:xfrm>
          <a:prstGeom prst="rect">
            <a:avLst/>
          </a:prstGeom>
        </p:spPr>
      </p:pic>
      <p:sp>
        <p:nvSpPr>
          <p:cNvPr id="75" name="テキスト ボックス 74">
            <a:extLst>
              <a:ext uri="{FF2B5EF4-FFF2-40B4-BE49-F238E27FC236}">
                <a16:creationId xmlns:a16="http://schemas.microsoft.com/office/drawing/2014/main" id="{E3D3B116-CD98-BFCB-5B22-77930418849F}"/>
              </a:ext>
            </a:extLst>
          </p:cNvPr>
          <p:cNvSpPr txBox="1"/>
          <p:nvPr/>
        </p:nvSpPr>
        <p:spPr>
          <a:xfrm>
            <a:off x="7992243" y="2503992"/>
            <a:ext cx="1573990" cy="369332"/>
          </a:xfrm>
          <a:prstGeom prst="rect">
            <a:avLst/>
          </a:prstGeom>
          <a:noFill/>
        </p:spPr>
        <p:txBody>
          <a:bodyPr wrap="square">
            <a:spAutoFit/>
          </a:bodyPr>
          <a:lstStyle/>
          <a:p>
            <a:pPr algn="ctr"/>
            <a:r>
              <a:rPr lang="ja-JP" altLang="en-US" b="1"/>
              <a:t>学校案内機能</a:t>
            </a:r>
          </a:p>
        </p:txBody>
      </p:sp>
      <p:pic>
        <p:nvPicPr>
          <p:cNvPr id="77" name="グラフィックス 76" descr="カメラ 単色塗りつぶし">
            <a:extLst>
              <a:ext uri="{FF2B5EF4-FFF2-40B4-BE49-F238E27FC236}">
                <a16:creationId xmlns:a16="http://schemas.microsoft.com/office/drawing/2014/main" id="{020E8783-DDD0-A613-BFB8-BD9F9FE107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42024" y="3888445"/>
            <a:ext cx="420668" cy="420668"/>
          </a:xfrm>
          <a:prstGeom prst="rect">
            <a:avLst/>
          </a:prstGeom>
        </p:spPr>
      </p:pic>
      <p:pic>
        <p:nvPicPr>
          <p:cNvPr id="78" name="グラフィックス 77" descr="カメラ 単色塗りつぶし">
            <a:extLst>
              <a:ext uri="{FF2B5EF4-FFF2-40B4-BE49-F238E27FC236}">
                <a16:creationId xmlns:a16="http://schemas.microsoft.com/office/drawing/2014/main" id="{317C404E-6BE9-A479-0508-FC5999A611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5132" y="3144462"/>
            <a:ext cx="420668" cy="420668"/>
          </a:xfrm>
          <a:prstGeom prst="rect">
            <a:avLst/>
          </a:prstGeom>
        </p:spPr>
      </p:pic>
      <p:pic>
        <p:nvPicPr>
          <p:cNvPr id="79" name="グラフィックス 30" descr="コメント: いいね! 単色塗りつぶし">
            <a:extLst>
              <a:ext uri="{FF2B5EF4-FFF2-40B4-BE49-F238E27FC236}">
                <a16:creationId xmlns:a16="http://schemas.microsoft.com/office/drawing/2014/main" id="{09F8B68D-DA2F-AC4F-B84D-8F9C87CE5F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52015" y="2934185"/>
            <a:ext cx="914400" cy="914400"/>
          </a:xfrm>
          <a:prstGeom prst="rect">
            <a:avLst/>
          </a:prstGeom>
        </p:spPr>
      </p:pic>
      <p:pic>
        <p:nvPicPr>
          <p:cNvPr id="81" name="グラフィックス 80" descr="宝の地図 単色塗りつぶし">
            <a:extLst>
              <a:ext uri="{FF2B5EF4-FFF2-40B4-BE49-F238E27FC236}">
                <a16:creationId xmlns:a16="http://schemas.microsoft.com/office/drawing/2014/main" id="{CAF9048C-AE88-9DF7-FB56-655D610A7F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96026" y="3523703"/>
            <a:ext cx="634601" cy="634601"/>
          </a:xfrm>
          <a:prstGeom prst="rect">
            <a:avLst/>
          </a:prstGeom>
        </p:spPr>
      </p:pic>
      <p:pic>
        <p:nvPicPr>
          <p:cNvPr id="83" name="グラフィックス 82" descr="ピン止めした地図 単色塗りつぶし">
            <a:extLst>
              <a:ext uri="{FF2B5EF4-FFF2-40B4-BE49-F238E27FC236}">
                <a16:creationId xmlns:a16="http://schemas.microsoft.com/office/drawing/2014/main" id="{A720B535-B06A-4BA3-140E-52B9601586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48501" y="3164012"/>
            <a:ext cx="529032" cy="529032"/>
          </a:xfrm>
          <a:prstGeom prst="rect">
            <a:avLst/>
          </a:prstGeom>
        </p:spPr>
      </p:pic>
      <p:pic>
        <p:nvPicPr>
          <p:cNvPr id="84" name="グラフィックス 83" descr="宝の地図 単色塗りつぶし">
            <a:extLst>
              <a:ext uri="{FF2B5EF4-FFF2-40B4-BE49-F238E27FC236}">
                <a16:creationId xmlns:a16="http://schemas.microsoft.com/office/drawing/2014/main" id="{316C2FF1-03CA-BAF1-29DE-01F18E2846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18230" y="3523703"/>
            <a:ext cx="634601" cy="634601"/>
          </a:xfrm>
          <a:prstGeom prst="rect">
            <a:avLst/>
          </a:prstGeom>
        </p:spPr>
      </p:pic>
      <p:cxnSp>
        <p:nvCxnSpPr>
          <p:cNvPr id="5" name="直線コネクタ 4">
            <a:extLst>
              <a:ext uri="{FF2B5EF4-FFF2-40B4-BE49-F238E27FC236}">
                <a16:creationId xmlns:a16="http://schemas.microsoft.com/office/drawing/2014/main" id="{19379DDA-6383-9269-3321-77D5D97976DA}"/>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13">
            <a:extLst>
              <a:ext uri="{FF2B5EF4-FFF2-40B4-BE49-F238E27FC236}">
                <a16:creationId xmlns:a16="http://schemas.microsoft.com/office/drawing/2014/main" id="{37CE8A90-E0D2-B291-1038-AB269CD0F154}"/>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20</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4" name="タイトル 1">
            <a:extLst>
              <a:ext uri="{FF2B5EF4-FFF2-40B4-BE49-F238E27FC236}">
                <a16:creationId xmlns:a16="http://schemas.microsoft.com/office/drawing/2014/main" id="{86B2BF5F-20C1-7528-1D41-7138FD5628F3}"/>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サブタスク</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1314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グラフィックス 6" descr="青写真 単色塗りつぶし">
            <a:extLst>
              <a:ext uri="{FF2B5EF4-FFF2-40B4-BE49-F238E27FC236}">
                <a16:creationId xmlns:a16="http://schemas.microsoft.com/office/drawing/2014/main" id="{6DF181CB-DDFC-74DC-6EC4-8427A19B0F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1741" y="2957821"/>
            <a:ext cx="3136773" cy="3136773"/>
          </a:xfrm>
          <a:prstGeom prst="rect">
            <a:avLst/>
          </a:prstGeom>
        </p:spPr>
      </p:pic>
      <p:pic>
        <p:nvPicPr>
          <p:cNvPr id="9" name="グラフィックス 8" descr="本 単色塗りつぶし">
            <a:extLst>
              <a:ext uri="{FF2B5EF4-FFF2-40B4-BE49-F238E27FC236}">
                <a16:creationId xmlns:a16="http://schemas.microsoft.com/office/drawing/2014/main" id="{3FDED4D9-8038-1D7E-9198-9A745F9724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0234" y="1474978"/>
            <a:ext cx="2392777" cy="2392777"/>
          </a:xfrm>
          <a:prstGeom prst="rect">
            <a:avLst/>
          </a:prstGeom>
        </p:spPr>
      </p:pic>
      <p:sp>
        <p:nvSpPr>
          <p:cNvPr id="2" name="テキスト ボックス 1">
            <a:extLst>
              <a:ext uri="{FF2B5EF4-FFF2-40B4-BE49-F238E27FC236}">
                <a16:creationId xmlns:a16="http://schemas.microsoft.com/office/drawing/2014/main" id="{40F2B6A6-B623-6778-704D-49D01597DE9F}"/>
              </a:ext>
            </a:extLst>
          </p:cNvPr>
          <p:cNvSpPr txBox="1"/>
          <p:nvPr/>
        </p:nvSpPr>
        <p:spPr>
          <a:xfrm>
            <a:off x="540000" y="1080000"/>
            <a:ext cx="6942298"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b="1">
                <a:solidFill>
                  <a:schemeClr val="tx1">
                    <a:lumMod val="50000"/>
                    <a:lumOff val="50000"/>
                  </a:schemeClr>
                </a:solidFill>
                <a:latin typeface="+mn-ea"/>
              </a:rPr>
              <a:t>3,</a:t>
            </a:r>
            <a:r>
              <a:rPr lang="ja-JP" altLang="en-US" b="1">
                <a:solidFill>
                  <a:schemeClr val="tx1">
                    <a:lumMod val="50000"/>
                    <a:lumOff val="50000"/>
                  </a:schemeClr>
                </a:solidFill>
                <a:latin typeface="+mn-ea"/>
              </a:rPr>
              <a:t> 製品コンセプト・特徴</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4400" b="1" u="sng">
                <a:latin typeface="+mn-ea"/>
              </a:rPr>
              <a:t>5,</a:t>
            </a:r>
            <a:r>
              <a:rPr lang="ja-JP" altLang="en-US" sz="4400" b="1" u="sng">
                <a:latin typeface="+mn-ea"/>
              </a:rPr>
              <a:t> 外観イメージ</a:t>
            </a:r>
            <a:endParaRPr lang="en-US" altLang="ja-JP" sz="4400" b="1" u="sng">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204759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85FF1CA-FC50-E319-79F5-1F5441C61C81}"/>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17DE118-3C96-81A9-BBDD-591B12B3A9DB}"/>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スライド番号プレースホルダー 13">
            <a:extLst>
              <a:ext uri="{FF2B5EF4-FFF2-40B4-BE49-F238E27FC236}">
                <a16:creationId xmlns:a16="http://schemas.microsoft.com/office/drawing/2014/main" id="{07A67845-CF57-57BD-7D5C-8422FBD4EAF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22</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9" name="タイトル 1">
            <a:extLst>
              <a:ext uri="{FF2B5EF4-FFF2-40B4-BE49-F238E27FC236}">
                <a16:creationId xmlns:a16="http://schemas.microsoft.com/office/drawing/2014/main" id="{756BE844-5155-1323-80E9-86B7E4E5E39D}"/>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5, </a:t>
            </a:r>
            <a:r>
              <a:rPr lang="ja-JP" altLang="en-US" sz="1600" b="1">
                <a:solidFill>
                  <a:schemeClr val="bg1">
                    <a:lumMod val="50000"/>
                  </a:schemeClr>
                </a:solidFill>
                <a:latin typeface="+mn-ea"/>
                <a:ea typeface="+mn-ea"/>
              </a:rPr>
              <a:t>外観イメージ</a:t>
            </a:r>
            <a:endParaRPr lang="en-US" altLang="ja-JP" sz="1600" b="1">
              <a:solidFill>
                <a:schemeClr val="bg1">
                  <a:lumMod val="50000"/>
                </a:schemeClr>
              </a:solidFill>
              <a:latin typeface="+mn-ea"/>
              <a:ea typeface="+mn-ea"/>
            </a:endParaRPr>
          </a:p>
        </p:txBody>
      </p:sp>
      <p:pic>
        <p:nvPicPr>
          <p:cNvPr id="10" name="図 9" descr="テーブル が含まれている画像&#10;&#10;自動的に生成された説明">
            <a:extLst>
              <a:ext uri="{FF2B5EF4-FFF2-40B4-BE49-F238E27FC236}">
                <a16:creationId xmlns:a16="http://schemas.microsoft.com/office/drawing/2014/main" id="{1A32FD92-A480-88CC-C39F-0CCDE00D5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74" y="0"/>
            <a:ext cx="12192000" cy="6858000"/>
          </a:xfrm>
          <a:prstGeom prst="rect">
            <a:avLst/>
          </a:prstGeom>
        </p:spPr>
      </p:pic>
      <p:pic>
        <p:nvPicPr>
          <p:cNvPr id="12" name="図 11" descr="座る, テーブル が含まれている画像&#10;&#10;自動的に生成された説明">
            <a:extLst>
              <a:ext uri="{FF2B5EF4-FFF2-40B4-BE49-F238E27FC236}">
                <a16:creationId xmlns:a16="http://schemas.microsoft.com/office/drawing/2014/main" id="{20C82A78-A12D-7598-F068-BED851211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311" y="1460090"/>
            <a:ext cx="7000568" cy="3937820"/>
          </a:xfrm>
          <a:prstGeom prst="rect">
            <a:avLst/>
          </a:prstGeom>
        </p:spPr>
      </p:pic>
    </p:spTree>
    <p:extLst>
      <p:ext uri="{BB962C8B-B14F-4D97-AF65-F5344CB8AC3E}">
        <p14:creationId xmlns:p14="http://schemas.microsoft.com/office/powerpoint/2010/main" val="124489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グラフィックス 6" descr="ポケット ナイフ 単色塗りつぶし">
            <a:extLst>
              <a:ext uri="{FF2B5EF4-FFF2-40B4-BE49-F238E27FC236}">
                <a16:creationId xmlns:a16="http://schemas.microsoft.com/office/drawing/2014/main" id="{4504513A-1D9B-0BED-22C9-3EFC240FD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680622">
            <a:off x="9665364" y="1511808"/>
            <a:ext cx="2094826" cy="2094826"/>
          </a:xfrm>
          <a:prstGeom prst="rect">
            <a:avLst/>
          </a:prstGeom>
        </p:spPr>
      </p:pic>
      <p:pic>
        <p:nvPicPr>
          <p:cNvPr id="9" name="グラフィックス 8" descr="ツール 単色塗りつぶし">
            <a:extLst>
              <a:ext uri="{FF2B5EF4-FFF2-40B4-BE49-F238E27FC236}">
                <a16:creationId xmlns:a16="http://schemas.microsoft.com/office/drawing/2014/main" id="{71862B77-9796-9028-3723-1812C23DAA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6670" y="1724419"/>
            <a:ext cx="3964853" cy="3964853"/>
          </a:xfrm>
          <a:prstGeom prst="rect">
            <a:avLst/>
          </a:prstGeom>
        </p:spPr>
      </p:pic>
      <p:sp>
        <p:nvSpPr>
          <p:cNvPr id="2" name="テキスト ボックス 1">
            <a:extLst>
              <a:ext uri="{FF2B5EF4-FFF2-40B4-BE49-F238E27FC236}">
                <a16:creationId xmlns:a16="http://schemas.microsoft.com/office/drawing/2014/main" id="{98006930-1230-603A-F857-07E853983D19}"/>
              </a:ext>
            </a:extLst>
          </p:cNvPr>
          <p:cNvSpPr txBox="1"/>
          <p:nvPr/>
        </p:nvSpPr>
        <p:spPr>
          <a:xfrm>
            <a:off x="540000" y="1080000"/>
            <a:ext cx="6942298"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b="1">
                <a:solidFill>
                  <a:schemeClr val="tx1">
                    <a:lumMod val="50000"/>
                    <a:lumOff val="50000"/>
                  </a:schemeClr>
                </a:solidFill>
                <a:latin typeface="+mn-ea"/>
              </a:rPr>
              <a:t>3,</a:t>
            </a:r>
            <a:r>
              <a:rPr lang="ja-JP" altLang="en-US" b="1">
                <a:solidFill>
                  <a:schemeClr val="tx1">
                    <a:lumMod val="50000"/>
                    <a:lumOff val="50000"/>
                  </a:schemeClr>
                </a:solidFill>
                <a:latin typeface="+mn-ea"/>
              </a:rPr>
              <a:t> 製品コンセプト・特徴</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4400" b="1" u="sng">
                <a:latin typeface="+mn-ea"/>
              </a:rPr>
              <a:t>6,</a:t>
            </a:r>
            <a:r>
              <a:rPr lang="ja-JP" altLang="en-US" sz="4400" b="1" u="sng">
                <a:latin typeface="+mn-ea"/>
              </a:rPr>
              <a:t> 開発項目</a:t>
            </a:r>
            <a:endParaRPr lang="en-US" altLang="ja-JP" sz="4400" b="1" u="sng">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184856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234E9F8-FB72-6575-D522-A17D6200E4F5}"/>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5595556" cy="4401205"/>
          </a:xfrm>
          <a:prstGeom prst="rect">
            <a:avLst/>
          </a:prstGeom>
          <a:noFill/>
        </p:spPr>
        <p:txBody>
          <a:bodyPr wrap="square" lIns="91440" tIns="45720" rIns="91440" bIns="45720" rtlCol="0" anchor="t">
            <a:spAutoFit/>
          </a:bodyPr>
          <a:lstStyle/>
          <a:p>
            <a:r>
              <a:rPr lang="ja-JP" altLang="en-US" sz="2800" b="1">
                <a:ea typeface="游ゴシック"/>
              </a:rPr>
              <a:t>ものの受け渡し</a:t>
            </a:r>
            <a:r>
              <a:rPr lang="ja-JP" sz="2800" b="1">
                <a:ea typeface="游ゴシック"/>
              </a:rPr>
              <a:t>機能</a:t>
            </a:r>
            <a:r>
              <a:rPr lang="ja-JP" altLang="en-US" sz="2800" b="1">
                <a:ea typeface="游ゴシック"/>
              </a:rPr>
              <a:t>　優先度:A</a:t>
            </a:r>
            <a:endParaRPr lang="ja-JP" sz="2800" b="1"/>
          </a:p>
          <a:p>
            <a:endParaRPr lang="ja-JP" altLang="en-US" sz="2800" b="1">
              <a:ea typeface="游ゴシック"/>
            </a:endParaRPr>
          </a:p>
          <a:p>
            <a:r>
              <a:rPr lang="en-US" altLang="ja-JP" sz="2800" b="1">
                <a:ea typeface="游ゴシック"/>
              </a:rPr>
              <a:t>・</a:t>
            </a:r>
            <a:r>
              <a:rPr lang="en-US" altLang="ja-JP" sz="2800" b="1" err="1">
                <a:ea typeface="游ゴシック"/>
              </a:rPr>
              <a:t>ロボットアーム</a:t>
            </a:r>
            <a:endParaRPr lang="en-US" altLang="ja-JP" sz="2800" b="1">
              <a:ea typeface="游ゴシック"/>
            </a:endParaRPr>
          </a:p>
          <a:p>
            <a:r>
              <a:rPr lang="en-US" altLang="ja-JP" sz="2000" b="1">
                <a:ea typeface="游ゴシック"/>
              </a:rPr>
              <a:t>  </a:t>
            </a:r>
            <a:r>
              <a:rPr lang="en-US" altLang="ja-JP" sz="2000" b="1" err="1">
                <a:ea typeface="游ゴシック"/>
              </a:rPr>
              <a:t>ロボットアームによる受け渡し</a:t>
            </a:r>
            <a:endParaRPr lang="en-US" altLang="ja-JP" sz="2000" b="1">
              <a:ea typeface="游ゴシック"/>
            </a:endParaRPr>
          </a:p>
          <a:p>
            <a:endParaRPr lang="en-US" altLang="ja-JP" sz="2000" b="1">
              <a:ea typeface="游ゴシック"/>
            </a:endParaRPr>
          </a:p>
          <a:p>
            <a:r>
              <a:rPr lang="en-US" altLang="ja-JP" sz="2800" b="1">
                <a:ea typeface="游ゴシック"/>
              </a:rPr>
              <a:t>・</a:t>
            </a:r>
            <a:r>
              <a:rPr lang="en-US" altLang="ja-JP" sz="2800" b="1" err="1">
                <a:ea typeface="游ゴシック"/>
              </a:rPr>
              <a:t>物体認識</a:t>
            </a:r>
            <a:endParaRPr lang="en-US" altLang="ja-JP" sz="2800" b="1">
              <a:ea typeface="游ゴシック"/>
            </a:endParaRPr>
          </a:p>
          <a:p>
            <a:r>
              <a:rPr lang="en-US" altLang="ja-JP" sz="2000" b="1">
                <a:ea typeface="游ゴシック"/>
              </a:rPr>
              <a:t>  </a:t>
            </a:r>
            <a:r>
              <a:rPr lang="en-US" altLang="ja-JP" sz="2000" b="1" err="1">
                <a:ea typeface="游ゴシック"/>
              </a:rPr>
              <a:t>配布する物体の分類</a:t>
            </a:r>
            <a:endParaRPr lang="en-US" altLang="ja-JP" sz="2000" b="1">
              <a:ea typeface="游ゴシック"/>
            </a:endParaRPr>
          </a:p>
          <a:p>
            <a:r>
              <a:rPr lang="en-US" altLang="ja-JP" sz="2000" b="1">
                <a:ea typeface="游ゴシック"/>
              </a:rPr>
              <a:t>  </a:t>
            </a:r>
          </a:p>
          <a:p>
            <a:r>
              <a:rPr lang="en-US" altLang="ja-JP" sz="2800" b="1">
                <a:ea typeface="游ゴシック"/>
              </a:rPr>
              <a:t>・</a:t>
            </a:r>
            <a:r>
              <a:rPr lang="en-US" altLang="ja-JP" sz="2800" b="1" err="1">
                <a:ea typeface="游ゴシック"/>
              </a:rPr>
              <a:t>人間認識</a:t>
            </a:r>
            <a:r>
              <a:rPr lang="en-US" altLang="ja-JP" sz="2800" b="1">
                <a:ea typeface="游ゴシック"/>
              </a:rPr>
              <a:t>(</a:t>
            </a:r>
            <a:r>
              <a:rPr lang="en-US" altLang="ja-JP" sz="2800" b="1" err="1">
                <a:ea typeface="游ゴシック"/>
              </a:rPr>
              <a:t>感知,分類,追尾</a:t>
            </a:r>
            <a:r>
              <a:rPr lang="en-US" altLang="ja-JP" sz="2800" b="1">
                <a:ea typeface="游ゴシック"/>
              </a:rPr>
              <a:t>)</a:t>
            </a:r>
          </a:p>
          <a:p>
            <a:r>
              <a:rPr lang="en-US" altLang="ja-JP" sz="2000" b="1">
                <a:ea typeface="游ゴシック"/>
              </a:rPr>
              <a:t>  </a:t>
            </a:r>
            <a:r>
              <a:rPr lang="en-US" altLang="ja-JP" sz="2000" b="1" err="1">
                <a:ea typeface="游ゴシック"/>
              </a:rPr>
              <a:t>配る対象の分類</a:t>
            </a:r>
            <a:endParaRPr lang="en-US" altLang="ja-JP" sz="2000" b="1">
              <a:ea typeface="游ゴシック"/>
            </a:endParaRPr>
          </a:p>
          <a:p>
            <a:r>
              <a:rPr lang="en-US" altLang="ja-JP" sz="2000" b="1">
                <a:ea typeface="游ゴシック"/>
              </a:rPr>
              <a:t>  </a:t>
            </a:r>
            <a:r>
              <a:rPr lang="en-US" altLang="ja-JP" sz="2000" b="1" err="1">
                <a:ea typeface="游ゴシック"/>
              </a:rPr>
              <a:t>配布物に応じた対象の決定</a:t>
            </a:r>
            <a:endParaRPr lang="en-US" altLang="ja-JP" sz="2000" b="1">
              <a:ea typeface="游ゴシック"/>
            </a:endParaRPr>
          </a:p>
          <a:p>
            <a:r>
              <a:rPr lang="en-US" altLang="ja-JP" sz="2000" b="1">
                <a:ea typeface="游ゴシック"/>
              </a:rPr>
              <a:t>  </a:t>
            </a:r>
            <a:r>
              <a:rPr lang="en-US" altLang="ja-JP" sz="2000" b="1" err="1">
                <a:ea typeface="游ゴシック"/>
              </a:rPr>
              <a:t>対象を追尾し配布物を渡す</a:t>
            </a:r>
            <a:endParaRPr lang="en-US" altLang="ja-JP" sz="2000" b="1">
              <a:ea typeface="游ゴシック"/>
            </a:endParaRPr>
          </a:p>
        </p:txBody>
      </p:sp>
      <p:sp>
        <p:nvSpPr>
          <p:cNvPr id="4" name="四角形: 角を丸くする 3">
            <a:extLst>
              <a:ext uri="{FF2B5EF4-FFF2-40B4-BE49-F238E27FC236}">
                <a16:creationId xmlns:a16="http://schemas.microsoft.com/office/drawing/2014/main" id="{68F345F2-4C7F-6643-1BF2-3F87755B6EC9}"/>
              </a:ext>
            </a:extLst>
          </p:cNvPr>
          <p:cNvSpPr/>
          <p:nvPr/>
        </p:nvSpPr>
        <p:spPr>
          <a:xfrm>
            <a:off x="720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8" name="グラフィックス 15" descr="電球と歯車 単色塗りつぶし">
            <a:extLst>
              <a:ext uri="{FF2B5EF4-FFF2-40B4-BE49-F238E27FC236}">
                <a16:creationId xmlns:a16="http://schemas.microsoft.com/office/drawing/2014/main" id="{0CC2527E-3BB4-40F0-9373-EB2965F2B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300" y="1905631"/>
            <a:ext cx="634601" cy="634601"/>
          </a:xfrm>
          <a:prstGeom prst="rect">
            <a:avLst/>
          </a:prstGeom>
        </p:spPr>
      </p:pic>
      <p:pic>
        <p:nvPicPr>
          <p:cNvPr id="10" name="グラフィックス 9" descr="サッカー ボール 単色塗りつぶし">
            <a:extLst>
              <a:ext uri="{FF2B5EF4-FFF2-40B4-BE49-F238E27FC236}">
                <a16:creationId xmlns:a16="http://schemas.microsoft.com/office/drawing/2014/main" id="{4C624EFF-E838-B430-948A-209CACAB43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5967" y="1989819"/>
            <a:ext cx="349986" cy="349986"/>
          </a:xfrm>
          <a:prstGeom prst="rect">
            <a:avLst/>
          </a:prstGeom>
        </p:spPr>
      </p:pic>
      <p:pic>
        <p:nvPicPr>
          <p:cNvPr id="11" name="グラフィックス 10" descr="男性のプロフィール 単色塗りつぶし">
            <a:extLst>
              <a:ext uri="{FF2B5EF4-FFF2-40B4-BE49-F238E27FC236}">
                <a16:creationId xmlns:a16="http://schemas.microsoft.com/office/drawing/2014/main" id="{9B68DBE7-AADE-17BE-40BE-EBBAC51252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4596" y="2556000"/>
            <a:ext cx="599191" cy="599191"/>
          </a:xfrm>
          <a:prstGeom prst="rect">
            <a:avLst/>
          </a:prstGeom>
        </p:spPr>
      </p:pic>
      <p:pic>
        <p:nvPicPr>
          <p:cNvPr id="12" name="グラフィックス 11" descr="女性のプロフィール 単色塗りつぶし">
            <a:extLst>
              <a:ext uri="{FF2B5EF4-FFF2-40B4-BE49-F238E27FC236}">
                <a16:creationId xmlns:a16="http://schemas.microsoft.com/office/drawing/2014/main" id="{86E4F3A6-EB40-0002-B672-4FD0812C1F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3550" y="2556000"/>
            <a:ext cx="615350" cy="615350"/>
          </a:xfrm>
          <a:prstGeom prst="rect">
            <a:avLst/>
          </a:prstGeom>
        </p:spPr>
      </p:pic>
      <p:sp>
        <p:nvSpPr>
          <p:cNvPr id="13" name="四角形: 角を丸くする 12">
            <a:extLst>
              <a:ext uri="{FF2B5EF4-FFF2-40B4-BE49-F238E27FC236}">
                <a16:creationId xmlns:a16="http://schemas.microsoft.com/office/drawing/2014/main" id="{FC5CC64C-3FC1-E247-6C57-56887BCCC5F2}"/>
              </a:ext>
            </a:extLst>
          </p:cNvPr>
          <p:cNvSpPr/>
          <p:nvPr/>
        </p:nvSpPr>
        <p:spPr>
          <a:xfrm>
            <a:off x="972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5" name="グラフィックス 14" descr="サッカー ボール 単色塗りつぶし">
            <a:extLst>
              <a:ext uri="{FF2B5EF4-FFF2-40B4-BE49-F238E27FC236}">
                <a16:creationId xmlns:a16="http://schemas.microsoft.com/office/drawing/2014/main" id="{4D684A77-3E40-5625-CDF4-9BE8F32E13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0602" y="2280542"/>
            <a:ext cx="349986" cy="349986"/>
          </a:xfrm>
          <a:prstGeom prst="rect">
            <a:avLst/>
          </a:prstGeom>
        </p:spPr>
      </p:pic>
      <p:pic>
        <p:nvPicPr>
          <p:cNvPr id="16" name="グラフィックス 15" descr="男性のプロフィール 単色塗りつぶし">
            <a:extLst>
              <a:ext uri="{FF2B5EF4-FFF2-40B4-BE49-F238E27FC236}">
                <a16:creationId xmlns:a16="http://schemas.microsoft.com/office/drawing/2014/main" id="{51792015-A357-E278-AF37-A2102BE30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1893" y="2556000"/>
            <a:ext cx="599191" cy="599191"/>
          </a:xfrm>
          <a:prstGeom prst="rect">
            <a:avLst/>
          </a:prstGeom>
        </p:spPr>
      </p:pic>
      <p:pic>
        <p:nvPicPr>
          <p:cNvPr id="17" name="グラフィックス 16" descr="女性のプロフィール 単色塗りつぶし">
            <a:extLst>
              <a:ext uri="{FF2B5EF4-FFF2-40B4-BE49-F238E27FC236}">
                <a16:creationId xmlns:a16="http://schemas.microsoft.com/office/drawing/2014/main" id="{55E0CCD7-6DCD-95D5-B508-1DA75B1162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73792" y="2556000"/>
            <a:ext cx="615350" cy="615350"/>
          </a:xfrm>
          <a:prstGeom prst="rect">
            <a:avLst/>
          </a:prstGeom>
        </p:spPr>
      </p:pic>
      <p:pic>
        <p:nvPicPr>
          <p:cNvPr id="19" name="グラフィックス 2" descr="ロボット 単色塗りつぶし">
            <a:extLst>
              <a:ext uri="{FF2B5EF4-FFF2-40B4-BE49-F238E27FC236}">
                <a16:creationId xmlns:a16="http://schemas.microsoft.com/office/drawing/2014/main" id="{565BC344-81AB-DD5E-26CB-303B097E88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00000" y="2052000"/>
            <a:ext cx="1316351" cy="1303608"/>
          </a:xfrm>
          <a:prstGeom prst="rect">
            <a:avLst/>
          </a:prstGeom>
        </p:spPr>
      </p:pic>
      <p:pic>
        <p:nvPicPr>
          <p:cNvPr id="21" name="グラフィックス 25" descr="ロボット 単色塗りつぶし">
            <a:extLst>
              <a:ext uri="{FF2B5EF4-FFF2-40B4-BE49-F238E27FC236}">
                <a16:creationId xmlns:a16="http://schemas.microsoft.com/office/drawing/2014/main" id="{5E424E89-AE7C-7ED9-8A0C-E666A6F48C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20000" y="2052000"/>
            <a:ext cx="1316351" cy="1303608"/>
          </a:xfrm>
          <a:prstGeom prst="rect">
            <a:avLst/>
          </a:prstGeom>
        </p:spPr>
      </p:pic>
      <p:pic>
        <p:nvPicPr>
          <p:cNvPr id="23" name="グラフィックス 30" descr="コメント: いいね! 単色塗りつぶし">
            <a:extLst>
              <a:ext uri="{FF2B5EF4-FFF2-40B4-BE49-F238E27FC236}">
                <a16:creationId xmlns:a16="http://schemas.microsoft.com/office/drawing/2014/main" id="{55A8B05E-D52D-0ED3-2013-7C2F3A532F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68120" y="1831342"/>
            <a:ext cx="914400" cy="914400"/>
          </a:xfrm>
          <a:prstGeom prst="rect">
            <a:avLst/>
          </a:prstGeom>
        </p:spPr>
      </p:pic>
      <p:pic>
        <p:nvPicPr>
          <p:cNvPr id="18" name="グラフィックス 2" descr="ロボット 単色塗りつぶし">
            <a:extLst>
              <a:ext uri="{FF2B5EF4-FFF2-40B4-BE49-F238E27FC236}">
                <a16:creationId xmlns:a16="http://schemas.microsoft.com/office/drawing/2014/main" id="{2164E273-88D0-4A7F-AEC4-6472307039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00000" y="2052000"/>
            <a:ext cx="1316351" cy="1303608"/>
          </a:xfrm>
          <a:prstGeom prst="rect">
            <a:avLst/>
          </a:prstGeom>
        </p:spPr>
      </p:pic>
      <p:pic>
        <p:nvPicPr>
          <p:cNvPr id="6" name="グラフィックス 25" descr="ロボット 単色塗りつぶし">
            <a:extLst>
              <a:ext uri="{FF2B5EF4-FFF2-40B4-BE49-F238E27FC236}">
                <a16:creationId xmlns:a16="http://schemas.microsoft.com/office/drawing/2014/main" id="{8A43F61D-476C-469D-9816-57B8AE33F2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20000" y="2052000"/>
            <a:ext cx="1316351" cy="1303608"/>
          </a:xfrm>
          <a:prstGeom prst="rect">
            <a:avLst/>
          </a:prstGeom>
        </p:spPr>
      </p:pic>
      <p:pic>
        <p:nvPicPr>
          <p:cNvPr id="20" name="グラフィックス 30" descr="コメント: いいね! 単色塗りつぶし">
            <a:extLst>
              <a:ext uri="{FF2B5EF4-FFF2-40B4-BE49-F238E27FC236}">
                <a16:creationId xmlns:a16="http://schemas.microsoft.com/office/drawing/2014/main" id="{9F4927BC-B7AD-4A61-A747-2E03677BE2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68120" y="1831342"/>
            <a:ext cx="914400" cy="914400"/>
          </a:xfrm>
          <a:prstGeom prst="rect">
            <a:avLst/>
          </a:prstGeom>
        </p:spPr>
      </p:pic>
      <p:cxnSp>
        <p:nvCxnSpPr>
          <p:cNvPr id="14" name="直線コネクタ 13">
            <a:extLst>
              <a:ext uri="{FF2B5EF4-FFF2-40B4-BE49-F238E27FC236}">
                <a16:creationId xmlns:a16="http://schemas.microsoft.com/office/drawing/2014/main" id="{95C72A3A-7E7E-A18F-F1E8-D2A23100E763}"/>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スライド番号プレースホルダー 13">
            <a:extLst>
              <a:ext uri="{FF2B5EF4-FFF2-40B4-BE49-F238E27FC236}">
                <a16:creationId xmlns:a16="http://schemas.microsoft.com/office/drawing/2014/main" id="{914A74A4-5C1B-B14F-42DE-40CA7AF9A424}"/>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24</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24" name="タイトル 1">
            <a:extLst>
              <a:ext uri="{FF2B5EF4-FFF2-40B4-BE49-F238E27FC236}">
                <a16:creationId xmlns:a16="http://schemas.microsoft.com/office/drawing/2014/main" id="{31B0680D-5FE1-93B3-ADE7-A1D0F7B4FBAD}"/>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72769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5F7A1EAD-4F60-5CEC-E95D-3D3B676346D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2ADE37B0-D287-4F89-AE4E-3DF36DA57DA8}"/>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5824039" cy="3420000"/>
          </a:xfrm>
          <a:prstGeom prst="rect">
            <a:avLst/>
          </a:prstGeom>
          <a:noFill/>
        </p:spPr>
        <p:txBody>
          <a:bodyPr wrap="square" lIns="91440" tIns="45720" rIns="91440" bIns="45720" rtlCol="0" anchor="t">
            <a:spAutoFit/>
          </a:bodyPr>
          <a:lstStyle/>
          <a:p>
            <a:r>
              <a:rPr lang="ja-JP" altLang="en-US" sz="2800" b="1">
                <a:ea typeface="游ゴシック"/>
              </a:rPr>
              <a:t>自動走行</a:t>
            </a:r>
            <a:r>
              <a:rPr lang="ja-JP" sz="2800" b="1">
                <a:ea typeface="游ゴシック"/>
              </a:rPr>
              <a:t>機能</a:t>
            </a:r>
            <a:r>
              <a:rPr lang="ja-JP" altLang="en-US" sz="2800" b="1">
                <a:ea typeface="游ゴシック"/>
              </a:rPr>
              <a:t> 　　　優先度:A</a:t>
            </a:r>
          </a:p>
          <a:p>
            <a:endParaRPr lang="ja-JP" altLang="en-US" sz="2800" b="1">
              <a:ea typeface="游ゴシック"/>
            </a:endParaRPr>
          </a:p>
          <a:p>
            <a:r>
              <a:rPr lang="en-US" altLang="ja-JP" sz="2800" b="1">
                <a:ea typeface="游ゴシック"/>
              </a:rPr>
              <a:t>・</a:t>
            </a:r>
            <a:r>
              <a:rPr lang="en-US" altLang="ja-JP" sz="2800" b="1" err="1">
                <a:ea typeface="游ゴシック"/>
              </a:rPr>
              <a:t>自律走行</a:t>
            </a:r>
            <a:endParaRPr lang="en-US" altLang="ja-JP" sz="2800" b="1">
              <a:ea typeface="游ゴシック"/>
            </a:endParaRPr>
          </a:p>
          <a:p>
            <a:r>
              <a:rPr lang="en-US" altLang="ja-JP" sz="2000" b="1">
                <a:ea typeface="游ゴシック"/>
              </a:rPr>
              <a:t>  </a:t>
            </a:r>
            <a:r>
              <a:rPr lang="en-US" altLang="ja-JP" sz="2000" b="1" err="1">
                <a:ea typeface="游ゴシック"/>
              </a:rPr>
              <a:t>LiDARおよびエンコーダによる自己位置推定</a:t>
            </a:r>
            <a:endParaRPr lang="en-US" altLang="ja-JP" sz="2000" b="1">
              <a:ea typeface="游ゴシック"/>
            </a:endParaRPr>
          </a:p>
          <a:p>
            <a:r>
              <a:rPr lang="en-US" altLang="ja-JP" sz="2000" b="1">
                <a:ea typeface="游ゴシック"/>
              </a:rPr>
              <a:t>　 </a:t>
            </a:r>
            <a:r>
              <a:rPr lang="en-US" altLang="ja-JP" sz="2000" b="1" err="1">
                <a:ea typeface="游ゴシック"/>
              </a:rPr>
              <a:t>超音波センサによる衝突回避</a:t>
            </a:r>
            <a:endParaRPr lang="en-US">
              <a:ea typeface="游ゴシック" panose="020F0502020204030204"/>
            </a:endParaRPr>
          </a:p>
          <a:p>
            <a:endParaRPr lang="en-US" altLang="ja-JP" sz="2000" b="1">
              <a:ea typeface="游ゴシック"/>
            </a:endParaRPr>
          </a:p>
          <a:p>
            <a:r>
              <a:rPr lang="en-US" altLang="ja-JP" sz="2800" b="1">
                <a:ea typeface="游ゴシック"/>
              </a:rPr>
              <a:t>・</a:t>
            </a:r>
            <a:r>
              <a:rPr lang="en-US" altLang="ja-JP" sz="2800" b="1" err="1">
                <a:ea typeface="游ゴシック"/>
              </a:rPr>
              <a:t>人間感知</a:t>
            </a:r>
            <a:endParaRPr lang="en-US" altLang="ja-JP" sz="2800" b="1">
              <a:ea typeface="游ゴシック"/>
            </a:endParaRPr>
          </a:p>
          <a:p>
            <a:r>
              <a:rPr lang="en-US" altLang="ja-JP" sz="2000" b="1">
                <a:ea typeface="游ゴシック"/>
              </a:rPr>
              <a:t>  </a:t>
            </a:r>
            <a:r>
              <a:rPr lang="en-US" altLang="ja-JP" sz="2000" b="1" err="1">
                <a:ea typeface="游ゴシック"/>
              </a:rPr>
              <a:t>機械学習を用いた人の認識</a:t>
            </a:r>
            <a:endParaRPr lang="en-US" altLang="ja-JP" sz="2000" b="1">
              <a:ea typeface="游ゴシック"/>
            </a:endParaRPr>
          </a:p>
          <a:p>
            <a:r>
              <a:rPr lang="en-US" altLang="ja-JP" sz="2000" b="1">
                <a:ea typeface="游ゴシック"/>
              </a:rPr>
              <a:t>  </a:t>
            </a:r>
            <a:r>
              <a:rPr lang="en-US" altLang="ja-JP" sz="2000" b="1" err="1">
                <a:ea typeface="游ゴシック"/>
              </a:rPr>
              <a:t>人間の追尾と回避</a:t>
            </a:r>
            <a:endParaRPr lang="en-US" altLang="ja-JP" sz="2000" b="1">
              <a:ea typeface="游ゴシック"/>
            </a:endParaRPr>
          </a:p>
        </p:txBody>
      </p:sp>
      <p:sp>
        <p:nvSpPr>
          <p:cNvPr id="4" name="四角形: 角を丸くする 3">
            <a:extLst>
              <a:ext uri="{FF2B5EF4-FFF2-40B4-BE49-F238E27FC236}">
                <a16:creationId xmlns:a16="http://schemas.microsoft.com/office/drawing/2014/main" id="{97BF1BE0-B469-A11F-C5C5-CD4C3C3EBBFE}"/>
              </a:ext>
            </a:extLst>
          </p:cNvPr>
          <p:cNvSpPr/>
          <p:nvPr/>
        </p:nvSpPr>
        <p:spPr>
          <a:xfrm>
            <a:off x="720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6" name="グラフィックス 2" descr="ロボット 単色塗りつぶし">
            <a:extLst>
              <a:ext uri="{FF2B5EF4-FFF2-40B4-BE49-F238E27FC236}">
                <a16:creationId xmlns:a16="http://schemas.microsoft.com/office/drawing/2014/main" id="{F6CB90CE-492E-1925-EEF8-DB648B986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0" y="2052000"/>
            <a:ext cx="1316351" cy="1303608"/>
          </a:xfrm>
          <a:prstGeom prst="rect">
            <a:avLst/>
          </a:prstGeom>
        </p:spPr>
      </p:pic>
      <p:pic>
        <p:nvPicPr>
          <p:cNvPr id="8" name="グラフィックス 15" descr="電球と歯車 単色塗りつぶし">
            <a:extLst>
              <a:ext uri="{FF2B5EF4-FFF2-40B4-BE49-F238E27FC236}">
                <a16:creationId xmlns:a16="http://schemas.microsoft.com/office/drawing/2014/main" id="{A670E88E-EC59-AB55-275C-1C0B3469F7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331" y="1856003"/>
            <a:ext cx="634601" cy="634601"/>
          </a:xfrm>
          <a:prstGeom prst="rect">
            <a:avLst/>
          </a:prstGeom>
        </p:spPr>
      </p:pic>
      <p:pic>
        <p:nvPicPr>
          <p:cNvPr id="10" name="グラフィックス 9" descr="男性 単色塗りつぶし">
            <a:extLst>
              <a:ext uri="{FF2B5EF4-FFF2-40B4-BE49-F238E27FC236}">
                <a16:creationId xmlns:a16="http://schemas.microsoft.com/office/drawing/2014/main" id="{BE889E08-E635-AB61-19C2-5B10A117DD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8874" y="1980000"/>
            <a:ext cx="994476" cy="994476"/>
          </a:xfrm>
          <a:prstGeom prst="rect">
            <a:avLst/>
          </a:prstGeom>
        </p:spPr>
      </p:pic>
      <p:pic>
        <p:nvPicPr>
          <p:cNvPr id="11" name="グラフィックス 10" descr="プレゼント 単色塗りつぶし">
            <a:extLst>
              <a:ext uri="{FF2B5EF4-FFF2-40B4-BE49-F238E27FC236}">
                <a16:creationId xmlns:a16="http://schemas.microsoft.com/office/drawing/2014/main" id="{78A4EAAD-1742-84C3-F68F-D2BD09647C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9108" y="1904096"/>
            <a:ext cx="444319" cy="444319"/>
          </a:xfrm>
          <a:prstGeom prst="rect">
            <a:avLst/>
          </a:prstGeom>
        </p:spPr>
      </p:pic>
      <p:sp>
        <p:nvSpPr>
          <p:cNvPr id="12" name="四角形: 角を丸くする 11">
            <a:extLst>
              <a:ext uri="{FF2B5EF4-FFF2-40B4-BE49-F238E27FC236}">
                <a16:creationId xmlns:a16="http://schemas.microsoft.com/office/drawing/2014/main" id="{E493C919-8790-033E-511A-5F8EB314C860}"/>
              </a:ext>
            </a:extLst>
          </p:cNvPr>
          <p:cNvSpPr/>
          <p:nvPr/>
        </p:nvSpPr>
        <p:spPr>
          <a:xfrm>
            <a:off x="9720000" y="180307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3" name="グラフィックス 25" descr="ロボット 単色塗りつぶし">
            <a:extLst>
              <a:ext uri="{FF2B5EF4-FFF2-40B4-BE49-F238E27FC236}">
                <a16:creationId xmlns:a16="http://schemas.microsoft.com/office/drawing/2014/main" id="{3FB22681-CC79-5E4C-AF23-4349D3E21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0000" y="2052000"/>
            <a:ext cx="1316351" cy="1303608"/>
          </a:xfrm>
          <a:prstGeom prst="rect">
            <a:avLst/>
          </a:prstGeom>
        </p:spPr>
      </p:pic>
      <p:pic>
        <p:nvPicPr>
          <p:cNvPr id="15" name="グラフィックス 14" descr="プレゼント 単色塗りつぶし">
            <a:extLst>
              <a:ext uri="{FF2B5EF4-FFF2-40B4-BE49-F238E27FC236}">
                <a16:creationId xmlns:a16="http://schemas.microsoft.com/office/drawing/2014/main" id="{762E8F4E-5226-BF2A-D802-242BB4B856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75225" y="1885940"/>
            <a:ext cx="444319" cy="444319"/>
          </a:xfrm>
          <a:prstGeom prst="rect">
            <a:avLst/>
          </a:prstGeom>
        </p:spPr>
      </p:pic>
      <p:pic>
        <p:nvPicPr>
          <p:cNvPr id="17" name="グラフィックス 16" descr="矢印: 直線 単色塗りつぶし">
            <a:extLst>
              <a:ext uri="{FF2B5EF4-FFF2-40B4-BE49-F238E27FC236}">
                <a16:creationId xmlns:a16="http://schemas.microsoft.com/office/drawing/2014/main" id="{74A58706-2248-1B1E-0A64-1964A7AEE5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10719572" y="2486201"/>
            <a:ext cx="634601" cy="634601"/>
          </a:xfrm>
          <a:prstGeom prst="rect">
            <a:avLst/>
          </a:prstGeom>
        </p:spPr>
      </p:pic>
      <p:pic>
        <p:nvPicPr>
          <p:cNvPr id="18" name="グラフィックス 17" descr="矢印: 直線 単色塗りつぶし">
            <a:extLst>
              <a:ext uri="{FF2B5EF4-FFF2-40B4-BE49-F238E27FC236}">
                <a16:creationId xmlns:a16="http://schemas.microsoft.com/office/drawing/2014/main" id="{3CE1F7E6-A7C8-5483-8116-24F7299156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10715304" y="2050382"/>
            <a:ext cx="634601" cy="634601"/>
          </a:xfrm>
          <a:prstGeom prst="rect">
            <a:avLst/>
          </a:prstGeom>
        </p:spPr>
      </p:pic>
      <p:pic>
        <p:nvPicPr>
          <p:cNvPr id="19" name="グラフィックス 18" descr="男性 単色塗りつぶし">
            <a:extLst>
              <a:ext uri="{FF2B5EF4-FFF2-40B4-BE49-F238E27FC236}">
                <a16:creationId xmlns:a16="http://schemas.microsoft.com/office/drawing/2014/main" id="{A79917FF-7C4B-4332-892E-63D87B47D1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6102" y="1980000"/>
            <a:ext cx="994476" cy="994476"/>
          </a:xfrm>
          <a:prstGeom prst="rect">
            <a:avLst/>
          </a:prstGeom>
        </p:spPr>
      </p:pic>
      <p:cxnSp>
        <p:nvCxnSpPr>
          <p:cNvPr id="5" name="直線コネクタ 4">
            <a:extLst>
              <a:ext uri="{FF2B5EF4-FFF2-40B4-BE49-F238E27FC236}">
                <a16:creationId xmlns:a16="http://schemas.microsoft.com/office/drawing/2014/main" id="{2E8A5B9A-5138-185D-8BAD-28291C02771C}"/>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スライド番号プレースホルダー 13">
            <a:extLst>
              <a:ext uri="{FF2B5EF4-FFF2-40B4-BE49-F238E27FC236}">
                <a16:creationId xmlns:a16="http://schemas.microsoft.com/office/drawing/2014/main" id="{BF585B36-F57C-9C36-3085-228D8D4A22A4}"/>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25</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21" name="タイトル 1">
            <a:extLst>
              <a:ext uri="{FF2B5EF4-FFF2-40B4-BE49-F238E27FC236}">
                <a16:creationId xmlns:a16="http://schemas.microsoft.com/office/drawing/2014/main" id="{3E85CB33-9C0E-84E6-74B4-C4F12A7017A4}"/>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98461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44C3BCAC-1198-ACF5-8959-2DEA6575B498}"/>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5308224" cy="3420000"/>
          </a:xfrm>
          <a:prstGeom prst="rect">
            <a:avLst/>
          </a:prstGeom>
          <a:noFill/>
        </p:spPr>
        <p:txBody>
          <a:bodyPr wrap="square" lIns="91440" tIns="45720" rIns="91440" bIns="45720" rtlCol="0" anchor="t">
            <a:spAutoFit/>
          </a:bodyPr>
          <a:lstStyle/>
          <a:p>
            <a:r>
              <a:rPr lang="ja-JP" altLang="en-US" sz="2800" b="1">
                <a:ea typeface="游ゴシック"/>
              </a:rPr>
              <a:t>エレベータの乗降　　優先度:B</a:t>
            </a:r>
          </a:p>
          <a:p>
            <a:endParaRPr lang="ja-JP" altLang="en-US" sz="2800" b="1">
              <a:ea typeface="游ゴシック"/>
            </a:endParaRPr>
          </a:p>
          <a:p>
            <a:r>
              <a:rPr lang="en-US" altLang="ja-JP" sz="2800" b="1">
                <a:ea typeface="游ゴシック"/>
              </a:rPr>
              <a:t>・</a:t>
            </a:r>
            <a:r>
              <a:rPr lang="en-US" altLang="ja-JP" sz="2800" b="1" err="1">
                <a:ea typeface="游ゴシック"/>
              </a:rPr>
              <a:t>ロボットアーム</a:t>
            </a:r>
            <a:endParaRPr lang="en-US" altLang="ja-JP" sz="2800" b="1">
              <a:ea typeface="游ゴシック"/>
            </a:endParaRPr>
          </a:p>
          <a:p>
            <a:r>
              <a:rPr lang="en-US" altLang="ja-JP" sz="2000" b="1">
                <a:ea typeface="游ゴシック"/>
              </a:rPr>
              <a:t>  </a:t>
            </a:r>
            <a:r>
              <a:rPr lang="en-US" altLang="ja-JP" sz="2000" b="1" err="1">
                <a:ea typeface="游ゴシック"/>
              </a:rPr>
              <a:t>アームによるボタンの押下</a:t>
            </a:r>
            <a:endParaRPr lang="en-US" altLang="ja-JP" sz="2000" b="1">
              <a:ea typeface="游ゴシック"/>
            </a:endParaRPr>
          </a:p>
          <a:p>
            <a:r>
              <a:rPr lang="en-US" altLang="ja-JP" sz="2000" b="1">
                <a:ea typeface="游ゴシック"/>
              </a:rPr>
              <a:t>  </a:t>
            </a:r>
            <a:r>
              <a:rPr lang="en-US" altLang="ja-JP" sz="2000" b="1" err="1">
                <a:ea typeface="游ゴシック"/>
              </a:rPr>
              <a:t>目的地に応じたボタンの押し分け</a:t>
            </a:r>
            <a:endParaRPr lang="en-US" altLang="ja-JP" sz="2000" b="1">
              <a:ea typeface="游ゴシック"/>
            </a:endParaRPr>
          </a:p>
          <a:p>
            <a:endParaRPr lang="en-US" altLang="ja-JP" sz="2000" b="1">
              <a:ea typeface="游ゴシック"/>
            </a:endParaRPr>
          </a:p>
          <a:p>
            <a:r>
              <a:rPr lang="en-US" altLang="ja-JP" sz="2800" b="1">
                <a:ea typeface="游ゴシック"/>
              </a:rPr>
              <a:t>・</a:t>
            </a:r>
            <a:r>
              <a:rPr lang="en-US" altLang="ja-JP" sz="2800" b="1" err="1">
                <a:ea typeface="游ゴシック"/>
              </a:rPr>
              <a:t>物体認識</a:t>
            </a:r>
            <a:endParaRPr lang="en-US" altLang="ja-JP" sz="2800" b="1">
              <a:ea typeface="游ゴシック"/>
            </a:endParaRPr>
          </a:p>
          <a:p>
            <a:r>
              <a:rPr lang="en-US" altLang="ja-JP" sz="2000" b="1">
                <a:ea typeface="游ゴシック"/>
              </a:rPr>
              <a:t>  </a:t>
            </a:r>
            <a:r>
              <a:rPr lang="en-US" altLang="ja-JP" sz="2000" b="1" err="1">
                <a:ea typeface="游ゴシック"/>
              </a:rPr>
              <a:t>ボタンの位置認識</a:t>
            </a:r>
            <a:endParaRPr lang="en-US" altLang="ja-JP" sz="2000" b="1">
              <a:ea typeface="游ゴシック"/>
            </a:endParaRPr>
          </a:p>
          <a:p>
            <a:r>
              <a:rPr lang="en-US" altLang="ja-JP" sz="2000" b="1">
                <a:ea typeface="游ゴシック"/>
              </a:rPr>
              <a:t>  </a:t>
            </a:r>
            <a:r>
              <a:rPr lang="en-US" altLang="ja-JP" sz="2000" b="1" err="1">
                <a:ea typeface="游ゴシック"/>
              </a:rPr>
              <a:t>ドアの開閉の認識</a:t>
            </a:r>
            <a:endParaRPr lang="en-US" altLang="ja-JP" sz="2000" b="1">
              <a:ea typeface="游ゴシック"/>
            </a:endParaRPr>
          </a:p>
          <a:p>
            <a:r>
              <a:rPr lang="en-US" altLang="ja-JP" sz="2000" b="1">
                <a:solidFill>
                  <a:schemeClr val="accent1"/>
                </a:solidFill>
                <a:ea typeface="游ゴシック"/>
              </a:rPr>
              <a:t>  </a:t>
            </a:r>
          </a:p>
          <a:p>
            <a:endParaRPr lang="ja-JP" altLang="en-US">
              <a:solidFill>
                <a:srgbClr val="000000"/>
              </a:solidFill>
              <a:ea typeface="游ゴシック"/>
            </a:endParaRPr>
          </a:p>
        </p:txBody>
      </p:sp>
      <p:pic>
        <p:nvPicPr>
          <p:cNvPr id="6" name="図 5">
            <a:extLst>
              <a:ext uri="{FF2B5EF4-FFF2-40B4-BE49-F238E27FC236}">
                <a16:creationId xmlns:a16="http://schemas.microsoft.com/office/drawing/2014/main" id="{2E203643-4913-4456-A16A-B44E23498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0" y="1800000"/>
            <a:ext cx="1908107" cy="1940552"/>
          </a:xfrm>
          <a:prstGeom prst="rect">
            <a:avLst/>
          </a:prstGeom>
        </p:spPr>
      </p:pic>
      <p:cxnSp>
        <p:nvCxnSpPr>
          <p:cNvPr id="4" name="直線コネクタ 3">
            <a:extLst>
              <a:ext uri="{FF2B5EF4-FFF2-40B4-BE49-F238E27FC236}">
                <a16:creationId xmlns:a16="http://schemas.microsoft.com/office/drawing/2014/main" id="{1BE6B427-4426-135A-3A65-91886C954E63}"/>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スライド番号プレースホルダー 13">
            <a:extLst>
              <a:ext uri="{FF2B5EF4-FFF2-40B4-BE49-F238E27FC236}">
                <a16:creationId xmlns:a16="http://schemas.microsoft.com/office/drawing/2014/main" id="{14127C18-4100-250B-EAA7-1C037FCE07A3}"/>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26</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5846611-6628-A663-05DD-808F07B5818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50434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F2B8FF4D-3BF6-6501-EC63-818B14B8074A}"/>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1" y="1440000"/>
            <a:ext cx="5207130" cy="3780000"/>
          </a:xfrm>
          <a:prstGeom prst="rect">
            <a:avLst/>
          </a:prstGeom>
          <a:noFill/>
        </p:spPr>
        <p:txBody>
          <a:bodyPr wrap="square" lIns="91440" tIns="45720" rIns="91440" bIns="45720" rtlCol="0" anchor="t">
            <a:spAutoFit/>
          </a:bodyPr>
          <a:lstStyle/>
          <a:p>
            <a:r>
              <a:rPr lang="ja-JP" altLang="en-US" sz="2800" b="1">
                <a:ea typeface="游ゴシック"/>
              </a:rPr>
              <a:t>配布物補充機能　　　優先度:B</a:t>
            </a:r>
          </a:p>
          <a:p>
            <a:endParaRPr lang="ja-JP" altLang="en-US" sz="2800" b="1">
              <a:ea typeface="游ゴシック"/>
            </a:endParaRPr>
          </a:p>
          <a:p>
            <a:r>
              <a:rPr lang="ja-JP" sz="2800" b="1">
                <a:ea typeface="游ゴシック"/>
              </a:rPr>
              <a:t>・自己位置推定</a:t>
            </a:r>
            <a:endParaRPr lang="ja-JP"/>
          </a:p>
          <a:p>
            <a:r>
              <a:rPr lang="ja-JP" altLang="en-US" sz="2000" b="1">
                <a:ea typeface="游ゴシック"/>
              </a:rPr>
              <a:t>  配布物の保管場所への自律移動</a:t>
            </a:r>
            <a:endParaRPr lang="ja-JP" sz="2800" b="1">
              <a:ea typeface="游ゴシック"/>
            </a:endParaRPr>
          </a:p>
          <a:p>
            <a:endParaRPr lang="ja-JP" altLang="en-US" sz="2000" b="1">
              <a:ea typeface="游ゴシック"/>
            </a:endParaRPr>
          </a:p>
          <a:p>
            <a:r>
              <a:rPr lang="ja-JP" altLang="en-US" sz="2800" b="1">
                <a:ea typeface="游ゴシック"/>
              </a:rPr>
              <a:t>・ロボットアーム</a:t>
            </a:r>
          </a:p>
          <a:p>
            <a:r>
              <a:rPr lang="ja-JP" altLang="en-US" sz="2000" b="1">
                <a:ea typeface="游ゴシック"/>
              </a:rPr>
              <a:t>  アームを用いた自動補充</a:t>
            </a:r>
          </a:p>
          <a:p>
            <a:endParaRPr lang="ja-JP" altLang="en-US" sz="2000" b="1">
              <a:ea typeface="游ゴシック"/>
            </a:endParaRPr>
          </a:p>
          <a:p>
            <a:r>
              <a:rPr lang="ja-JP" altLang="en-US" sz="2800" b="1">
                <a:ea typeface="游ゴシック"/>
              </a:rPr>
              <a:t>・物体認識</a:t>
            </a:r>
          </a:p>
          <a:p>
            <a:r>
              <a:rPr lang="ja-JP" altLang="en-US" sz="2000" b="1">
                <a:ea typeface="游ゴシック"/>
              </a:rPr>
              <a:t>  補充が必要な配布物を自動で認識</a:t>
            </a:r>
          </a:p>
          <a:p>
            <a:endParaRPr lang="ja-JP" altLang="en-US" sz="2000" b="1">
              <a:solidFill>
                <a:schemeClr val="accent1"/>
              </a:solidFill>
              <a:ea typeface="游ゴシック"/>
            </a:endParaRPr>
          </a:p>
        </p:txBody>
      </p:sp>
      <p:sp>
        <p:nvSpPr>
          <p:cNvPr id="4" name="四角形: 角を丸くする 3">
            <a:extLst>
              <a:ext uri="{FF2B5EF4-FFF2-40B4-BE49-F238E27FC236}">
                <a16:creationId xmlns:a16="http://schemas.microsoft.com/office/drawing/2014/main" id="{F6D98D8C-501F-60E1-F97F-9FE1480C1437}"/>
              </a:ext>
            </a:extLst>
          </p:cNvPr>
          <p:cNvSpPr/>
          <p:nvPr/>
        </p:nvSpPr>
        <p:spPr>
          <a:xfrm>
            <a:off x="720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6" name="グラフィックス 2" descr="ロボット 単色塗りつぶし">
            <a:extLst>
              <a:ext uri="{FF2B5EF4-FFF2-40B4-BE49-F238E27FC236}">
                <a16:creationId xmlns:a16="http://schemas.microsoft.com/office/drawing/2014/main" id="{E12105C2-8BF0-9556-3A8C-362AAA3B11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0" y="2052000"/>
            <a:ext cx="1316351" cy="1303608"/>
          </a:xfrm>
          <a:prstGeom prst="rect">
            <a:avLst/>
          </a:prstGeom>
        </p:spPr>
      </p:pic>
      <p:pic>
        <p:nvPicPr>
          <p:cNvPr id="8" name="グラフィックス 15" descr="電球と歯車 単色塗りつぶし">
            <a:extLst>
              <a:ext uri="{FF2B5EF4-FFF2-40B4-BE49-F238E27FC236}">
                <a16:creationId xmlns:a16="http://schemas.microsoft.com/office/drawing/2014/main" id="{2395D174-A1A9-C820-2CCD-084259D504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3826" y="1825726"/>
            <a:ext cx="634601" cy="634601"/>
          </a:xfrm>
          <a:prstGeom prst="rect">
            <a:avLst/>
          </a:prstGeom>
        </p:spPr>
      </p:pic>
      <p:pic>
        <p:nvPicPr>
          <p:cNvPr id="10" name="グラフィックス 9" descr="プレゼント 単色塗りつぶし">
            <a:extLst>
              <a:ext uri="{FF2B5EF4-FFF2-40B4-BE49-F238E27FC236}">
                <a16:creationId xmlns:a16="http://schemas.microsoft.com/office/drawing/2014/main" id="{DD27866E-64A2-A845-C768-7A0E92656E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4704" y="2542098"/>
            <a:ext cx="686080" cy="686080"/>
          </a:xfrm>
          <a:prstGeom prst="rect">
            <a:avLst/>
          </a:prstGeom>
        </p:spPr>
      </p:pic>
      <p:sp>
        <p:nvSpPr>
          <p:cNvPr id="11" name="四角形: 角を丸くする 10">
            <a:extLst>
              <a:ext uri="{FF2B5EF4-FFF2-40B4-BE49-F238E27FC236}">
                <a16:creationId xmlns:a16="http://schemas.microsoft.com/office/drawing/2014/main" id="{301CE63F-F4D7-1B30-8DDD-F6E23A94EA45}"/>
              </a:ext>
            </a:extLst>
          </p:cNvPr>
          <p:cNvSpPr/>
          <p:nvPr/>
        </p:nvSpPr>
        <p:spPr>
          <a:xfrm>
            <a:off x="972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2" name="グラフィックス 2" descr="ロボット 単色塗りつぶし">
            <a:extLst>
              <a:ext uri="{FF2B5EF4-FFF2-40B4-BE49-F238E27FC236}">
                <a16:creationId xmlns:a16="http://schemas.microsoft.com/office/drawing/2014/main" id="{B7E5E1B5-4EED-1716-4FA8-556036261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0000" y="2052000"/>
            <a:ext cx="1316351" cy="1303608"/>
          </a:xfrm>
          <a:prstGeom prst="rect">
            <a:avLst/>
          </a:prstGeom>
        </p:spPr>
      </p:pic>
      <p:pic>
        <p:nvPicPr>
          <p:cNvPr id="13" name="グラフィックス 12" descr="プレゼント 単色塗りつぶし">
            <a:extLst>
              <a:ext uri="{FF2B5EF4-FFF2-40B4-BE49-F238E27FC236}">
                <a16:creationId xmlns:a16="http://schemas.microsoft.com/office/drawing/2014/main" id="{ECAD25B6-E41E-1F1B-73DA-8759897AAA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3617" y="1800000"/>
            <a:ext cx="596291" cy="596291"/>
          </a:xfrm>
          <a:prstGeom prst="rect">
            <a:avLst/>
          </a:prstGeom>
        </p:spPr>
      </p:pic>
      <p:pic>
        <p:nvPicPr>
          <p:cNvPr id="14" name="グラフィックス 13" descr="プレゼント 枠線">
            <a:extLst>
              <a:ext uri="{FF2B5EF4-FFF2-40B4-BE49-F238E27FC236}">
                <a16:creationId xmlns:a16="http://schemas.microsoft.com/office/drawing/2014/main" id="{6909B0BB-6E74-73D4-1FD7-895BE7A573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07563" y="2599040"/>
            <a:ext cx="629138" cy="629138"/>
          </a:xfrm>
          <a:prstGeom prst="rect">
            <a:avLst/>
          </a:prstGeom>
        </p:spPr>
      </p:pic>
      <p:cxnSp>
        <p:nvCxnSpPr>
          <p:cNvPr id="15" name="直線コネクタ 14">
            <a:extLst>
              <a:ext uri="{FF2B5EF4-FFF2-40B4-BE49-F238E27FC236}">
                <a16:creationId xmlns:a16="http://schemas.microsoft.com/office/drawing/2014/main" id="{4B86DA4E-F14F-B50F-CEF7-52985C490879}"/>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スライド番号プレースホルダー 13">
            <a:extLst>
              <a:ext uri="{FF2B5EF4-FFF2-40B4-BE49-F238E27FC236}">
                <a16:creationId xmlns:a16="http://schemas.microsoft.com/office/drawing/2014/main" id="{6EF1CA00-F770-45C7-24D8-FEEFD7B9525F}"/>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27</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7" name="タイトル 1">
            <a:extLst>
              <a:ext uri="{FF2B5EF4-FFF2-40B4-BE49-F238E27FC236}">
                <a16:creationId xmlns:a16="http://schemas.microsoft.com/office/drawing/2014/main" id="{5FA533BE-EAFB-4800-E92E-06E8568DD1D1}"/>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65471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D5A5D9B-F2DA-2C18-D2BD-4D59A56167DD}"/>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5434545" cy="2923877"/>
          </a:xfrm>
          <a:prstGeom prst="rect">
            <a:avLst/>
          </a:prstGeom>
          <a:noFill/>
        </p:spPr>
        <p:txBody>
          <a:bodyPr wrap="square" lIns="91440" tIns="45720" rIns="91440" bIns="45720" rtlCol="0" anchor="t">
            <a:spAutoFit/>
          </a:bodyPr>
          <a:lstStyle/>
          <a:p>
            <a:r>
              <a:rPr lang="ja-JP" altLang="en-US" sz="2800" b="1">
                <a:ea typeface="游ゴシック"/>
              </a:rPr>
              <a:t>マニュアルモード　　優先度:B</a:t>
            </a:r>
          </a:p>
          <a:p>
            <a:endParaRPr lang="ja-JP" altLang="en-US" sz="2800" b="1">
              <a:ea typeface="游ゴシック"/>
            </a:endParaRPr>
          </a:p>
          <a:p>
            <a:r>
              <a:rPr lang="ja-JP" sz="2800" b="1">
                <a:ea typeface="游ゴシック"/>
              </a:rPr>
              <a:t>・</a:t>
            </a:r>
            <a:r>
              <a:rPr lang="ja-JP" altLang="en-US" sz="2800" b="1">
                <a:ea typeface="游ゴシック"/>
              </a:rPr>
              <a:t>リモコン</a:t>
            </a:r>
            <a:endParaRPr lang="ja-JP"/>
          </a:p>
          <a:p>
            <a:r>
              <a:rPr lang="ja-JP" altLang="en-US" sz="2000" b="1">
                <a:ea typeface="游ゴシック"/>
              </a:rPr>
              <a:t>  リモコンで操作できる機能</a:t>
            </a:r>
            <a:endParaRPr lang="ja-JP" sz="2800" b="1">
              <a:ea typeface="游ゴシック"/>
            </a:endParaRPr>
          </a:p>
          <a:p>
            <a:r>
              <a:rPr lang="ja-JP" altLang="en-US" sz="2000" b="1">
                <a:ea typeface="游ゴシック"/>
              </a:rPr>
              <a:t>  自律走行不能な状況に陥った際の安全策</a:t>
            </a:r>
          </a:p>
          <a:p>
            <a:endParaRPr lang="ja-JP" altLang="en-US" sz="2000" b="1">
              <a:solidFill>
                <a:schemeClr val="accent1"/>
              </a:solidFill>
              <a:ea typeface="游ゴシック"/>
            </a:endParaRPr>
          </a:p>
          <a:p>
            <a:endParaRPr lang="ja-JP" altLang="en-US" sz="2000" b="1">
              <a:solidFill>
                <a:schemeClr val="accent1"/>
              </a:solidFill>
              <a:ea typeface="游ゴシック"/>
            </a:endParaRPr>
          </a:p>
          <a:p>
            <a:endParaRPr lang="ja-JP" altLang="en-US" sz="2000" b="1">
              <a:solidFill>
                <a:schemeClr val="accent1"/>
              </a:solidFill>
              <a:ea typeface="游ゴシック"/>
            </a:endParaRPr>
          </a:p>
        </p:txBody>
      </p:sp>
      <p:pic>
        <p:nvPicPr>
          <p:cNvPr id="8" name="図 7">
            <a:extLst>
              <a:ext uri="{FF2B5EF4-FFF2-40B4-BE49-F238E27FC236}">
                <a16:creationId xmlns:a16="http://schemas.microsoft.com/office/drawing/2014/main" id="{6804EB58-7ED3-485E-A569-D662CC742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0" y="1800000"/>
            <a:ext cx="2569176" cy="2569176"/>
          </a:xfrm>
          <a:prstGeom prst="rect">
            <a:avLst/>
          </a:prstGeom>
        </p:spPr>
      </p:pic>
      <p:cxnSp>
        <p:nvCxnSpPr>
          <p:cNvPr id="4" name="直線コネクタ 3">
            <a:extLst>
              <a:ext uri="{FF2B5EF4-FFF2-40B4-BE49-F238E27FC236}">
                <a16:creationId xmlns:a16="http://schemas.microsoft.com/office/drawing/2014/main" id="{18A3423F-1284-9C67-1D86-C91D2A298449}"/>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EB1D7203-C382-A97E-351D-12A0A8B87BC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28</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12F763F9-D6BF-E4DE-47EC-2BA5853D987E}"/>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525815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6DF5E95-894A-8D85-7D41-7069E733098F}"/>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8921509" cy="3662541"/>
          </a:xfrm>
          <a:prstGeom prst="rect">
            <a:avLst/>
          </a:prstGeom>
          <a:noFill/>
        </p:spPr>
        <p:txBody>
          <a:bodyPr wrap="square" lIns="91440" tIns="45720" rIns="91440" bIns="45720" rtlCol="0" anchor="t">
            <a:spAutoFit/>
          </a:bodyPr>
          <a:lstStyle/>
          <a:p>
            <a:r>
              <a:rPr lang="ja-JP" altLang="en-US" sz="2800" b="1">
                <a:ea typeface="游ゴシック"/>
              </a:rPr>
              <a:t>校内案内機能　　　　優先度:C</a:t>
            </a:r>
          </a:p>
          <a:p>
            <a:endParaRPr lang="ja-JP" altLang="en-US" sz="2800" b="1">
              <a:ea typeface="游ゴシック"/>
            </a:endParaRPr>
          </a:p>
          <a:p>
            <a:r>
              <a:rPr lang="ja-JP" altLang="en-US" sz="2800" b="1">
                <a:ea typeface="游ゴシック"/>
              </a:rPr>
              <a:t>・音声案内</a:t>
            </a:r>
          </a:p>
          <a:p>
            <a:r>
              <a:rPr lang="ja-JP" altLang="en-US" sz="2000" b="1">
                <a:ea typeface="游ゴシック"/>
              </a:rPr>
              <a:t>  合成音声を用いた音声案内</a:t>
            </a:r>
          </a:p>
          <a:p>
            <a:endParaRPr lang="ja-JP" altLang="en-US" sz="2000" b="1">
              <a:ea typeface="游ゴシック"/>
            </a:endParaRPr>
          </a:p>
          <a:p>
            <a:endParaRPr lang="ja-JP" altLang="en-US" sz="2000" b="1">
              <a:ea typeface="游ゴシック"/>
            </a:endParaRPr>
          </a:p>
          <a:p>
            <a:r>
              <a:rPr lang="ja-JP" altLang="en-US" sz="2800" b="1">
                <a:ea typeface="游ゴシック"/>
              </a:rPr>
              <a:t>・表示案内</a:t>
            </a:r>
          </a:p>
          <a:p>
            <a:r>
              <a:rPr lang="ja-JP" altLang="en-US" sz="2000" b="1">
                <a:ea typeface="游ゴシック"/>
              </a:rPr>
              <a:t>  ディスプレイ等へのイベント情報や地図、ロボットのステータスの表示</a:t>
            </a:r>
          </a:p>
          <a:p>
            <a:endParaRPr lang="ja-JP" altLang="en-US" sz="2000" b="1">
              <a:solidFill>
                <a:schemeClr val="accent1"/>
              </a:solidFill>
              <a:ea typeface="游ゴシック"/>
            </a:endParaRPr>
          </a:p>
          <a:p>
            <a:endParaRPr lang="ja-JP" altLang="en-US" sz="2000" b="1">
              <a:solidFill>
                <a:schemeClr val="accent1"/>
              </a:solidFill>
              <a:ea typeface="游ゴシック"/>
            </a:endParaRPr>
          </a:p>
        </p:txBody>
      </p:sp>
      <p:sp>
        <p:nvSpPr>
          <p:cNvPr id="4" name="四角形: 角を丸くする 3">
            <a:extLst>
              <a:ext uri="{FF2B5EF4-FFF2-40B4-BE49-F238E27FC236}">
                <a16:creationId xmlns:a16="http://schemas.microsoft.com/office/drawing/2014/main" id="{FE3BFCAE-AB2C-8E16-D219-0D5A42C8E565}"/>
              </a:ext>
            </a:extLst>
          </p:cNvPr>
          <p:cNvSpPr/>
          <p:nvPr/>
        </p:nvSpPr>
        <p:spPr>
          <a:xfrm>
            <a:off x="720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6" name="グラフィックス 2" descr="ロボット 単色塗りつぶし">
            <a:extLst>
              <a:ext uri="{FF2B5EF4-FFF2-40B4-BE49-F238E27FC236}">
                <a16:creationId xmlns:a16="http://schemas.microsoft.com/office/drawing/2014/main" id="{6EE1EC88-23A7-C307-F1D3-52B49201E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0" y="2052000"/>
            <a:ext cx="1316351" cy="1303608"/>
          </a:xfrm>
          <a:prstGeom prst="rect">
            <a:avLst/>
          </a:prstGeom>
        </p:spPr>
      </p:pic>
      <p:pic>
        <p:nvPicPr>
          <p:cNvPr id="8" name="グラフィックス 15" descr="電球と歯車 単色塗りつぶし">
            <a:extLst>
              <a:ext uri="{FF2B5EF4-FFF2-40B4-BE49-F238E27FC236}">
                <a16:creationId xmlns:a16="http://schemas.microsoft.com/office/drawing/2014/main" id="{3CC2D594-E641-1139-9569-CFB15FAB3F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6129" y="1800000"/>
            <a:ext cx="634601" cy="634601"/>
          </a:xfrm>
          <a:prstGeom prst="rect">
            <a:avLst/>
          </a:prstGeom>
        </p:spPr>
      </p:pic>
      <p:pic>
        <p:nvPicPr>
          <p:cNvPr id="10" name="グラフィックス 9" descr="男性 単色塗りつぶし">
            <a:extLst>
              <a:ext uri="{FF2B5EF4-FFF2-40B4-BE49-F238E27FC236}">
                <a16:creationId xmlns:a16="http://schemas.microsoft.com/office/drawing/2014/main" id="{AC02A098-5445-7CD5-34EB-E73CEC6978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0000" y="2268000"/>
            <a:ext cx="994476" cy="994476"/>
          </a:xfrm>
          <a:prstGeom prst="rect">
            <a:avLst/>
          </a:prstGeom>
        </p:spPr>
      </p:pic>
      <p:sp>
        <p:nvSpPr>
          <p:cNvPr id="11" name="四角形: 角を丸くする 10">
            <a:extLst>
              <a:ext uri="{FF2B5EF4-FFF2-40B4-BE49-F238E27FC236}">
                <a16:creationId xmlns:a16="http://schemas.microsoft.com/office/drawing/2014/main" id="{DA736DFB-7A55-145D-558E-C66E3A7E3028}"/>
              </a:ext>
            </a:extLst>
          </p:cNvPr>
          <p:cNvSpPr/>
          <p:nvPr/>
        </p:nvSpPr>
        <p:spPr>
          <a:xfrm>
            <a:off x="972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2" name="グラフィックス 25" descr="ロボット 単色塗りつぶし">
            <a:extLst>
              <a:ext uri="{FF2B5EF4-FFF2-40B4-BE49-F238E27FC236}">
                <a16:creationId xmlns:a16="http://schemas.microsoft.com/office/drawing/2014/main" id="{1CD31AE2-C1ED-8C57-2FF4-9878B606A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0000" y="2052000"/>
            <a:ext cx="1316351" cy="1303608"/>
          </a:xfrm>
          <a:prstGeom prst="rect">
            <a:avLst/>
          </a:prstGeom>
        </p:spPr>
      </p:pic>
      <p:pic>
        <p:nvPicPr>
          <p:cNvPr id="15" name="グラフィックス 14" descr="宝の地図 単色塗りつぶし">
            <a:extLst>
              <a:ext uri="{FF2B5EF4-FFF2-40B4-BE49-F238E27FC236}">
                <a16:creationId xmlns:a16="http://schemas.microsoft.com/office/drawing/2014/main" id="{2411CEB0-FDFB-5910-B097-3559EB06A4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9058" y="2368150"/>
            <a:ext cx="634601" cy="634601"/>
          </a:xfrm>
          <a:prstGeom prst="rect">
            <a:avLst/>
          </a:prstGeom>
        </p:spPr>
      </p:pic>
      <p:pic>
        <p:nvPicPr>
          <p:cNvPr id="16" name="グラフィックス 15" descr="ピン止めした地図 単色塗りつぶし">
            <a:extLst>
              <a:ext uri="{FF2B5EF4-FFF2-40B4-BE49-F238E27FC236}">
                <a16:creationId xmlns:a16="http://schemas.microsoft.com/office/drawing/2014/main" id="{9B2454F7-BEDE-409F-7D2C-847B710DFF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24672" y="2099577"/>
            <a:ext cx="529032" cy="529032"/>
          </a:xfrm>
          <a:prstGeom prst="rect">
            <a:avLst/>
          </a:prstGeom>
        </p:spPr>
      </p:pic>
      <p:pic>
        <p:nvPicPr>
          <p:cNvPr id="17" name="グラフィックス 16" descr="宝の地図 単色塗りつぶし">
            <a:extLst>
              <a:ext uri="{FF2B5EF4-FFF2-40B4-BE49-F238E27FC236}">
                <a16:creationId xmlns:a16="http://schemas.microsoft.com/office/drawing/2014/main" id="{454A69A5-D283-826A-860A-CC92B2AA6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4401" y="2459268"/>
            <a:ext cx="634601" cy="634601"/>
          </a:xfrm>
          <a:prstGeom prst="rect">
            <a:avLst/>
          </a:prstGeom>
        </p:spPr>
      </p:pic>
      <p:pic>
        <p:nvPicPr>
          <p:cNvPr id="18" name="グラフィックス 17" descr="男性 単色塗りつぶし">
            <a:extLst>
              <a:ext uri="{FF2B5EF4-FFF2-40B4-BE49-F238E27FC236}">
                <a16:creationId xmlns:a16="http://schemas.microsoft.com/office/drawing/2014/main" id="{429D671E-E965-4D26-8A16-63F4D073FE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88000" y="2268000"/>
            <a:ext cx="994476" cy="994476"/>
          </a:xfrm>
          <a:prstGeom prst="rect">
            <a:avLst/>
          </a:prstGeom>
        </p:spPr>
      </p:pic>
      <p:cxnSp>
        <p:nvCxnSpPr>
          <p:cNvPr id="13" name="直線コネクタ 12">
            <a:extLst>
              <a:ext uri="{FF2B5EF4-FFF2-40B4-BE49-F238E27FC236}">
                <a16:creationId xmlns:a16="http://schemas.microsoft.com/office/drawing/2014/main" id="{EB7F1734-87DC-C3DD-1D18-80AC831A9F10}"/>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スライド番号プレースホルダー 13">
            <a:extLst>
              <a:ext uri="{FF2B5EF4-FFF2-40B4-BE49-F238E27FC236}">
                <a16:creationId xmlns:a16="http://schemas.microsoft.com/office/drawing/2014/main" id="{A2314989-B803-2642-3794-181DAA76A9B6}"/>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29</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9" name="タイトル 1">
            <a:extLst>
              <a:ext uri="{FF2B5EF4-FFF2-40B4-BE49-F238E27FC236}">
                <a16:creationId xmlns:a16="http://schemas.microsoft.com/office/drawing/2014/main" id="{C69C0F71-947D-031F-BEB9-0E5FC77FCFD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83961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AB581D-BFE1-4A39-9F06-1F87EE80EF42}"/>
              </a:ext>
            </a:extLst>
          </p:cNvPr>
          <p:cNvSpPr txBox="1"/>
          <p:nvPr/>
        </p:nvSpPr>
        <p:spPr>
          <a:xfrm>
            <a:off x="360000" y="1548000"/>
            <a:ext cx="184731" cy="769441"/>
          </a:xfrm>
          <a:prstGeom prst="rect">
            <a:avLst/>
          </a:prstGeom>
          <a:solidFill>
            <a:srgbClr val="E9E3DB"/>
          </a:solidFill>
        </p:spPr>
        <p:txBody>
          <a:bodyPr wrap="none" rtlCol="0">
            <a:spAutoFit/>
          </a:bodyPr>
          <a:lstStyle/>
          <a:p>
            <a:endParaRPr lang="en-US" altLang="ja-JP" sz="4400" b="1" u="sng">
              <a:latin typeface="+mn-ea"/>
            </a:endParaRPr>
          </a:p>
        </p:txBody>
      </p:sp>
      <p:pic>
        <p:nvPicPr>
          <p:cNvPr id="5" name="グラフィックス 4" descr="講演者 単色塗りつぶし">
            <a:extLst>
              <a:ext uri="{FF2B5EF4-FFF2-40B4-BE49-F238E27FC236}">
                <a16:creationId xmlns:a16="http://schemas.microsoft.com/office/drawing/2014/main" id="{38759741-A38C-0B5A-1E8A-E85FBCBEFB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600021"/>
            <a:ext cx="2893659" cy="2893659"/>
          </a:xfrm>
          <a:prstGeom prst="rect">
            <a:avLst/>
          </a:prstGeom>
        </p:spPr>
      </p:pic>
      <p:pic>
        <p:nvPicPr>
          <p:cNvPr id="7" name="グラフィックス 6" descr="プレゼンテーション (棒グラフ) 単色塗りつぶし">
            <a:extLst>
              <a:ext uri="{FF2B5EF4-FFF2-40B4-BE49-F238E27FC236}">
                <a16:creationId xmlns:a16="http://schemas.microsoft.com/office/drawing/2014/main" id="{FD472E25-8941-AC5E-CDB6-733ABD8B2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5803" y="1555130"/>
            <a:ext cx="3752270" cy="3752270"/>
          </a:xfrm>
          <a:prstGeom prst="rect">
            <a:avLst/>
          </a:prstGeom>
        </p:spPr>
      </p:pic>
      <p:sp>
        <p:nvSpPr>
          <p:cNvPr id="3" name="テキスト ボックス 2">
            <a:extLst>
              <a:ext uri="{FF2B5EF4-FFF2-40B4-BE49-F238E27FC236}">
                <a16:creationId xmlns:a16="http://schemas.microsoft.com/office/drawing/2014/main" id="{F9522E8E-9A0A-990C-A3C0-BE09F66517F3}"/>
              </a:ext>
            </a:extLst>
          </p:cNvPr>
          <p:cNvSpPr txBox="1"/>
          <p:nvPr/>
        </p:nvSpPr>
        <p:spPr>
          <a:xfrm>
            <a:off x="540000" y="1080000"/>
            <a:ext cx="7701953" cy="45732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4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 </a:t>
            </a:r>
            <a:r>
              <a:rPr kumimoji="1" lang="ja-JP" altLang="en-US" sz="44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sz="1800" b="1">
                <a:solidFill>
                  <a:schemeClr val="tx1">
                    <a:lumMod val="50000"/>
                    <a:lumOff val="50000"/>
                  </a:schemeClr>
                </a:solidFill>
                <a:latin typeface="+mn-ea"/>
              </a:rPr>
              <a:t>3,</a:t>
            </a:r>
            <a:r>
              <a:rPr lang="ja-JP" altLang="en-US" sz="1800" b="1">
                <a:solidFill>
                  <a:schemeClr val="tx1">
                    <a:lumMod val="50000"/>
                    <a:lumOff val="50000"/>
                  </a:schemeClr>
                </a:solidFill>
                <a:latin typeface="+mn-ea"/>
              </a:rPr>
              <a:t> 製品コンセプト・特徴</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50597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040740D-BE03-5FB8-714F-EDFD7FB4F3B0}"/>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5677477" cy="4401205"/>
          </a:xfrm>
          <a:prstGeom prst="rect">
            <a:avLst/>
          </a:prstGeom>
          <a:noFill/>
        </p:spPr>
        <p:txBody>
          <a:bodyPr wrap="square" lIns="91440" tIns="45720" rIns="91440" bIns="45720" rtlCol="0" anchor="t">
            <a:spAutoFit/>
          </a:bodyPr>
          <a:lstStyle/>
          <a:p>
            <a:r>
              <a:rPr lang="ja-JP" altLang="en-US" sz="2800" b="1">
                <a:ea typeface="游ゴシック"/>
              </a:rPr>
              <a:t>写真撮影機能　　　　優先度:C</a:t>
            </a:r>
          </a:p>
          <a:p>
            <a:endParaRPr lang="ja-JP" altLang="en-US" sz="2800" b="1">
              <a:ea typeface="游ゴシック"/>
            </a:endParaRPr>
          </a:p>
          <a:p>
            <a:r>
              <a:rPr lang="ja-JP" altLang="en-US" sz="2800" b="1">
                <a:ea typeface="游ゴシック"/>
              </a:rPr>
              <a:t>・ロボットアーム</a:t>
            </a:r>
            <a:endParaRPr lang="ja-JP"/>
          </a:p>
          <a:p>
            <a:r>
              <a:rPr lang="ja-JP" altLang="en-US" sz="2000" b="1">
                <a:ea typeface="游ゴシック"/>
              </a:rPr>
              <a:t>  客のスマホを用いた写真撮影</a:t>
            </a:r>
          </a:p>
          <a:p>
            <a:endParaRPr lang="ja-JP" altLang="en-US" sz="2000" b="1">
              <a:ea typeface="游ゴシック"/>
            </a:endParaRPr>
          </a:p>
          <a:p>
            <a:r>
              <a:rPr lang="ja-JP" altLang="en-US" sz="2800" b="1">
                <a:ea typeface="游ゴシック"/>
              </a:rPr>
              <a:t>・音声案内</a:t>
            </a:r>
          </a:p>
          <a:p>
            <a:r>
              <a:rPr lang="ja-JP" altLang="en-US" sz="2000" b="1">
                <a:ea typeface="游ゴシック"/>
              </a:rPr>
              <a:t>  合成音声を用いた音声案内</a:t>
            </a:r>
          </a:p>
          <a:p>
            <a:endParaRPr lang="ja-JP" altLang="en-US" sz="2000" b="1">
              <a:ea typeface="游ゴシック"/>
            </a:endParaRPr>
          </a:p>
          <a:p>
            <a:r>
              <a:rPr lang="ja-JP" altLang="en-US" sz="2800" b="1">
                <a:ea typeface="游ゴシック"/>
              </a:rPr>
              <a:t>・表示案内</a:t>
            </a:r>
          </a:p>
          <a:p>
            <a:r>
              <a:rPr lang="ja-JP" altLang="en-US" sz="2000" b="1">
                <a:ea typeface="游ゴシック"/>
              </a:rPr>
              <a:t>  写真の撮影方法(ロボットの使い方)の表示</a:t>
            </a:r>
          </a:p>
          <a:p>
            <a:endParaRPr lang="ja-JP" altLang="en-US" sz="2000" b="1">
              <a:solidFill>
                <a:schemeClr val="accent1"/>
              </a:solidFill>
              <a:ea typeface="游ゴシック"/>
            </a:endParaRPr>
          </a:p>
          <a:p>
            <a:endParaRPr lang="ja-JP" altLang="en-US" sz="2000" b="1">
              <a:solidFill>
                <a:schemeClr val="accent1"/>
              </a:solidFill>
              <a:ea typeface="游ゴシック"/>
            </a:endParaRPr>
          </a:p>
        </p:txBody>
      </p:sp>
      <p:sp>
        <p:nvSpPr>
          <p:cNvPr id="16" name="四角形: 角を丸くする 15">
            <a:extLst>
              <a:ext uri="{FF2B5EF4-FFF2-40B4-BE49-F238E27FC236}">
                <a16:creationId xmlns:a16="http://schemas.microsoft.com/office/drawing/2014/main" id="{1B030EF6-8239-7063-BD22-41B8983425F9}"/>
              </a:ext>
            </a:extLst>
          </p:cNvPr>
          <p:cNvSpPr/>
          <p:nvPr/>
        </p:nvSpPr>
        <p:spPr>
          <a:xfrm>
            <a:off x="720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17" name="グラフィックス 2" descr="ロボット 単色塗りつぶし">
            <a:extLst>
              <a:ext uri="{FF2B5EF4-FFF2-40B4-BE49-F238E27FC236}">
                <a16:creationId xmlns:a16="http://schemas.microsoft.com/office/drawing/2014/main" id="{4909967C-2D84-D920-25F1-F574CF843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0" y="2052000"/>
            <a:ext cx="1316351" cy="1303608"/>
          </a:xfrm>
          <a:prstGeom prst="rect">
            <a:avLst/>
          </a:prstGeom>
        </p:spPr>
      </p:pic>
      <p:pic>
        <p:nvPicPr>
          <p:cNvPr id="18" name="グラフィックス 15" descr="電球と歯車 単色塗りつぶし">
            <a:extLst>
              <a:ext uri="{FF2B5EF4-FFF2-40B4-BE49-F238E27FC236}">
                <a16:creationId xmlns:a16="http://schemas.microsoft.com/office/drawing/2014/main" id="{05633234-27FC-1C88-6187-D33190E33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1499" y="1864855"/>
            <a:ext cx="634601" cy="634601"/>
          </a:xfrm>
          <a:prstGeom prst="rect">
            <a:avLst/>
          </a:prstGeom>
        </p:spPr>
      </p:pic>
      <p:pic>
        <p:nvPicPr>
          <p:cNvPr id="19" name="グラフィックス 18" descr="男性 単色塗りつぶし">
            <a:extLst>
              <a:ext uri="{FF2B5EF4-FFF2-40B4-BE49-F238E27FC236}">
                <a16:creationId xmlns:a16="http://schemas.microsoft.com/office/drawing/2014/main" id="{4031123C-0A8D-8C69-2367-C3F05ADE1E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0000" y="2268000"/>
            <a:ext cx="994476" cy="994476"/>
          </a:xfrm>
          <a:prstGeom prst="rect">
            <a:avLst/>
          </a:prstGeom>
        </p:spPr>
      </p:pic>
      <p:sp>
        <p:nvSpPr>
          <p:cNvPr id="20" name="四角形: 角を丸くする 19">
            <a:extLst>
              <a:ext uri="{FF2B5EF4-FFF2-40B4-BE49-F238E27FC236}">
                <a16:creationId xmlns:a16="http://schemas.microsoft.com/office/drawing/2014/main" id="{C0162978-1C3B-D920-E2A2-81BB0E269275}"/>
              </a:ext>
            </a:extLst>
          </p:cNvPr>
          <p:cNvSpPr/>
          <p:nvPr/>
        </p:nvSpPr>
        <p:spPr>
          <a:xfrm>
            <a:off x="9720000" y="18000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1" name="グラフィックス 25" descr="ロボット 単色塗りつぶし">
            <a:extLst>
              <a:ext uri="{FF2B5EF4-FFF2-40B4-BE49-F238E27FC236}">
                <a16:creationId xmlns:a16="http://schemas.microsoft.com/office/drawing/2014/main" id="{7274FA43-29C6-A8F2-13C1-BA6B79B37A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0000" y="2052000"/>
            <a:ext cx="1316351" cy="1303608"/>
          </a:xfrm>
          <a:prstGeom prst="rect">
            <a:avLst/>
          </a:prstGeom>
        </p:spPr>
      </p:pic>
      <p:pic>
        <p:nvPicPr>
          <p:cNvPr id="24" name="グラフィックス 23" descr="カメラ 単色塗りつぶし">
            <a:extLst>
              <a:ext uri="{FF2B5EF4-FFF2-40B4-BE49-F238E27FC236}">
                <a16:creationId xmlns:a16="http://schemas.microsoft.com/office/drawing/2014/main" id="{5C4378EA-4103-5DB5-B74D-155E5D54AA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6900" y="2709166"/>
            <a:ext cx="420668" cy="420668"/>
          </a:xfrm>
          <a:prstGeom prst="rect">
            <a:avLst/>
          </a:prstGeom>
        </p:spPr>
      </p:pic>
      <p:pic>
        <p:nvPicPr>
          <p:cNvPr id="25" name="グラフィックス 24" descr="カメラ 単色塗りつぶし">
            <a:extLst>
              <a:ext uri="{FF2B5EF4-FFF2-40B4-BE49-F238E27FC236}">
                <a16:creationId xmlns:a16="http://schemas.microsoft.com/office/drawing/2014/main" id="{DC91548A-0659-EA96-5519-A5B2143EE6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1237" y="2041619"/>
            <a:ext cx="420668" cy="420668"/>
          </a:xfrm>
          <a:prstGeom prst="rect">
            <a:avLst/>
          </a:prstGeom>
        </p:spPr>
      </p:pic>
      <p:pic>
        <p:nvPicPr>
          <p:cNvPr id="26" name="グラフィックス 30" descr="コメント: いいね! 単色塗りつぶし">
            <a:extLst>
              <a:ext uri="{FF2B5EF4-FFF2-40B4-BE49-F238E27FC236}">
                <a16:creationId xmlns:a16="http://schemas.microsoft.com/office/drawing/2014/main" id="{95B2D673-88B3-0862-56B9-3671D0DEB5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68120" y="1831342"/>
            <a:ext cx="914400" cy="914400"/>
          </a:xfrm>
          <a:prstGeom prst="rect">
            <a:avLst/>
          </a:prstGeom>
        </p:spPr>
      </p:pic>
      <p:pic>
        <p:nvPicPr>
          <p:cNvPr id="23" name="グラフィックス 22" descr="男性 単色塗りつぶし">
            <a:extLst>
              <a:ext uri="{FF2B5EF4-FFF2-40B4-BE49-F238E27FC236}">
                <a16:creationId xmlns:a16="http://schemas.microsoft.com/office/drawing/2014/main" id="{170AC4BD-932B-4ED0-A254-6A0CC8D937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88000" y="2268000"/>
            <a:ext cx="994476" cy="994476"/>
          </a:xfrm>
          <a:prstGeom prst="rect">
            <a:avLst/>
          </a:prstGeom>
        </p:spPr>
      </p:pic>
      <p:cxnSp>
        <p:nvCxnSpPr>
          <p:cNvPr id="4" name="直線コネクタ 3">
            <a:extLst>
              <a:ext uri="{FF2B5EF4-FFF2-40B4-BE49-F238E27FC236}">
                <a16:creationId xmlns:a16="http://schemas.microsoft.com/office/drawing/2014/main" id="{533D625E-EDFD-5969-462A-0DA3A99E7A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37E96BE1-0276-7018-8904-97589409166E}"/>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30</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8" name="タイトル 1">
            <a:extLst>
              <a:ext uri="{FF2B5EF4-FFF2-40B4-BE49-F238E27FC236}">
                <a16:creationId xmlns:a16="http://schemas.microsoft.com/office/drawing/2014/main" id="{FB142C6D-0789-EC64-9086-ACE6CB5535C8}"/>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328089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F8A16122-7256-D194-43B6-C76B2DBC09CD}"/>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3E84FA8-2FC9-C3BE-A127-454E03D4982F}"/>
              </a:ext>
            </a:extLst>
          </p:cNvPr>
          <p:cNvSpPr txBox="1"/>
          <p:nvPr/>
        </p:nvSpPr>
        <p:spPr>
          <a:xfrm>
            <a:off x="1260000" y="1440000"/>
            <a:ext cx="8530348" cy="4832092"/>
          </a:xfrm>
          <a:prstGeom prst="rect">
            <a:avLst/>
          </a:prstGeom>
          <a:noFill/>
        </p:spPr>
        <p:txBody>
          <a:bodyPr wrap="square" lIns="91440" tIns="45720" rIns="91440" bIns="45720" rtlCol="0" anchor="t">
            <a:spAutoFit/>
          </a:bodyPr>
          <a:lstStyle/>
          <a:p>
            <a:r>
              <a:rPr lang="ja-JP" altLang="en-US" sz="2800" b="1" dirty="0">
                <a:ea typeface="游ゴシック"/>
              </a:rPr>
              <a:t>必要なもの</a:t>
            </a:r>
          </a:p>
          <a:p>
            <a:endParaRPr lang="ja-JP" altLang="en-US" sz="2800" b="1" dirty="0">
              <a:ea typeface="游ゴシック"/>
            </a:endParaRPr>
          </a:p>
          <a:p>
            <a:r>
              <a:rPr lang="ja-JP" altLang="en-US" sz="2800" b="1" dirty="0">
                <a:ea typeface="游ゴシック"/>
              </a:rPr>
              <a:t>・ロボットアーム</a:t>
            </a:r>
          </a:p>
          <a:p>
            <a:r>
              <a:rPr lang="ja-JP" sz="2000" b="1" dirty="0">
                <a:ea typeface="游ゴシック"/>
              </a:rPr>
              <a:t>  </a:t>
            </a:r>
            <a:r>
              <a:rPr lang="ja-JP" altLang="en-US" sz="2000" b="1" dirty="0">
                <a:ea typeface="游ゴシック"/>
              </a:rPr>
              <a:t>ギアモータ, サーボモータ, ロータリーエンコーダ, タイミングベルト</a:t>
            </a:r>
            <a:endParaRPr lang="ja-JP" sz="2000" b="1" dirty="0">
              <a:ea typeface="游ゴシック"/>
            </a:endParaRPr>
          </a:p>
          <a:p>
            <a:endParaRPr lang="ja-JP" altLang="en-US" sz="2000" b="1" dirty="0">
              <a:ea typeface="游ゴシック"/>
            </a:endParaRPr>
          </a:p>
          <a:p>
            <a:r>
              <a:rPr lang="ja-JP" altLang="en-US" sz="2800" b="1" dirty="0">
                <a:ea typeface="游ゴシック"/>
              </a:rPr>
              <a:t>・自律走行用物品</a:t>
            </a:r>
          </a:p>
          <a:p>
            <a:r>
              <a:rPr lang="ja-JP" sz="2000" b="1" dirty="0">
                <a:ea typeface="游ゴシック"/>
              </a:rPr>
              <a:t>  </a:t>
            </a:r>
            <a:r>
              <a:rPr lang="en-US" altLang="ja-JP" sz="2000" b="1" dirty="0">
                <a:ea typeface="游ゴシック"/>
              </a:rPr>
              <a:t>LiDAR, </a:t>
            </a:r>
            <a:r>
              <a:rPr lang="en-US" altLang="ja-JP" sz="2000" b="1" dirty="0" err="1">
                <a:ea typeface="游ゴシック"/>
              </a:rPr>
              <a:t>ロータリーエンコーダ</a:t>
            </a:r>
            <a:r>
              <a:rPr lang="en-US" altLang="ja-JP" sz="2000" b="1" dirty="0">
                <a:ea typeface="游ゴシック"/>
              </a:rPr>
              <a:t>, </a:t>
            </a:r>
            <a:r>
              <a:rPr lang="en-US" altLang="ja-JP" sz="2000" b="1" dirty="0" err="1">
                <a:ea typeface="游ゴシック"/>
              </a:rPr>
              <a:t>超音波センサ</a:t>
            </a:r>
            <a:r>
              <a:rPr lang="en-US" altLang="ja-JP" sz="2000" b="1" dirty="0">
                <a:ea typeface="游ゴシック"/>
              </a:rPr>
              <a:t>, </a:t>
            </a:r>
            <a:r>
              <a:rPr lang="en-US" altLang="ja-JP" sz="2000" b="1" dirty="0" err="1">
                <a:ea typeface="游ゴシック"/>
              </a:rPr>
              <a:t>webカメラ</a:t>
            </a:r>
            <a:endParaRPr lang="en-US" altLang="ja-JP" sz="2000" b="1" dirty="0">
              <a:ea typeface="游ゴシック"/>
            </a:endParaRPr>
          </a:p>
          <a:p>
            <a:endParaRPr lang="en-US" altLang="ja-JP" sz="2000" b="1" dirty="0">
              <a:ea typeface="游ゴシック"/>
            </a:endParaRPr>
          </a:p>
          <a:p>
            <a:r>
              <a:rPr lang="ja-JP" altLang="en-US" sz="2800" b="1" dirty="0">
                <a:ea typeface="游ゴシック"/>
              </a:rPr>
              <a:t>・人間および物体認識</a:t>
            </a:r>
          </a:p>
          <a:p>
            <a:r>
              <a:rPr lang="ja-JP" altLang="en-US" sz="2000" b="1" dirty="0">
                <a:ea typeface="游ゴシック"/>
              </a:rPr>
              <a:t>  webカメラ</a:t>
            </a:r>
          </a:p>
          <a:p>
            <a:endParaRPr lang="ja-JP" altLang="en-US" sz="2000" b="1" dirty="0">
              <a:ea typeface="游ゴシック"/>
            </a:endParaRPr>
          </a:p>
          <a:p>
            <a:r>
              <a:rPr lang="ja-JP" sz="2800" b="1" dirty="0">
                <a:ea typeface="游ゴシック"/>
              </a:rPr>
              <a:t>・</a:t>
            </a:r>
            <a:r>
              <a:rPr lang="ja-JP" altLang="en-US" sz="2800" b="1" dirty="0">
                <a:ea typeface="游ゴシック"/>
              </a:rPr>
              <a:t>マイコンおよびコンピュータ</a:t>
            </a:r>
          </a:p>
          <a:p>
            <a:r>
              <a:rPr lang="ja-JP" sz="2000" b="1" dirty="0">
                <a:ea typeface="游ゴシック"/>
              </a:rPr>
              <a:t>  </a:t>
            </a:r>
            <a:r>
              <a:rPr lang="en-US" altLang="ja-JP" sz="2000" b="1" dirty="0">
                <a:ea typeface="游ゴシック"/>
              </a:rPr>
              <a:t>Raspberry Pi 4, Jetson Nano, Arduino UNO</a:t>
            </a:r>
          </a:p>
        </p:txBody>
      </p:sp>
      <p:cxnSp>
        <p:nvCxnSpPr>
          <p:cNvPr id="4" name="直線コネクタ 3">
            <a:extLst>
              <a:ext uri="{FF2B5EF4-FFF2-40B4-BE49-F238E27FC236}">
                <a16:creationId xmlns:a16="http://schemas.microsoft.com/office/drawing/2014/main" id="{1DF93BC3-1376-E838-27AE-56E2E340ECA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4764151A-0262-5C57-2DD8-1CF95FD80A5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31</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8" name="タイトル 1">
            <a:extLst>
              <a:ext uri="{FF2B5EF4-FFF2-40B4-BE49-F238E27FC236}">
                <a16:creationId xmlns:a16="http://schemas.microsoft.com/office/drawing/2014/main" id="{833D5EBC-2BFB-7E11-7972-785FC46FF684}"/>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6, </a:t>
            </a:r>
            <a:r>
              <a:rPr lang="ja-JP" altLang="en-US" sz="1600" b="1">
                <a:solidFill>
                  <a:schemeClr val="bg1">
                    <a:lumMod val="50000"/>
                  </a:schemeClr>
                </a:solidFill>
                <a:latin typeface="+mn-ea"/>
                <a:ea typeface="+mn-ea"/>
              </a:rPr>
              <a:t>開発項目</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52945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4" descr="レシート 単色塗りつぶし">
            <a:extLst>
              <a:ext uri="{FF2B5EF4-FFF2-40B4-BE49-F238E27FC236}">
                <a16:creationId xmlns:a16="http://schemas.microsoft.com/office/drawing/2014/main" id="{17D1BEE4-5D7A-428A-2BA2-0EDFF0220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6959" y="2042893"/>
            <a:ext cx="1655503" cy="1655503"/>
          </a:xfrm>
          <a:prstGeom prst="rect">
            <a:avLst/>
          </a:prstGeom>
        </p:spPr>
      </p:pic>
      <p:pic>
        <p:nvPicPr>
          <p:cNvPr id="5" name="グラフィックス 6" descr="ショッピング カート 単色塗りつぶし">
            <a:extLst>
              <a:ext uri="{FF2B5EF4-FFF2-40B4-BE49-F238E27FC236}">
                <a16:creationId xmlns:a16="http://schemas.microsoft.com/office/drawing/2014/main" id="{581B0600-2AFD-F144-3D8C-DDE269AFD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0030" y="2207400"/>
            <a:ext cx="3266920" cy="3266920"/>
          </a:xfrm>
          <a:prstGeom prst="rect">
            <a:avLst/>
          </a:prstGeom>
        </p:spPr>
      </p:pic>
      <p:pic>
        <p:nvPicPr>
          <p:cNvPr id="6" name="グラフィックス 8" descr="買い物袋 単色塗りつぶし">
            <a:extLst>
              <a:ext uri="{FF2B5EF4-FFF2-40B4-BE49-F238E27FC236}">
                <a16:creationId xmlns:a16="http://schemas.microsoft.com/office/drawing/2014/main" id="{F4A0F32A-2778-22AF-AAAD-E5D13B1767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2738" y="704729"/>
            <a:ext cx="1981685" cy="1981685"/>
          </a:xfrm>
          <a:prstGeom prst="rect">
            <a:avLst/>
          </a:prstGeom>
        </p:spPr>
      </p:pic>
      <p:sp>
        <p:nvSpPr>
          <p:cNvPr id="2" name="テキスト ボックス 1">
            <a:extLst>
              <a:ext uri="{FF2B5EF4-FFF2-40B4-BE49-F238E27FC236}">
                <a16:creationId xmlns:a16="http://schemas.microsoft.com/office/drawing/2014/main" id="{99F33854-CEDC-61E8-A940-ACF8779E2255}"/>
              </a:ext>
            </a:extLst>
          </p:cNvPr>
          <p:cNvSpPr txBox="1"/>
          <p:nvPr/>
        </p:nvSpPr>
        <p:spPr>
          <a:xfrm>
            <a:off x="540000" y="1080000"/>
            <a:ext cx="6942298"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b="1">
                <a:solidFill>
                  <a:schemeClr val="tx1">
                    <a:lumMod val="50000"/>
                    <a:lumOff val="50000"/>
                  </a:schemeClr>
                </a:solidFill>
                <a:latin typeface="+mn-ea"/>
              </a:rPr>
              <a:t>3,</a:t>
            </a:r>
            <a:r>
              <a:rPr lang="ja-JP" altLang="en-US" b="1">
                <a:solidFill>
                  <a:schemeClr val="tx1">
                    <a:lumMod val="50000"/>
                    <a:lumOff val="50000"/>
                  </a:schemeClr>
                </a:solidFill>
                <a:latin typeface="+mn-ea"/>
              </a:rPr>
              <a:t> 製品コンセプト・特徴</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4400" b="1" u="sng">
                <a:latin typeface="+mn-ea"/>
              </a:rPr>
              <a:t>7, </a:t>
            </a:r>
            <a:r>
              <a:rPr lang="ja-JP" altLang="en-US" sz="4400" b="1" u="sng">
                <a:latin typeface="+mn-ea"/>
              </a:rPr>
              <a:t>主要な購入物品</a:t>
            </a:r>
            <a:endParaRPr lang="en-US" altLang="ja-JP" sz="4400" b="1" u="sng">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127931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245E2C0-A77D-A04C-06EE-E45F657E42D9}"/>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490584" y="1140957"/>
            <a:ext cx="11210832" cy="461665"/>
          </a:xfrm>
          <a:prstGeom prst="rect">
            <a:avLst/>
          </a:prstGeom>
          <a:noFill/>
        </p:spPr>
        <p:txBody>
          <a:bodyPr wrap="square" lIns="91440" tIns="45720" rIns="91440" bIns="45720" rtlCol="0" anchor="t">
            <a:spAutoFit/>
          </a:bodyPr>
          <a:lstStyle/>
          <a:p>
            <a:pPr algn="ctr"/>
            <a:r>
              <a:rPr kumimoji="1" lang="ja-JP" altLang="en-US" sz="2400" b="1">
                <a:ea typeface="游ゴシック"/>
              </a:rPr>
              <a:t>ブラシ付き </a:t>
            </a:r>
            <a:r>
              <a:rPr kumimoji="1" lang="en-US" altLang="ja-JP" sz="2400" b="1">
                <a:ea typeface="游ゴシック"/>
              </a:rPr>
              <a:t>24V DC</a:t>
            </a:r>
            <a:r>
              <a:rPr kumimoji="1" lang="ja-JP" altLang="en-US" sz="2400" b="1">
                <a:ea typeface="游ゴシック"/>
              </a:rPr>
              <a:t>ギアモーター</a:t>
            </a:r>
            <a:r>
              <a:rPr lang="ja-JP" altLang="en-US" sz="2400" b="1">
                <a:ea typeface="游ゴシック"/>
              </a:rPr>
              <a:t>/</a:t>
            </a:r>
            <a:r>
              <a:rPr lang="en-US" altLang="ja-JP" sz="2400" b="1">
                <a:ea typeface="游ゴシック"/>
              </a:rPr>
              <a:t>100kg</a:t>
            </a:r>
            <a:r>
              <a:rPr kumimoji="1" lang="en-US" altLang="ja-JP" sz="2400" b="1">
                <a:ea typeface="游ゴシック"/>
              </a:rPr>
              <a:t>.cm/32RPM/149.1 </a:t>
            </a:r>
            <a:r>
              <a:rPr kumimoji="1" lang="ja-JP" altLang="en-US" sz="2400" b="1">
                <a:ea typeface="游ゴシック"/>
              </a:rPr>
              <a:t>角平ギアボックス</a:t>
            </a:r>
            <a:endParaRPr kumimoji="1" lang="en-US" altLang="ja-JP" sz="2400" b="1">
              <a:ea typeface="游ゴシック"/>
            </a:endParaRPr>
          </a:p>
        </p:txBody>
      </p:sp>
      <p:pic>
        <p:nvPicPr>
          <p:cNvPr id="7" name="図 6" descr="横たわる が含まれている画像&#10;&#10;自動的に生成された説明">
            <a:extLst>
              <a:ext uri="{FF2B5EF4-FFF2-40B4-BE49-F238E27FC236}">
                <a16:creationId xmlns:a16="http://schemas.microsoft.com/office/drawing/2014/main" id="{DABD7B1B-C854-1345-DF7A-E56CCE356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044" y="1608980"/>
            <a:ext cx="4264742" cy="4264742"/>
          </a:xfrm>
          <a:prstGeom prst="rect">
            <a:avLst/>
          </a:prstGeom>
        </p:spPr>
      </p:pic>
      <p:sp>
        <p:nvSpPr>
          <p:cNvPr id="8" name="テキスト ボックス 7">
            <a:extLst>
              <a:ext uri="{FF2B5EF4-FFF2-40B4-BE49-F238E27FC236}">
                <a16:creationId xmlns:a16="http://schemas.microsoft.com/office/drawing/2014/main" id="{DE31DD80-B62A-D0E6-2210-DD30380E835D}"/>
              </a:ext>
            </a:extLst>
          </p:cNvPr>
          <p:cNvSpPr txBox="1"/>
          <p:nvPr/>
        </p:nvSpPr>
        <p:spPr>
          <a:xfrm>
            <a:off x="3927491" y="5873722"/>
            <a:ext cx="7928486" cy="577081"/>
          </a:xfrm>
          <a:prstGeom prst="rect">
            <a:avLst/>
          </a:prstGeom>
          <a:noFill/>
        </p:spPr>
        <p:txBody>
          <a:bodyPr wrap="square" rtlCol="0">
            <a:spAutoFit/>
          </a:bodyPr>
          <a:lstStyle/>
          <a:p>
            <a:r>
              <a:rPr kumimoji="1" lang="en-US" altLang="ja-JP" sz="1050"/>
              <a:t>https://www.omc-stepperonline.com/ja/%E3%83%96%E3%83%A9%E3%82%B7%E4%BB%98%E3%81%8D-24v-dc-%E3%82%AE%E3%82%A2%E3%83%A2%E3%83%BC%E3%82%BF%E3%83%BC100kg-cm-32rpm-w-149-1-%E8%A7%92%E5%B9%B3%E3%82%AE%E3%82%A2%E3%83%9C%E3%83%83%E3%82%AF%E3%82%B9-fga-43246000-g149</a:t>
            </a:r>
            <a:endParaRPr kumimoji="1" lang="ja-JP" altLang="en-US" sz="1050"/>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1080000" y="3060000"/>
            <a:ext cx="4961615" cy="923330"/>
          </a:xfrm>
          <a:prstGeom prst="rect">
            <a:avLst/>
          </a:prstGeom>
          <a:noFill/>
        </p:spPr>
        <p:txBody>
          <a:bodyPr wrap="square" rtlCol="0">
            <a:spAutoFit/>
          </a:bodyPr>
          <a:lstStyle/>
          <a:p>
            <a:r>
              <a:rPr kumimoji="1" lang="ja-JP" altLang="en-US" b="1"/>
              <a:t>ロボットアームの第</a:t>
            </a:r>
            <a:r>
              <a:rPr kumimoji="1" lang="en-US" altLang="ja-JP" b="1"/>
              <a:t>1</a:t>
            </a:r>
            <a:r>
              <a:rPr kumimoji="1" lang="ja-JP" altLang="en-US" b="1"/>
              <a:t>関節及び第</a:t>
            </a:r>
            <a:r>
              <a:rPr lang="en-US" altLang="ja-JP" b="1"/>
              <a:t>2</a:t>
            </a:r>
            <a:r>
              <a:rPr kumimoji="1" lang="ja-JP" altLang="en-US" b="1"/>
              <a:t>関節駆動用</a:t>
            </a:r>
            <a:endParaRPr kumimoji="1" lang="en-US" altLang="ja-JP" b="1"/>
          </a:p>
          <a:p>
            <a:endParaRPr kumimoji="1" lang="en-US" altLang="ja-JP" b="1"/>
          </a:p>
          <a:p>
            <a:r>
              <a:rPr kumimoji="1" lang="ja-JP" altLang="en-US" b="1"/>
              <a:t>単</a:t>
            </a:r>
            <a:r>
              <a:rPr lang="ja-JP" altLang="en-US" b="1"/>
              <a:t>価</a:t>
            </a:r>
            <a:r>
              <a:rPr lang="en-US" altLang="ja-JP" b="1"/>
              <a:t>	\2058</a:t>
            </a:r>
            <a:endParaRPr kumimoji="1" lang="ja-JP" altLang="en-US" b="1"/>
          </a:p>
        </p:txBody>
      </p:sp>
      <p:cxnSp>
        <p:nvCxnSpPr>
          <p:cNvPr id="4" name="直線コネクタ 3">
            <a:extLst>
              <a:ext uri="{FF2B5EF4-FFF2-40B4-BE49-F238E27FC236}">
                <a16:creationId xmlns:a16="http://schemas.microsoft.com/office/drawing/2014/main" id="{6FC3111E-6B6B-609F-843A-4F3B6D4E1C5E}"/>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E864CCFC-C03A-27D4-3CF1-1290BA99590E}"/>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33</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1D18D9F1-ED75-AC95-B8FA-30CEA7C99B54}"/>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93693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8D426F0-EE45-5AE8-9B20-FCF3AC40A48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1555309" y="1152000"/>
            <a:ext cx="9832337" cy="461665"/>
          </a:xfrm>
          <a:prstGeom prst="rect">
            <a:avLst/>
          </a:prstGeom>
          <a:noFill/>
        </p:spPr>
        <p:txBody>
          <a:bodyPr wrap="square" lIns="91440" tIns="45720" rIns="91440" bIns="45720" rtlCol="0" anchor="t">
            <a:spAutoFit/>
          </a:bodyPr>
          <a:lstStyle/>
          <a:p>
            <a:pPr algn="ctr"/>
            <a:r>
              <a:rPr kumimoji="1" lang="en-US" altLang="ja-JP" sz="2400" b="1">
                <a:ea typeface="游ゴシック"/>
              </a:rPr>
              <a:t>FEETECH SCS215 </a:t>
            </a:r>
            <a:r>
              <a:rPr kumimoji="1" lang="ja-JP" altLang="en-US" sz="2400" b="1">
                <a:ea typeface="游ゴシック"/>
              </a:rPr>
              <a:t>シリアルバスサーボ</a:t>
            </a:r>
            <a:r>
              <a:rPr lang="ja-JP" altLang="en-US" sz="2400" b="1">
                <a:ea typeface="游ゴシック"/>
              </a:rPr>
              <a:t>/</a:t>
            </a:r>
            <a:r>
              <a:rPr kumimoji="1" lang="en-US" altLang="ja-JP" sz="2400" b="1">
                <a:ea typeface="游ゴシック"/>
              </a:rPr>
              <a:t>4~7.4V/300</a:t>
            </a:r>
            <a:r>
              <a:rPr kumimoji="1" lang="ja-JP" altLang="en-US" sz="2400" b="1">
                <a:ea typeface="游ゴシック"/>
              </a:rPr>
              <a:t>゜</a:t>
            </a:r>
            <a:r>
              <a:rPr kumimoji="1" lang="en-US" altLang="ja-JP" sz="2400" b="1">
                <a:ea typeface="游ゴシック"/>
              </a:rPr>
              <a:t>/19kg</a:t>
            </a:r>
            <a:r>
              <a:rPr lang="en-US" altLang="ja-JP" sz="2400" b="1">
                <a:ea typeface="游ゴシック"/>
              </a:rPr>
              <a:t>.cm</a:t>
            </a:r>
            <a:r>
              <a:rPr lang="en-US" altLang="ja-JP" sz="2400" b="1">
                <a:solidFill>
                  <a:srgbClr val="4878CF"/>
                </a:solidFill>
                <a:ea typeface="游ゴシック"/>
              </a:rPr>
              <a:t> </a:t>
            </a:r>
            <a:endParaRPr lang="ja-JP" altLang="en-US" sz="2400" b="1">
              <a:solidFill>
                <a:srgbClr val="4878CF"/>
              </a:solidFill>
            </a:endParaRPr>
          </a:p>
        </p:txBody>
      </p:sp>
      <p:sp>
        <p:nvSpPr>
          <p:cNvPr id="8" name="テキスト ボックス 7">
            <a:extLst>
              <a:ext uri="{FF2B5EF4-FFF2-40B4-BE49-F238E27FC236}">
                <a16:creationId xmlns:a16="http://schemas.microsoft.com/office/drawing/2014/main" id="{DE31DD80-B62A-D0E6-2210-DD30380E835D}"/>
              </a:ext>
            </a:extLst>
          </p:cNvPr>
          <p:cNvSpPr txBox="1"/>
          <p:nvPr/>
        </p:nvSpPr>
        <p:spPr>
          <a:xfrm>
            <a:off x="6567947" y="5873722"/>
            <a:ext cx="5035048" cy="253916"/>
          </a:xfrm>
          <a:prstGeom prst="rect">
            <a:avLst/>
          </a:prstGeom>
          <a:noFill/>
        </p:spPr>
        <p:txBody>
          <a:bodyPr wrap="square" rtlCol="0">
            <a:spAutoFit/>
          </a:bodyPr>
          <a:lstStyle/>
          <a:p>
            <a:r>
              <a:rPr kumimoji="1" lang="en-US" altLang="ja-JP" sz="1050"/>
              <a:t>https://www.switch-science.com/products/7488</a:t>
            </a:r>
            <a:endParaRPr kumimoji="1" lang="ja-JP" altLang="en-US" sz="1050"/>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1080000" y="3060000"/>
            <a:ext cx="4961615" cy="923330"/>
          </a:xfrm>
          <a:prstGeom prst="rect">
            <a:avLst/>
          </a:prstGeom>
          <a:noFill/>
        </p:spPr>
        <p:txBody>
          <a:bodyPr wrap="square" lIns="91440" tIns="45720" rIns="91440" bIns="45720" rtlCol="0" anchor="t">
            <a:spAutoFit/>
          </a:bodyPr>
          <a:lstStyle/>
          <a:p>
            <a:r>
              <a:rPr kumimoji="1" lang="ja-JP" altLang="en-US" b="1">
                <a:ea typeface="游ゴシック"/>
              </a:rPr>
              <a:t>ロボットアームの第</a:t>
            </a:r>
            <a:r>
              <a:rPr kumimoji="1" lang="en-US" altLang="ja-JP" b="1">
                <a:ea typeface="游ゴシック"/>
              </a:rPr>
              <a:t>3</a:t>
            </a:r>
            <a:r>
              <a:rPr lang="ja-JP" altLang="en-US" b="1">
                <a:ea typeface="游ゴシック"/>
              </a:rPr>
              <a:t>関節</a:t>
            </a:r>
            <a:r>
              <a:rPr kumimoji="1" lang="ja-JP" altLang="en-US" b="1">
                <a:ea typeface="游ゴシック"/>
              </a:rPr>
              <a:t>及び第</a:t>
            </a:r>
            <a:r>
              <a:rPr kumimoji="1" lang="en-US" altLang="ja-JP" b="1">
                <a:ea typeface="游ゴシック"/>
              </a:rPr>
              <a:t>4</a:t>
            </a:r>
            <a:r>
              <a:rPr kumimoji="1" lang="ja-JP" altLang="en-US" b="1">
                <a:ea typeface="游ゴシック"/>
              </a:rPr>
              <a:t>関節駆動用</a:t>
            </a:r>
            <a:endParaRPr kumimoji="1" lang="en-US" altLang="ja-JP" b="1">
              <a:ea typeface="游ゴシック"/>
            </a:endParaRPr>
          </a:p>
          <a:p>
            <a:endParaRPr kumimoji="1" lang="en-US" altLang="ja-JP" b="1"/>
          </a:p>
          <a:p>
            <a:r>
              <a:rPr kumimoji="1" lang="ja-JP" altLang="en-US" b="1">
                <a:ea typeface="游ゴシック"/>
              </a:rPr>
              <a:t>単価</a:t>
            </a:r>
            <a:r>
              <a:rPr kumimoji="1" lang="en-US" altLang="ja-JP" b="1">
                <a:ea typeface="游ゴシック"/>
              </a:rPr>
              <a:t>	\2420</a:t>
            </a:r>
            <a:endParaRPr kumimoji="1" lang="ja-JP" altLang="en-US" b="1">
              <a:ea typeface="游ゴシック"/>
            </a:endParaRPr>
          </a:p>
        </p:txBody>
      </p:sp>
      <p:pic>
        <p:nvPicPr>
          <p:cNvPr id="10" name="図 9" descr="電子機器の部品&#10;&#10;中程度の精度で自動的に生成された説明">
            <a:extLst>
              <a:ext uri="{FF2B5EF4-FFF2-40B4-BE49-F238E27FC236}">
                <a16:creationId xmlns:a16="http://schemas.microsoft.com/office/drawing/2014/main" id="{335FB42D-7D93-9CB1-0009-0AB88FA24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621" y="1523112"/>
            <a:ext cx="4350610" cy="4350610"/>
          </a:xfrm>
          <a:prstGeom prst="rect">
            <a:avLst/>
          </a:prstGeom>
        </p:spPr>
      </p:pic>
      <p:cxnSp>
        <p:nvCxnSpPr>
          <p:cNvPr id="4" name="直線コネクタ 3">
            <a:extLst>
              <a:ext uri="{FF2B5EF4-FFF2-40B4-BE49-F238E27FC236}">
                <a16:creationId xmlns:a16="http://schemas.microsoft.com/office/drawing/2014/main" id="{3B3174E8-3449-6136-73F3-46C3C5DE8C0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F4BF906E-6949-9277-C27C-67983A618781}"/>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34</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2C103365-076E-D8CE-4855-F592A1389BA6}"/>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53555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44B3E39F-AD05-A668-7D0A-DFE84925D310}"/>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3005464" y="1152000"/>
            <a:ext cx="6181071" cy="461665"/>
          </a:xfrm>
          <a:prstGeom prst="rect">
            <a:avLst/>
          </a:prstGeom>
          <a:noFill/>
        </p:spPr>
        <p:txBody>
          <a:bodyPr wrap="square" lIns="91440" tIns="45720" rIns="91440" bIns="45720" rtlCol="0" anchor="t">
            <a:spAutoFit/>
          </a:bodyPr>
          <a:lstStyle/>
          <a:p>
            <a:pPr algn="ctr"/>
            <a:r>
              <a:rPr kumimoji="1" lang="ja-JP" altLang="en-US" sz="2400" b="1"/>
              <a:t>タイミングベルト </a:t>
            </a:r>
            <a:r>
              <a:rPr kumimoji="1" lang="en-US" altLang="ja-JP" sz="2400" b="1"/>
              <a:t>XL</a:t>
            </a:r>
            <a:r>
              <a:rPr lang="ja-JP" altLang="en-US" sz="2400" b="1"/>
              <a:t>形</a:t>
            </a:r>
            <a:r>
              <a:rPr lang="en-US" altLang="ja-JP" sz="2400" b="1"/>
              <a:t>(</a:t>
            </a:r>
            <a:r>
              <a:rPr lang="ja-JP" altLang="en-US" sz="2400" b="1"/>
              <a:t>クロロプレンゴム</a:t>
            </a:r>
            <a:r>
              <a:rPr lang="en-US" altLang="ja-JP" sz="2400" b="1"/>
              <a:t>)</a:t>
            </a:r>
            <a:endParaRPr lang="ja-JP" altLang="en-US" sz="2400" b="1"/>
          </a:p>
        </p:txBody>
      </p:sp>
      <p:sp>
        <p:nvSpPr>
          <p:cNvPr id="8" name="テキスト ボックス 7">
            <a:extLst>
              <a:ext uri="{FF2B5EF4-FFF2-40B4-BE49-F238E27FC236}">
                <a16:creationId xmlns:a16="http://schemas.microsoft.com/office/drawing/2014/main" id="{DE31DD80-B62A-D0E6-2210-DD30380E835D}"/>
              </a:ext>
            </a:extLst>
          </p:cNvPr>
          <p:cNvSpPr txBox="1"/>
          <p:nvPr/>
        </p:nvSpPr>
        <p:spPr>
          <a:xfrm>
            <a:off x="6567946" y="5875018"/>
            <a:ext cx="5035048" cy="253916"/>
          </a:xfrm>
          <a:prstGeom prst="rect">
            <a:avLst/>
          </a:prstGeom>
          <a:noFill/>
        </p:spPr>
        <p:txBody>
          <a:bodyPr wrap="square" rtlCol="0">
            <a:spAutoFit/>
          </a:bodyPr>
          <a:lstStyle/>
          <a:p>
            <a:r>
              <a:rPr lang="en-US" altLang="ja-JP" sz="1050"/>
              <a:t>https</a:t>
            </a:r>
            <a:r>
              <a:rPr kumimoji="1" lang="en-US" altLang="ja-JP" sz="1050"/>
              <a:t> ://www.monotaro.com/p/4789/4174/</a:t>
            </a:r>
            <a:endParaRPr kumimoji="1" lang="ja-JP" altLang="en-US" sz="1050"/>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1080002" y="3060000"/>
            <a:ext cx="1952694" cy="923330"/>
          </a:xfrm>
          <a:prstGeom prst="rect">
            <a:avLst/>
          </a:prstGeom>
          <a:noFill/>
        </p:spPr>
        <p:txBody>
          <a:bodyPr wrap="square" rtlCol="0">
            <a:spAutoFit/>
          </a:bodyPr>
          <a:lstStyle/>
          <a:p>
            <a:r>
              <a:rPr kumimoji="1" lang="ja-JP" altLang="en-US" b="1"/>
              <a:t>第二関節駆動用</a:t>
            </a:r>
            <a:endParaRPr kumimoji="1" lang="en-US" altLang="ja-JP" b="1"/>
          </a:p>
          <a:p>
            <a:endParaRPr lang="en-US" altLang="ja-JP" b="1"/>
          </a:p>
          <a:p>
            <a:r>
              <a:rPr lang="ja-JP" altLang="en-US" b="1"/>
              <a:t>単価</a:t>
            </a:r>
            <a:r>
              <a:rPr lang="en-US" altLang="ja-JP" b="1"/>
              <a:t>	\1055</a:t>
            </a:r>
            <a:endParaRPr kumimoji="1" lang="ja-JP" altLang="en-US" b="1"/>
          </a:p>
        </p:txBody>
      </p:sp>
      <p:pic>
        <p:nvPicPr>
          <p:cNvPr id="10" name="図 9">
            <a:extLst>
              <a:ext uri="{FF2B5EF4-FFF2-40B4-BE49-F238E27FC236}">
                <a16:creationId xmlns:a16="http://schemas.microsoft.com/office/drawing/2014/main" id="{62C3C3ED-209D-00AB-5D6F-2D272956B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460" y="1600637"/>
            <a:ext cx="4270365" cy="4270365"/>
          </a:xfrm>
          <a:prstGeom prst="rect">
            <a:avLst/>
          </a:prstGeom>
        </p:spPr>
      </p:pic>
      <p:cxnSp>
        <p:nvCxnSpPr>
          <p:cNvPr id="4" name="直線コネクタ 3">
            <a:extLst>
              <a:ext uri="{FF2B5EF4-FFF2-40B4-BE49-F238E27FC236}">
                <a16:creationId xmlns:a16="http://schemas.microsoft.com/office/drawing/2014/main" id="{769F4618-F74C-C6AC-9D29-1047DDD85257}"/>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268889C2-763E-5072-F2F7-B69A6BDA745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35</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2F021899-8E22-AF24-9960-00971FA84ACC}"/>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75503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1EE18478-0929-ED6D-3F42-F15F27D1F1D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a:ea typeface="游ゴシック"/>
            </a:endParaRPr>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5543315" y="1152000"/>
            <a:ext cx="1105370" cy="461665"/>
          </a:xfrm>
          <a:prstGeom prst="rect">
            <a:avLst/>
          </a:prstGeom>
          <a:noFill/>
        </p:spPr>
        <p:txBody>
          <a:bodyPr wrap="square" lIns="91440" tIns="45720" rIns="91440" bIns="45720" rtlCol="0" anchor="t">
            <a:spAutoFit/>
          </a:bodyPr>
          <a:lstStyle/>
          <a:p>
            <a:pPr algn="ctr"/>
            <a:r>
              <a:rPr kumimoji="1" lang="ja-JP" altLang="en-US" sz="2400" b="1"/>
              <a:t>回転盤</a:t>
            </a:r>
            <a:endParaRPr lang="ja-JP"/>
          </a:p>
        </p:txBody>
      </p:sp>
      <p:sp>
        <p:nvSpPr>
          <p:cNvPr id="8" name="テキスト ボックス 7">
            <a:extLst>
              <a:ext uri="{FF2B5EF4-FFF2-40B4-BE49-F238E27FC236}">
                <a16:creationId xmlns:a16="http://schemas.microsoft.com/office/drawing/2014/main" id="{DE31DD80-B62A-D0E6-2210-DD30380E835D}"/>
              </a:ext>
            </a:extLst>
          </p:cNvPr>
          <p:cNvSpPr txBox="1"/>
          <p:nvPr/>
        </p:nvSpPr>
        <p:spPr>
          <a:xfrm>
            <a:off x="6567946" y="5875018"/>
            <a:ext cx="5035048" cy="253916"/>
          </a:xfrm>
          <a:prstGeom prst="rect">
            <a:avLst/>
          </a:prstGeom>
          <a:noFill/>
        </p:spPr>
        <p:txBody>
          <a:bodyPr wrap="square" rtlCol="0">
            <a:spAutoFit/>
          </a:bodyPr>
          <a:lstStyle/>
          <a:p>
            <a:r>
              <a:rPr kumimoji="1" lang="en-US" altLang="ja-JP" sz="1050"/>
              <a:t>https://www.monotaro.com/p/3946/2062/</a:t>
            </a:r>
            <a:endParaRPr kumimoji="1" lang="ja-JP" altLang="en-US" sz="1050"/>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1080745" y="3051195"/>
            <a:ext cx="4271695" cy="923330"/>
          </a:xfrm>
          <a:prstGeom prst="rect">
            <a:avLst/>
          </a:prstGeom>
          <a:noFill/>
        </p:spPr>
        <p:txBody>
          <a:bodyPr wrap="square" lIns="91440" tIns="45720" rIns="91440" bIns="45720" rtlCol="0" anchor="t">
            <a:spAutoFit/>
          </a:bodyPr>
          <a:lstStyle/>
          <a:p>
            <a:r>
              <a:rPr lang="en-US" altLang="ja-JP" b="1" dirty="0">
                <a:ea typeface="游ゴシック"/>
              </a:rPr>
              <a:t>Z</a:t>
            </a:r>
            <a:r>
              <a:rPr lang="ja-JP" altLang="en-US" b="1" dirty="0">
                <a:ea typeface="游ゴシック"/>
              </a:rPr>
              <a:t>軸周りの回転機構(ターンテーブル)用</a:t>
            </a:r>
            <a:endParaRPr kumimoji="1" lang="en-US" altLang="ja-JP" b="1" dirty="0">
              <a:ea typeface="游ゴシック"/>
            </a:endParaRPr>
          </a:p>
          <a:p>
            <a:endParaRPr lang="en-US" altLang="ja-JP" b="1" dirty="0"/>
          </a:p>
          <a:p>
            <a:r>
              <a:rPr lang="ja-JP" altLang="en-US" b="1" dirty="0">
                <a:ea typeface="游ゴシック"/>
              </a:rPr>
              <a:t>単価</a:t>
            </a:r>
            <a:r>
              <a:rPr lang="en-US" altLang="ja-JP" b="1" dirty="0">
                <a:ea typeface="游ゴシック"/>
              </a:rPr>
              <a:t>	\1969</a:t>
            </a:r>
            <a:endParaRPr kumimoji="1" lang="ja-JP" altLang="en-US" b="1" dirty="0">
              <a:ea typeface="游ゴシック"/>
            </a:endParaRPr>
          </a:p>
        </p:txBody>
      </p:sp>
      <p:pic>
        <p:nvPicPr>
          <p:cNvPr id="9" name="図 8" descr="ハードディスク, スピーカー が含まれている画像&#10;&#10;自動的に生成された説明">
            <a:extLst>
              <a:ext uri="{FF2B5EF4-FFF2-40B4-BE49-F238E27FC236}">
                <a16:creationId xmlns:a16="http://schemas.microsoft.com/office/drawing/2014/main" id="{96749EEC-0A80-E360-3FEF-C1984C71B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946" y="1425012"/>
            <a:ext cx="4479314" cy="4479314"/>
          </a:xfrm>
          <a:prstGeom prst="rect">
            <a:avLst/>
          </a:prstGeom>
        </p:spPr>
      </p:pic>
      <p:cxnSp>
        <p:nvCxnSpPr>
          <p:cNvPr id="4" name="直線コネクタ 3">
            <a:extLst>
              <a:ext uri="{FF2B5EF4-FFF2-40B4-BE49-F238E27FC236}">
                <a16:creationId xmlns:a16="http://schemas.microsoft.com/office/drawing/2014/main" id="{6F21115C-8C84-272C-C3F9-65BBC5793D84}"/>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995AD7F7-7EFF-C210-A787-9276DC2C50AE}"/>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36</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786AB97A-A9C4-FD6B-A424-DBFD598CE541}"/>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856190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1EE18478-0929-ED6D-3F42-F15F27D1F1D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3856343" y="1194179"/>
            <a:ext cx="4479314" cy="461665"/>
          </a:xfrm>
          <a:prstGeom prst="rect">
            <a:avLst/>
          </a:prstGeom>
          <a:noFill/>
        </p:spPr>
        <p:txBody>
          <a:bodyPr wrap="square" rtlCol="0">
            <a:spAutoFit/>
          </a:bodyPr>
          <a:lstStyle/>
          <a:p>
            <a:r>
              <a:rPr lang="en-US" altLang="ja-JP" sz="2400" b="1"/>
              <a:t>NB</a:t>
            </a:r>
            <a:r>
              <a:rPr lang="ja-JP" altLang="en-US" sz="2400" b="1"/>
              <a:t>シャフト　中実軸　軸受銅</a:t>
            </a:r>
            <a:endParaRPr kumimoji="1" lang="ja-JP" altLang="en-US" sz="2400" b="1"/>
          </a:p>
        </p:txBody>
      </p:sp>
      <p:sp>
        <p:nvSpPr>
          <p:cNvPr id="8" name="テキスト ボックス 7">
            <a:extLst>
              <a:ext uri="{FF2B5EF4-FFF2-40B4-BE49-F238E27FC236}">
                <a16:creationId xmlns:a16="http://schemas.microsoft.com/office/drawing/2014/main" id="{DE31DD80-B62A-D0E6-2210-DD30380E835D}"/>
              </a:ext>
            </a:extLst>
          </p:cNvPr>
          <p:cNvSpPr txBox="1"/>
          <p:nvPr/>
        </p:nvSpPr>
        <p:spPr>
          <a:xfrm>
            <a:off x="6567946" y="5875018"/>
            <a:ext cx="5035048" cy="253916"/>
          </a:xfrm>
          <a:prstGeom prst="rect">
            <a:avLst/>
          </a:prstGeom>
          <a:noFill/>
        </p:spPr>
        <p:txBody>
          <a:bodyPr wrap="square" rtlCol="0">
            <a:spAutoFit/>
          </a:bodyPr>
          <a:lstStyle/>
          <a:p>
            <a:r>
              <a:rPr lang="en-US" altLang="ja-JP" sz="1050"/>
              <a:t>https://www.monotaro.com/p/7606/0304/</a:t>
            </a:r>
            <a:endParaRPr kumimoji="1" lang="ja-JP" altLang="en-US" sz="1050"/>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1080000" y="3060000"/>
            <a:ext cx="4961615" cy="923330"/>
          </a:xfrm>
          <a:prstGeom prst="rect">
            <a:avLst/>
          </a:prstGeom>
          <a:noFill/>
        </p:spPr>
        <p:txBody>
          <a:bodyPr wrap="square" rtlCol="0">
            <a:spAutoFit/>
          </a:bodyPr>
          <a:lstStyle/>
          <a:p>
            <a:r>
              <a:rPr lang="ja-JP" altLang="en-US" b="1" dirty="0"/>
              <a:t>ロボットアームの固定用</a:t>
            </a:r>
            <a:endParaRPr kumimoji="1" lang="en-US" altLang="ja-JP" b="1" dirty="0"/>
          </a:p>
          <a:p>
            <a:endParaRPr lang="en-US" altLang="ja-JP" b="1" dirty="0"/>
          </a:p>
          <a:p>
            <a:r>
              <a:rPr lang="ja-JP" altLang="en-US" b="1" dirty="0"/>
              <a:t>単価</a:t>
            </a:r>
            <a:r>
              <a:rPr lang="en-US" altLang="ja-JP" b="1" dirty="0"/>
              <a:t>	\1529</a:t>
            </a:r>
            <a:endParaRPr kumimoji="1" lang="ja-JP" altLang="en-US" b="1" dirty="0"/>
          </a:p>
        </p:txBody>
      </p:sp>
      <p:pic>
        <p:nvPicPr>
          <p:cNvPr id="4" name="図 3">
            <a:extLst>
              <a:ext uri="{FF2B5EF4-FFF2-40B4-BE49-F238E27FC236}">
                <a16:creationId xmlns:a16="http://schemas.microsoft.com/office/drawing/2014/main" id="{F70603FB-83F9-6F17-539E-C8E3CF6E6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253" y="1842210"/>
            <a:ext cx="4032808" cy="4032808"/>
          </a:xfrm>
          <a:prstGeom prst="rect">
            <a:avLst/>
          </a:prstGeom>
        </p:spPr>
      </p:pic>
      <p:cxnSp>
        <p:nvCxnSpPr>
          <p:cNvPr id="6" name="直線コネクタ 5">
            <a:extLst>
              <a:ext uri="{FF2B5EF4-FFF2-40B4-BE49-F238E27FC236}">
                <a16:creationId xmlns:a16="http://schemas.microsoft.com/office/drawing/2014/main" id="{4C238989-6C91-679B-2C08-C31F91F2071D}"/>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スライド番号プレースホルダー 13">
            <a:extLst>
              <a:ext uri="{FF2B5EF4-FFF2-40B4-BE49-F238E27FC236}">
                <a16:creationId xmlns:a16="http://schemas.microsoft.com/office/drawing/2014/main" id="{B1EA5A8E-6E52-7D33-2542-4E16F27551D0}"/>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37</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05366C23-BD71-051F-33C5-38CDCCCBA15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094534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1EE18478-0929-ED6D-3F42-F15F27D1F1D3}"/>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01F6EC36-8CAD-8B77-16F3-0920AC1DDC25}"/>
              </a:ext>
            </a:extLst>
          </p:cNvPr>
          <p:cNvGraphicFramePr>
            <a:graphicFrameLocks noGrp="1"/>
          </p:cNvGraphicFramePr>
          <p:nvPr>
            <p:extLst>
              <p:ext uri="{D42A27DB-BD31-4B8C-83A1-F6EECF244321}">
                <p14:modId xmlns:p14="http://schemas.microsoft.com/office/powerpoint/2010/main" val="206861963"/>
              </p:ext>
            </p:extLst>
          </p:nvPr>
        </p:nvGraphicFramePr>
        <p:xfrm>
          <a:off x="1717040" y="1473200"/>
          <a:ext cx="8765036" cy="3522581"/>
        </p:xfrm>
        <a:graphic>
          <a:graphicData uri="http://schemas.openxmlformats.org/drawingml/2006/table">
            <a:tbl>
              <a:tblPr firstRow="1" bandRow="1">
                <a:tableStyleId>{5C22544A-7EE6-4342-B048-85BDC9FD1C3A}</a:tableStyleId>
              </a:tblPr>
              <a:tblGrid>
                <a:gridCol w="1252148">
                  <a:extLst>
                    <a:ext uri="{9D8B030D-6E8A-4147-A177-3AD203B41FA5}">
                      <a16:colId xmlns:a16="http://schemas.microsoft.com/office/drawing/2014/main" val="3252167026"/>
                    </a:ext>
                  </a:extLst>
                </a:gridCol>
                <a:gridCol w="1252148">
                  <a:extLst>
                    <a:ext uri="{9D8B030D-6E8A-4147-A177-3AD203B41FA5}">
                      <a16:colId xmlns:a16="http://schemas.microsoft.com/office/drawing/2014/main" val="4099039214"/>
                    </a:ext>
                  </a:extLst>
                </a:gridCol>
                <a:gridCol w="1252148">
                  <a:extLst>
                    <a:ext uri="{9D8B030D-6E8A-4147-A177-3AD203B41FA5}">
                      <a16:colId xmlns:a16="http://schemas.microsoft.com/office/drawing/2014/main" val="4071486807"/>
                    </a:ext>
                  </a:extLst>
                </a:gridCol>
                <a:gridCol w="1252148">
                  <a:extLst>
                    <a:ext uri="{9D8B030D-6E8A-4147-A177-3AD203B41FA5}">
                      <a16:colId xmlns:a16="http://schemas.microsoft.com/office/drawing/2014/main" val="2489014523"/>
                    </a:ext>
                  </a:extLst>
                </a:gridCol>
                <a:gridCol w="1252148">
                  <a:extLst>
                    <a:ext uri="{9D8B030D-6E8A-4147-A177-3AD203B41FA5}">
                      <a16:colId xmlns:a16="http://schemas.microsoft.com/office/drawing/2014/main" val="2127841489"/>
                    </a:ext>
                  </a:extLst>
                </a:gridCol>
                <a:gridCol w="1252148">
                  <a:extLst>
                    <a:ext uri="{9D8B030D-6E8A-4147-A177-3AD203B41FA5}">
                      <a16:colId xmlns:a16="http://schemas.microsoft.com/office/drawing/2014/main" val="197657224"/>
                    </a:ext>
                  </a:extLst>
                </a:gridCol>
                <a:gridCol w="1252148">
                  <a:extLst>
                    <a:ext uri="{9D8B030D-6E8A-4147-A177-3AD203B41FA5}">
                      <a16:colId xmlns:a16="http://schemas.microsoft.com/office/drawing/2014/main" val="1084477131"/>
                    </a:ext>
                  </a:extLst>
                </a:gridCol>
              </a:tblGrid>
              <a:tr h="914372">
                <a:tc>
                  <a:txBody>
                    <a:bodyPr/>
                    <a:lstStyle/>
                    <a:p>
                      <a:pPr algn="ctr"/>
                      <a:r>
                        <a:rPr lang="ja-JP" altLang="en-US" sz="1600" b="1">
                          <a:solidFill>
                            <a:schemeClr val="bg1"/>
                          </a:solidFill>
                        </a:rPr>
                        <a:t>名前</a:t>
                      </a:r>
                      <a:endParaRPr kumimoji="1" lang="ja-JP" altLang="en-US" sz="1600" b="1">
                        <a:solidFill>
                          <a:schemeClr val="bg1"/>
                        </a:solidFill>
                      </a:endParaRPr>
                    </a:p>
                  </a:txBody>
                  <a:tcPr/>
                </a:tc>
                <a:tc>
                  <a:txBody>
                    <a:bodyPr/>
                    <a:lstStyle/>
                    <a:p>
                      <a:pPr lvl="0" algn="ctr">
                        <a:buNone/>
                      </a:pPr>
                      <a:r>
                        <a:rPr lang="en-US" altLang="ja-JP" sz="1600" b="1" i="0" u="none" strike="noStrike" noProof="0">
                          <a:solidFill>
                            <a:schemeClr val="bg1"/>
                          </a:solidFill>
                          <a:latin typeface="游ゴシック"/>
                          <a:ea typeface="游ゴシック"/>
                        </a:rPr>
                        <a:t>DC</a:t>
                      </a:r>
                      <a:r>
                        <a:rPr lang="ja-JP" sz="1600" b="1" i="0" u="none" strike="noStrike" noProof="0">
                          <a:solidFill>
                            <a:schemeClr val="bg1"/>
                          </a:solidFill>
                          <a:latin typeface="游ゴシック"/>
                          <a:ea typeface="游ゴシック"/>
                        </a:rPr>
                        <a:t>ギアモーター</a:t>
                      </a:r>
                      <a:endParaRPr kumimoji="1" lang="ja-JP" sz="1600" b="1" i="0" u="none" strike="noStrike" noProof="0">
                        <a:solidFill>
                          <a:schemeClr val="bg1"/>
                        </a:solidFill>
                        <a:latin typeface="游ゴシック"/>
                        <a:ea typeface="游ゴシック"/>
                      </a:endParaRPr>
                    </a:p>
                  </a:txBody>
                  <a:tcPr/>
                </a:tc>
                <a:tc>
                  <a:txBody>
                    <a:bodyPr/>
                    <a:lstStyle/>
                    <a:p>
                      <a:pPr lvl="0" algn="ctr">
                        <a:buNone/>
                      </a:pPr>
                      <a:r>
                        <a:rPr lang="ja-JP" sz="1600" b="1" i="0" u="none" strike="noStrike" noProof="0">
                          <a:solidFill>
                            <a:schemeClr val="bg1"/>
                          </a:solidFill>
                          <a:latin typeface="游ゴシック"/>
                          <a:ea typeface="游ゴシック"/>
                        </a:rPr>
                        <a:t>シリアル</a:t>
                      </a:r>
                      <a:endParaRPr lang="ja-JP" altLang="en-US" sz="1600" b="1">
                        <a:solidFill>
                          <a:schemeClr val="bg1"/>
                        </a:solidFill>
                      </a:endParaRPr>
                    </a:p>
                    <a:p>
                      <a:pPr lvl="0" algn="ctr">
                        <a:buNone/>
                      </a:pPr>
                      <a:r>
                        <a:rPr lang="ja-JP" sz="1600" b="1" i="0" u="none" strike="noStrike" noProof="0">
                          <a:solidFill>
                            <a:schemeClr val="bg1"/>
                          </a:solidFill>
                          <a:latin typeface="游ゴシック"/>
                          <a:ea typeface="游ゴシック"/>
                        </a:rPr>
                        <a:t>バスサーボ</a:t>
                      </a:r>
                      <a:r>
                        <a:rPr lang="ja-JP" altLang="en-US" sz="1600" b="1" i="0" u="none" strike="noStrike" noProof="0">
                          <a:solidFill>
                            <a:schemeClr val="bg1"/>
                          </a:solidFill>
                          <a:latin typeface="游ゴシック"/>
                          <a:ea typeface="游ゴシック"/>
                        </a:rPr>
                        <a:t>モーター</a:t>
                      </a:r>
                      <a:endParaRPr kumimoji="1" lang="ja-JP" sz="1600" b="1">
                        <a:solidFill>
                          <a:schemeClr val="bg1"/>
                        </a:solidFill>
                      </a:endParaRPr>
                    </a:p>
                  </a:txBody>
                  <a:tcPr/>
                </a:tc>
                <a:tc>
                  <a:txBody>
                    <a:bodyPr/>
                    <a:lstStyle/>
                    <a:p>
                      <a:pPr lvl="0" algn="ctr">
                        <a:buNone/>
                      </a:pPr>
                      <a:r>
                        <a:rPr lang="ja-JP" sz="1600" b="1" i="0" u="none" strike="noStrike" noProof="0">
                          <a:solidFill>
                            <a:schemeClr val="bg1"/>
                          </a:solidFill>
                          <a:latin typeface="游ゴシック"/>
                          <a:ea typeface="游ゴシック"/>
                        </a:rPr>
                        <a:t>タイミング</a:t>
                      </a:r>
                      <a:endParaRPr lang="ja-JP" altLang="en-US" sz="1600" b="1">
                        <a:solidFill>
                          <a:schemeClr val="bg1"/>
                        </a:solidFill>
                      </a:endParaRPr>
                    </a:p>
                    <a:p>
                      <a:pPr lvl="0" algn="ctr">
                        <a:buNone/>
                      </a:pPr>
                      <a:r>
                        <a:rPr lang="ja-JP" sz="1600" b="1" i="0" u="none" strike="noStrike" noProof="0">
                          <a:solidFill>
                            <a:schemeClr val="bg1"/>
                          </a:solidFill>
                          <a:latin typeface="游ゴシック"/>
                          <a:ea typeface="游ゴシック"/>
                        </a:rPr>
                        <a:t>ベルト</a:t>
                      </a:r>
                      <a:endParaRPr kumimoji="1" lang="ja-JP" sz="1600" b="1">
                        <a:solidFill>
                          <a:schemeClr val="bg1"/>
                        </a:solidFill>
                      </a:endParaRPr>
                    </a:p>
                  </a:txBody>
                  <a:tcPr/>
                </a:tc>
                <a:tc>
                  <a:txBody>
                    <a:bodyPr/>
                    <a:lstStyle/>
                    <a:p>
                      <a:pPr lvl="0" algn="ctr">
                        <a:lnSpc>
                          <a:spcPct val="100000"/>
                        </a:lnSpc>
                        <a:spcBef>
                          <a:spcPts val="0"/>
                        </a:spcBef>
                        <a:spcAft>
                          <a:spcPts val="0"/>
                        </a:spcAft>
                        <a:buNone/>
                      </a:pPr>
                      <a:r>
                        <a:rPr lang="ja-JP" sz="1600" b="1" i="0" u="none" strike="noStrike" noProof="0">
                          <a:solidFill>
                            <a:schemeClr val="bg1"/>
                          </a:solidFill>
                          <a:latin typeface="游ゴシック"/>
                          <a:ea typeface="游ゴシック"/>
                        </a:rPr>
                        <a:t>回転盤</a:t>
                      </a:r>
                    </a:p>
                    <a:p>
                      <a:pPr lvl="0" algn="ctr">
                        <a:buNone/>
                      </a:pPr>
                      <a:endParaRPr kumimoji="1" lang="ja-JP" altLang="en-US" sz="1600" b="1"/>
                    </a:p>
                  </a:txBody>
                  <a:tcPr/>
                </a:tc>
                <a:tc>
                  <a:txBody>
                    <a:bodyPr/>
                    <a:lstStyle/>
                    <a:p>
                      <a:pPr lvl="0" algn="ctr">
                        <a:buNone/>
                      </a:pPr>
                      <a:r>
                        <a:rPr lang="ja-JP" sz="1600" b="1" i="0" u="none" strike="noStrike" noProof="0" dirty="0">
                          <a:solidFill>
                            <a:schemeClr val="bg1"/>
                          </a:solidFill>
                          <a:latin typeface="游ゴシック"/>
                          <a:ea typeface="游ゴシック"/>
                        </a:rPr>
                        <a:t>シャフト</a:t>
                      </a:r>
                      <a:endParaRPr lang="en-US" altLang="ja-JP" sz="1600" b="1" i="0" u="none" strike="noStrike" noProof="0" dirty="0">
                        <a:solidFill>
                          <a:schemeClr val="bg1"/>
                        </a:solidFill>
                        <a:latin typeface="游ゴシック"/>
                        <a:ea typeface="游ゴシック"/>
                      </a:endParaRPr>
                    </a:p>
                    <a:p>
                      <a:pPr lvl="0" algn="ctr">
                        <a:buNone/>
                      </a:pPr>
                      <a:r>
                        <a:rPr kumimoji="1" lang="en-US" altLang="ja-JP" sz="1600" b="1" i="0" u="none" strike="noStrike" noProof="0" dirty="0">
                          <a:solidFill>
                            <a:schemeClr val="bg1"/>
                          </a:solidFill>
                          <a:latin typeface="游ゴシック"/>
                          <a:ea typeface="游ゴシック"/>
                        </a:rPr>
                        <a:t>(200mm)</a:t>
                      </a:r>
                      <a:endParaRPr kumimoji="1" lang="ja-JP" sz="1600" b="1" dirty="0">
                        <a:solidFill>
                          <a:schemeClr val="bg1"/>
                        </a:solidFill>
                      </a:endParaRPr>
                    </a:p>
                  </a:txBody>
                  <a:tcPr/>
                </a:tc>
                <a:tc>
                  <a:txBody>
                    <a:bodyPr/>
                    <a:lstStyle/>
                    <a:p>
                      <a:pPr lvl="0" algn="ctr">
                        <a:buNone/>
                      </a:pPr>
                      <a:r>
                        <a:rPr kumimoji="1" lang="ja-JP" altLang="en-US" sz="1600" b="1" dirty="0">
                          <a:solidFill>
                            <a:schemeClr val="bg1"/>
                          </a:solidFill>
                        </a:rPr>
                        <a:t>シャフト</a:t>
                      </a:r>
                      <a:endParaRPr kumimoji="1" lang="en-US" altLang="ja-JP" sz="1600" b="1" dirty="0">
                        <a:solidFill>
                          <a:schemeClr val="bg1"/>
                        </a:solidFill>
                      </a:endParaRPr>
                    </a:p>
                    <a:p>
                      <a:pPr lvl="0" algn="ctr">
                        <a:buNone/>
                      </a:pPr>
                      <a:r>
                        <a:rPr kumimoji="1" lang="en-US" altLang="ja-JP" sz="1600" b="1" dirty="0">
                          <a:solidFill>
                            <a:schemeClr val="bg1"/>
                          </a:solidFill>
                        </a:rPr>
                        <a:t>(100mm)</a:t>
                      </a:r>
                      <a:endParaRPr kumimoji="1" lang="ja-JP" sz="1600" b="1" dirty="0">
                        <a:solidFill>
                          <a:schemeClr val="bg1"/>
                        </a:solidFill>
                      </a:endParaRPr>
                    </a:p>
                  </a:txBody>
                  <a:tcPr/>
                </a:tc>
                <a:extLst>
                  <a:ext uri="{0D108BD9-81ED-4DB2-BD59-A6C34878D82A}">
                    <a16:rowId xmlns:a16="http://schemas.microsoft.com/office/drawing/2014/main" val="2207161598"/>
                  </a:ext>
                </a:extLst>
              </a:tr>
              <a:tr h="869403">
                <a:tc>
                  <a:txBody>
                    <a:bodyPr/>
                    <a:lstStyle/>
                    <a:p>
                      <a:pPr algn="ctr"/>
                      <a:r>
                        <a:rPr lang="ja-JP" altLang="en-US" sz="1600" b="1"/>
                        <a:t>単価（円）</a:t>
                      </a:r>
                      <a:endParaRPr kumimoji="1" lang="ja-JP" altLang="en-US" sz="1600" b="1"/>
                    </a:p>
                  </a:txBody>
                  <a:tcPr/>
                </a:tc>
                <a:tc>
                  <a:txBody>
                    <a:bodyPr/>
                    <a:lstStyle/>
                    <a:p>
                      <a:pPr algn="ctr"/>
                      <a:r>
                        <a:rPr lang="ja-JP" altLang="en-US" sz="1600" b="1"/>
                        <a:t>2058</a:t>
                      </a:r>
                      <a:endParaRPr kumimoji="1" lang="ja-JP" altLang="en-US" sz="1600" b="1"/>
                    </a:p>
                  </a:txBody>
                  <a:tcPr/>
                </a:tc>
                <a:tc>
                  <a:txBody>
                    <a:bodyPr/>
                    <a:lstStyle/>
                    <a:p>
                      <a:pPr algn="ctr"/>
                      <a:r>
                        <a:rPr lang="ja-JP" altLang="en-US" sz="1600" b="1"/>
                        <a:t>2420</a:t>
                      </a:r>
                      <a:endParaRPr kumimoji="1" lang="ja-JP" altLang="en-US" sz="1600" b="1"/>
                    </a:p>
                  </a:txBody>
                  <a:tcPr/>
                </a:tc>
                <a:tc>
                  <a:txBody>
                    <a:bodyPr/>
                    <a:lstStyle/>
                    <a:p>
                      <a:pPr algn="ctr"/>
                      <a:r>
                        <a:rPr lang="ja-JP" altLang="en-US" sz="1600" b="1"/>
                        <a:t>1055</a:t>
                      </a:r>
                      <a:endParaRPr kumimoji="1" lang="ja-JP" altLang="en-US" sz="1600" b="1"/>
                    </a:p>
                  </a:txBody>
                  <a:tcPr/>
                </a:tc>
                <a:tc>
                  <a:txBody>
                    <a:bodyPr/>
                    <a:lstStyle/>
                    <a:p>
                      <a:pPr algn="ctr"/>
                      <a:r>
                        <a:rPr lang="ja-JP" altLang="en-US" sz="1600" b="1" dirty="0"/>
                        <a:t>1</a:t>
                      </a:r>
                      <a:r>
                        <a:rPr lang="en-US" altLang="ja-JP" sz="1600" b="1" dirty="0"/>
                        <a:t>96</a:t>
                      </a:r>
                      <a:r>
                        <a:rPr lang="ja-JP" altLang="en-US" sz="1600" b="1" dirty="0"/>
                        <a:t>9</a:t>
                      </a:r>
                      <a:endParaRPr kumimoji="1" lang="ja-JP" altLang="en-US" sz="1600" b="1" dirty="0"/>
                    </a:p>
                  </a:txBody>
                  <a:tcPr/>
                </a:tc>
                <a:tc>
                  <a:txBody>
                    <a:bodyPr/>
                    <a:lstStyle/>
                    <a:p>
                      <a:pPr lvl="0" algn="ctr">
                        <a:buNone/>
                      </a:pPr>
                      <a:r>
                        <a:rPr lang="ja-JP" altLang="en-US" sz="1600" b="1" dirty="0"/>
                        <a:t>1</a:t>
                      </a:r>
                      <a:r>
                        <a:rPr lang="en-US" altLang="ja-JP" sz="1600" b="1" dirty="0"/>
                        <a:t>52</a:t>
                      </a:r>
                      <a:r>
                        <a:rPr lang="ja-JP" altLang="en-US" sz="1600" b="1" dirty="0"/>
                        <a:t>9</a:t>
                      </a:r>
                      <a:endParaRPr kumimoji="1" lang="ja-JP" altLang="en-US" sz="1600" b="1" dirty="0"/>
                    </a:p>
                  </a:txBody>
                  <a:tcPr/>
                </a:tc>
                <a:tc>
                  <a:txBody>
                    <a:bodyPr/>
                    <a:lstStyle/>
                    <a:p>
                      <a:pPr lvl="0" algn="ctr">
                        <a:buNone/>
                      </a:pPr>
                      <a:r>
                        <a:rPr kumimoji="1" lang="en-US" altLang="ja-JP" sz="1600" b="1" dirty="0"/>
                        <a:t>527</a:t>
                      </a:r>
                      <a:endParaRPr kumimoji="1" lang="ja-JP" altLang="en-US" sz="1600" b="1" dirty="0"/>
                    </a:p>
                  </a:txBody>
                  <a:tcPr/>
                </a:tc>
                <a:extLst>
                  <a:ext uri="{0D108BD9-81ED-4DB2-BD59-A6C34878D82A}">
                    <a16:rowId xmlns:a16="http://schemas.microsoft.com/office/drawing/2014/main" val="2126821606"/>
                  </a:ext>
                </a:extLst>
              </a:tr>
              <a:tr h="869403">
                <a:tc>
                  <a:txBody>
                    <a:bodyPr/>
                    <a:lstStyle/>
                    <a:p>
                      <a:pPr algn="ctr"/>
                      <a:r>
                        <a:rPr lang="ja-JP" altLang="en-US" sz="1600" b="1"/>
                        <a:t>個数（個）</a:t>
                      </a:r>
                      <a:endParaRPr kumimoji="1" lang="ja-JP" altLang="en-US" sz="1600" b="1"/>
                    </a:p>
                  </a:txBody>
                  <a:tcPr/>
                </a:tc>
                <a:tc>
                  <a:txBody>
                    <a:bodyPr/>
                    <a:lstStyle/>
                    <a:p>
                      <a:pPr algn="ctr"/>
                      <a:r>
                        <a:rPr lang="ja-JP" altLang="en-US" sz="1600" b="1"/>
                        <a:t>2</a:t>
                      </a:r>
                      <a:endParaRPr kumimoji="1" lang="ja-JP" altLang="en-US" sz="1600" b="1"/>
                    </a:p>
                  </a:txBody>
                  <a:tcPr/>
                </a:tc>
                <a:tc>
                  <a:txBody>
                    <a:bodyPr/>
                    <a:lstStyle/>
                    <a:p>
                      <a:pPr algn="ctr"/>
                      <a:r>
                        <a:rPr lang="ja-JP" altLang="en-US" sz="1600" b="1"/>
                        <a:t>2</a:t>
                      </a:r>
                      <a:endParaRPr kumimoji="1" lang="ja-JP" altLang="en-US" sz="1600" b="1"/>
                    </a:p>
                  </a:txBody>
                  <a:tcPr/>
                </a:tc>
                <a:tc>
                  <a:txBody>
                    <a:bodyPr/>
                    <a:lstStyle/>
                    <a:p>
                      <a:pPr algn="ctr"/>
                      <a:r>
                        <a:rPr lang="ja-JP" altLang="en-US" sz="1600" b="1"/>
                        <a:t>1</a:t>
                      </a:r>
                      <a:endParaRPr kumimoji="1" lang="ja-JP" altLang="en-US" sz="1600" b="1"/>
                    </a:p>
                  </a:txBody>
                  <a:tcPr/>
                </a:tc>
                <a:tc>
                  <a:txBody>
                    <a:bodyPr/>
                    <a:lstStyle/>
                    <a:p>
                      <a:pPr algn="ctr"/>
                      <a:r>
                        <a:rPr lang="ja-JP" altLang="en-US" sz="1600" b="1"/>
                        <a:t>1</a:t>
                      </a:r>
                      <a:endParaRPr kumimoji="1" lang="ja-JP" altLang="en-US" sz="1600" b="1"/>
                    </a:p>
                  </a:txBody>
                  <a:tcPr/>
                </a:tc>
                <a:tc>
                  <a:txBody>
                    <a:bodyPr/>
                    <a:lstStyle/>
                    <a:p>
                      <a:pPr lvl="0" algn="ctr">
                        <a:buNone/>
                      </a:pPr>
                      <a:r>
                        <a:rPr lang="ja-JP" altLang="en-US" sz="1600" b="1"/>
                        <a:t>1</a:t>
                      </a:r>
                      <a:endParaRPr kumimoji="1" lang="ja-JP" altLang="en-US" sz="1600" b="1"/>
                    </a:p>
                  </a:txBody>
                  <a:tcPr/>
                </a:tc>
                <a:tc>
                  <a:txBody>
                    <a:bodyPr/>
                    <a:lstStyle/>
                    <a:p>
                      <a:pPr lvl="0" algn="ctr">
                        <a:buNone/>
                      </a:pPr>
                      <a:r>
                        <a:rPr kumimoji="1" lang="en-US" altLang="ja-JP" sz="1600" b="1" dirty="0"/>
                        <a:t>1</a:t>
                      </a:r>
                      <a:endParaRPr kumimoji="1" lang="ja-JP" altLang="en-US" sz="1600" b="1" dirty="0"/>
                    </a:p>
                  </a:txBody>
                  <a:tcPr/>
                </a:tc>
                <a:extLst>
                  <a:ext uri="{0D108BD9-81ED-4DB2-BD59-A6C34878D82A}">
                    <a16:rowId xmlns:a16="http://schemas.microsoft.com/office/drawing/2014/main" val="3194008686"/>
                  </a:ext>
                </a:extLst>
              </a:tr>
              <a:tr h="869403">
                <a:tc>
                  <a:txBody>
                    <a:bodyPr/>
                    <a:lstStyle/>
                    <a:p>
                      <a:pPr lvl="0" algn="ctr">
                        <a:buNone/>
                      </a:pPr>
                      <a:r>
                        <a:rPr lang="ja-JP" altLang="en-US" sz="1600" b="1"/>
                        <a:t>小計（円）</a:t>
                      </a:r>
                      <a:endParaRPr kumimoji="1" lang="ja-JP" altLang="en-US" sz="1600" b="1"/>
                    </a:p>
                  </a:txBody>
                  <a:tcPr/>
                </a:tc>
                <a:tc>
                  <a:txBody>
                    <a:bodyPr/>
                    <a:lstStyle/>
                    <a:p>
                      <a:pPr lvl="0" algn="ctr">
                        <a:buNone/>
                      </a:pPr>
                      <a:r>
                        <a:rPr lang="ja-JP" altLang="en-US" sz="1600" b="1"/>
                        <a:t>4116</a:t>
                      </a:r>
                      <a:endParaRPr kumimoji="1" lang="ja-JP" altLang="en-US" sz="1600" b="1"/>
                    </a:p>
                  </a:txBody>
                  <a:tcPr/>
                </a:tc>
                <a:tc>
                  <a:txBody>
                    <a:bodyPr/>
                    <a:lstStyle/>
                    <a:p>
                      <a:pPr lvl="0" algn="ctr">
                        <a:buNone/>
                      </a:pPr>
                      <a:r>
                        <a:rPr lang="ja-JP" altLang="en-US" sz="1600" b="1"/>
                        <a:t>4840</a:t>
                      </a:r>
                      <a:endParaRPr kumimoji="1" lang="ja-JP" altLang="en-US" sz="1600" b="1"/>
                    </a:p>
                  </a:txBody>
                  <a:tcPr/>
                </a:tc>
                <a:tc>
                  <a:txBody>
                    <a:bodyPr/>
                    <a:lstStyle/>
                    <a:p>
                      <a:pPr lvl="0" algn="ctr">
                        <a:buNone/>
                      </a:pPr>
                      <a:r>
                        <a:rPr lang="ja-JP" altLang="en-US" sz="1600" b="1"/>
                        <a:t>1055</a:t>
                      </a:r>
                      <a:endParaRPr kumimoji="1" lang="ja-JP" altLang="en-US" sz="1600" b="1"/>
                    </a:p>
                  </a:txBody>
                  <a:tcPr/>
                </a:tc>
                <a:tc>
                  <a:txBody>
                    <a:bodyPr/>
                    <a:lstStyle/>
                    <a:p>
                      <a:pPr lvl="0" algn="ctr">
                        <a:buNone/>
                      </a:pPr>
                      <a:r>
                        <a:rPr lang="ja-JP" altLang="en-US" sz="1600" b="1" dirty="0"/>
                        <a:t>1</a:t>
                      </a:r>
                      <a:r>
                        <a:rPr lang="en-US" altLang="ja-JP" sz="1600" b="1" dirty="0"/>
                        <a:t>96</a:t>
                      </a:r>
                      <a:r>
                        <a:rPr lang="ja-JP" altLang="en-US" sz="1600" b="1" dirty="0"/>
                        <a:t>9</a:t>
                      </a:r>
                      <a:endParaRPr kumimoji="1" lang="ja-JP" altLang="en-US" sz="1600" b="1" dirty="0"/>
                    </a:p>
                  </a:txBody>
                  <a:tcPr/>
                </a:tc>
                <a:tc>
                  <a:txBody>
                    <a:bodyPr/>
                    <a:lstStyle/>
                    <a:p>
                      <a:pPr lvl="0" algn="ctr">
                        <a:buNone/>
                      </a:pPr>
                      <a:r>
                        <a:rPr lang="ja-JP" altLang="en-US" sz="1600" b="1" dirty="0"/>
                        <a:t>1</a:t>
                      </a:r>
                      <a:r>
                        <a:rPr lang="en-US" altLang="ja-JP" sz="1600" b="1" dirty="0"/>
                        <a:t>52</a:t>
                      </a:r>
                      <a:r>
                        <a:rPr lang="ja-JP" altLang="en-US" sz="1600" b="1" dirty="0"/>
                        <a:t>9</a:t>
                      </a:r>
                      <a:endParaRPr kumimoji="1" lang="ja-JP" altLang="en-US" sz="1600" b="1" dirty="0"/>
                    </a:p>
                  </a:txBody>
                  <a:tcPr/>
                </a:tc>
                <a:tc>
                  <a:txBody>
                    <a:bodyPr/>
                    <a:lstStyle/>
                    <a:p>
                      <a:pPr lvl="0" algn="ctr">
                        <a:buNone/>
                      </a:pPr>
                      <a:r>
                        <a:rPr kumimoji="1" lang="en-US" altLang="ja-JP" sz="1600" b="1" dirty="0"/>
                        <a:t>527</a:t>
                      </a:r>
                      <a:endParaRPr kumimoji="1" lang="ja-JP" altLang="en-US" sz="1600" b="1" dirty="0"/>
                    </a:p>
                  </a:txBody>
                  <a:tcPr/>
                </a:tc>
                <a:extLst>
                  <a:ext uri="{0D108BD9-81ED-4DB2-BD59-A6C34878D82A}">
                    <a16:rowId xmlns:a16="http://schemas.microsoft.com/office/drawing/2014/main" val="2537226739"/>
                  </a:ext>
                </a:extLst>
              </a:tr>
            </a:tbl>
          </a:graphicData>
        </a:graphic>
      </p:graphicFrame>
      <p:sp>
        <p:nvSpPr>
          <p:cNvPr id="9" name="テキスト ボックス 8">
            <a:extLst>
              <a:ext uri="{FF2B5EF4-FFF2-40B4-BE49-F238E27FC236}">
                <a16:creationId xmlns:a16="http://schemas.microsoft.com/office/drawing/2014/main" id="{A9E9DC12-06BC-94FC-DDF0-EE4B65E8034D}"/>
              </a:ext>
            </a:extLst>
          </p:cNvPr>
          <p:cNvSpPr txBox="1"/>
          <p:nvPr/>
        </p:nvSpPr>
        <p:spPr>
          <a:xfrm>
            <a:off x="7759147" y="5216939"/>
            <a:ext cx="37693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000" b="1" u="sng" dirty="0">
                <a:ea typeface="游ゴシック"/>
              </a:rPr>
              <a:t>合計</a:t>
            </a:r>
            <a:r>
              <a:rPr lang="en-US" altLang="ja-JP" sz="4000" b="1" u="sng" dirty="0">
                <a:ea typeface="游ゴシック"/>
              </a:rPr>
              <a:t>14036</a:t>
            </a:r>
            <a:r>
              <a:rPr lang="ja-JP" altLang="en-US" sz="4000" b="1" u="sng" dirty="0">
                <a:ea typeface="游ゴシック"/>
              </a:rPr>
              <a:t>円</a:t>
            </a:r>
            <a:endParaRPr lang="ja-JP" altLang="en-US" sz="4000" b="1" u="sng" dirty="0"/>
          </a:p>
        </p:txBody>
      </p:sp>
      <p:cxnSp>
        <p:nvCxnSpPr>
          <p:cNvPr id="3" name="直線コネクタ 2">
            <a:extLst>
              <a:ext uri="{FF2B5EF4-FFF2-40B4-BE49-F238E27FC236}">
                <a16:creationId xmlns:a16="http://schemas.microsoft.com/office/drawing/2014/main" id="{B7118919-81E1-3382-F005-111A9514193D}"/>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スライド番号プレースホルダー 13">
            <a:extLst>
              <a:ext uri="{FF2B5EF4-FFF2-40B4-BE49-F238E27FC236}">
                <a16:creationId xmlns:a16="http://schemas.microsoft.com/office/drawing/2014/main" id="{1E817F0B-2AE3-E7E7-5994-6D4524444C7E}"/>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38</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5" name="タイトル 1">
            <a:extLst>
              <a:ext uri="{FF2B5EF4-FFF2-40B4-BE49-F238E27FC236}">
                <a16:creationId xmlns:a16="http://schemas.microsoft.com/office/drawing/2014/main" id="{374A174B-5025-562B-6E63-34945F60AAD9}"/>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7, </a:t>
            </a:r>
            <a:r>
              <a:rPr lang="ja-JP" altLang="en-US" sz="1600" b="1">
                <a:solidFill>
                  <a:schemeClr val="bg1">
                    <a:lumMod val="50000"/>
                  </a:schemeClr>
                </a:solidFill>
                <a:latin typeface="+mn-ea"/>
                <a:ea typeface="+mn-ea"/>
              </a:rPr>
              <a:t>主要な購入物品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702086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4" descr="採鉱用工具 単色塗りつぶし">
            <a:extLst>
              <a:ext uri="{FF2B5EF4-FFF2-40B4-BE49-F238E27FC236}">
                <a16:creationId xmlns:a16="http://schemas.microsoft.com/office/drawing/2014/main" id="{0ECE6E26-76B8-8454-E179-983262384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195" y="1940924"/>
            <a:ext cx="4107417" cy="4107417"/>
          </a:xfrm>
          <a:prstGeom prst="rect">
            <a:avLst/>
          </a:prstGeom>
        </p:spPr>
      </p:pic>
      <p:sp>
        <p:nvSpPr>
          <p:cNvPr id="3" name="テキスト ボックス 2">
            <a:extLst>
              <a:ext uri="{FF2B5EF4-FFF2-40B4-BE49-F238E27FC236}">
                <a16:creationId xmlns:a16="http://schemas.microsoft.com/office/drawing/2014/main" id="{278823C2-73B0-D5FB-B045-658AE4EFFE99}"/>
              </a:ext>
            </a:extLst>
          </p:cNvPr>
          <p:cNvSpPr txBox="1"/>
          <p:nvPr/>
        </p:nvSpPr>
        <p:spPr>
          <a:xfrm>
            <a:off x="540000" y="1080000"/>
            <a:ext cx="6942298" cy="48662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2, </a:t>
            </a:r>
            <a:r>
              <a:rPr lang="ja-JP" altLang="en-US" sz="1800" b="1">
                <a:solidFill>
                  <a:schemeClr val="tx1">
                    <a:lumMod val="50000"/>
                    <a:lumOff val="50000"/>
                  </a:schemeClr>
                </a:solidFill>
                <a:latin typeface="+mn-ea"/>
              </a:rPr>
              <a:t>プロジェクトテーマ</a:t>
            </a:r>
            <a:r>
              <a:rPr lang="en-US" altLang="ja-JP" sz="1800" b="1">
                <a:solidFill>
                  <a:schemeClr val="tx1">
                    <a:lumMod val="50000"/>
                    <a:lumOff val="50000"/>
                  </a:schemeClr>
                </a:solidFill>
                <a:latin typeface="+mn-ea"/>
              </a:rPr>
              <a:t> </a:t>
            </a:r>
          </a:p>
          <a:p>
            <a:pPr>
              <a:lnSpc>
                <a:spcPct val="200000"/>
              </a:lnSpc>
            </a:pPr>
            <a:r>
              <a:rPr lang="en-US" altLang="ja-JP" b="1">
                <a:solidFill>
                  <a:schemeClr val="tx1">
                    <a:lumMod val="50000"/>
                    <a:lumOff val="50000"/>
                  </a:schemeClr>
                </a:solidFill>
                <a:latin typeface="+mn-ea"/>
              </a:rPr>
              <a:t>3,</a:t>
            </a:r>
            <a:r>
              <a:rPr lang="ja-JP" altLang="en-US" b="1">
                <a:solidFill>
                  <a:schemeClr val="tx1">
                    <a:lumMod val="50000"/>
                    <a:lumOff val="50000"/>
                  </a:schemeClr>
                </a:solidFill>
                <a:latin typeface="+mn-ea"/>
              </a:rPr>
              <a:t> 製品コンセプト・特徴</a:t>
            </a:r>
            <a:endParaRPr lang="en-US" altLang="ja-JP"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4400" b="1" u="sng">
                <a:latin typeface="+mn-ea"/>
              </a:rPr>
              <a:t>8, </a:t>
            </a:r>
            <a:r>
              <a:rPr lang="ja-JP" altLang="en-US" sz="4400" b="1" u="sng">
                <a:latin typeface="+mn-ea"/>
              </a:rPr>
              <a:t>その他使用物品</a:t>
            </a:r>
          </a:p>
        </p:txBody>
      </p:sp>
    </p:spTree>
    <p:extLst>
      <p:ext uri="{BB962C8B-B14F-4D97-AF65-F5344CB8AC3E}">
        <p14:creationId xmlns:p14="http://schemas.microsoft.com/office/powerpoint/2010/main" val="333241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EC8E7B3-8863-FED0-16BC-EA772B14CFA6}"/>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7376759D-6888-A3BC-3975-F1908A91AA2D}"/>
              </a:ext>
            </a:extLst>
          </p:cNvPr>
          <p:cNvSpPr/>
          <p:nvPr/>
        </p:nvSpPr>
        <p:spPr>
          <a:xfrm rot="2700000">
            <a:off x="6329438" y="4679808"/>
            <a:ext cx="508319" cy="484632"/>
          </a:xfrm>
          <a:prstGeom prst="rightArrow">
            <a:avLst>
              <a:gd name="adj1" fmla="val 71179"/>
              <a:gd name="adj2" fmla="val 5328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CCD0CC7-57A9-3685-01E3-95D21906A70A}"/>
              </a:ext>
            </a:extLst>
          </p:cNvPr>
          <p:cNvSpPr/>
          <p:nvPr/>
        </p:nvSpPr>
        <p:spPr>
          <a:xfrm>
            <a:off x="1051011" y="1104680"/>
            <a:ext cx="5532587" cy="38472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484AB6-A5BA-C489-6848-F3E9D125136A}"/>
              </a:ext>
            </a:extLst>
          </p:cNvPr>
          <p:cNvSpPr>
            <a:spLocks noGrp="1"/>
          </p:cNvSpPr>
          <p:nvPr>
            <p:ph type="title"/>
          </p:nvPr>
        </p:nvSpPr>
        <p:spPr>
          <a:xfrm>
            <a:off x="216000" y="216000"/>
            <a:ext cx="4296573" cy="365125"/>
          </a:xfrm>
        </p:spPr>
        <p:txBody>
          <a:bodyPr>
            <a:noAutofit/>
          </a:bodyPr>
          <a:lstStyle/>
          <a:p>
            <a:pPr>
              <a:lnSpc>
                <a:spcPct val="100000"/>
              </a:lnSpc>
            </a:pPr>
            <a:r>
              <a:rPr lang="en-US" altLang="ja-JP" sz="1600" b="1">
                <a:solidFill>
                  <a:schemeClr val="bg1">
                    <a:lumMod val="50000"/>
                  </a:schemeClr>
                </a:solidFill>
                <a:latin typeface="+mn-ea"/>
                <a:ea typeface="+mn-ea"/>
              </a:rPr>
              <a:t>1, </a:t>
            </a:r>
            <a:r>
              <a:rPr lang="ja-JP" altLang="en-US" sz="1600" b="1">
                <a:solidFill>
                  <a:schemeClr val="bg1">
                    <a:lumMod val="50000"/>
                  </a:schemeClr>
                </a:solidFill>
                <a:latin typeface="+mn-ea"/>
                <a:ea typeface="+mn-ea"/>
              </a:rPr>
              <a:t>はじめに（背景・ニーズ）</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実際のデータ</a:t>
            </a:r>
            <a:endParaRPr lang="en-US" altLang="ja-JP" sz="1600" b="1">
              <a:solidFill>
                <a:schemeClr val="bg1">
                  <a:lumMod val="50000"/>
                </a:schemeClr>
              </a:solidFill>
              <a:latin typeface="+mn-ea"/>
              <a:ea typeface="+mn-ea"/>
            </a:endParaRPr>
          </a:p>
        </p:txBody>
      </p:sp>
      <p:sp>
        <p:nvSpPr>
          <p:cNvPr id="3" name="四角形: 角を丸くする 2">
            <a:extLst>
              <a:ext uri="{FF2B5EF4-FFF2-40B4-BE49-F238E27FC236}">
                <a16:creationId xmlns:a16="http://schemas.microsoft.com/office/drawing/2014/main" id="{417082B5-B77E-6C3F-67FE-475530D798B3}"/>
              </a:ext>
            </a:extLst>
          </p:cNvPr>
          <p:cNvSpPr/>
          <p:nvPr/>
        </p:nvSpPr>
        <p:spPr>
          <a:xfrm>
            <a:off x="1147744" y="915981"/>
            <a:ext cx="1606234" cy="397977"/>
          </a:xfrm>
          <a:prstGeom prst="roundRect">
            <a:avLst/>
          </a:prstGeom>
          <a:solidFill>
            <a:srgbClr val="E9E3DB"/>
          </a:solidFill>
          <a:ln>
            <a:solidFill>
              <a:srgbClr val="E9E3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ボックス 18">
            <a:extLst>
              <a:ext uri="{FF2B5EF4-FFF2-40B4-BE49-F238E27FC236}">
                <a16:creationId xmlns:a16="http://schemas.microsoft.com/office/drawing/2014/main" id="{51BDE223-95AE-1F47-0A7A-112FBF7DC70C}"/>
              </a:ext>
            </a:extLst>
          </p:cNvPr>
          <p:cNvSpPr txBox="1"/>
          <p:nvPr/>
        </p:nvSpPr>
        <p:spPr>
          <a:xfrm>
            <a:off x="1051011" y="886219"/>
            <a:ext cx="5532587" cy="3847207"/>
          </a:xfrm>
          <a:prstGeom prst="rect">
            <a:avLst/>
          </a:prstGeom>
          <a:noFill/>
        </p:spPr>
        <p:txBody>
          <a:bodyPr wrap="square">
            <a:spAutoFit/>
          </a:bodyPr>
          <a:lstStyle/>
          <a:p>
            <a:r>
              <a:rPr lang="ja-JP" altLang="en-US" sz="2800" b="1">
                <a:latin typeface="+mn-ea"/>
              </a:rPr>
              <a:t> 調査内容</a:t>
            </a:r>
            <a:endParaRPr lang="en-US" altLang="ja-JP" sz="2800" b="1">
              <a:latin typeface="+mn-ea"/>
            </a:endParaRPr>
          </a:p>
          <a:p>
            <a:endParaRPr lang="en-US" altLang="ja-JP" sz="2000" b="1">
              <a:latin typeface="+mn-ea"/>
              <a:ea typeface="+mn-ea"/>
            </a:endParaRPr>
          </a:p>
          <a:p>
            <a:r>
              <a:rPr lang="ja-JP" altLang="en-US" sz="2800" b="1">
                <a:latin typeface="+mn-ea"/>
                <a:ea typeface="+mn-ea"/>
              </a:rPr>
              <a:t>・ロボットを効果的に</a:t>
            </a:r>
            <a:endParaRPr lang="en-US" altLang="ja-JP" sz="2800" b="1">
              <a:latin typeface="+mn-ea"/>
              <a:ea typeface="+mn-ea"/>
            </a:endParaRPr>
          </a:p>
          <a:p>
            <a:pPr algn="ctr"/>
            <a:r>
              <a:rPr lang="ja-JP" altLang="en-US" sz="2800" b="1">
                <a:latin typeface="+mn-ea"/>
                <a:ea typeface="+mn-ea"/>
              </a:rPr>
              <a:t>利用できる場面はどこか</a:t>
            </a:r>
            <a:endParaRPr lang="en-US" altLang="ja-JP" sz="2800" b="1">
              <a:latin typeface="+mn-ea"/>
              <a:ea typeface="+mn-ea"/>
            </a:endParaRPr>
          </a:p>
          <a:p>
            <a:endParaRPr lang="en-US" altLang="ja-JP" sz="2800" b="1">
              <a:latin typeface="+mn-ea"/>
              <a:ea typeface="+mn-ea"/>
            </a:endParaRPr>
          </a:p>
          <a:p>
            <a:r>
              <a:rPr lang="ja-JP" altLang="en-US" sz="2800" b="1">
                <a:latin typeface="+mn-ea"/>
              </a:rPr>
              <a:t>・社会的受容性を明らかにする</a:t>
            </a:r>
            <a:endParaRPr lang="en-US" altLang="ja-JP" sz="2800" b="1">
              <a:latin typeface="+mn-ea"/>
            </a:endParaRPr>
          </a:p>
          <a:p>
            <a:endParaRPr lang="en-US" altLang="ja-JP" sz="2800" b="1">
              <a:latin typeface="+mn-ea"/>
            </a:endParaRPr>
          </a:p>
          <a:p>
            <a:r>
              <a:rPr lang="ja-JP" altLang="en-US" sz="2800" b="1">
                <a:latin typeface="+mn-ea"/>
              </a:rPr>
              <a:t>・自立行動するロボットが</a:t>
            </a:r>
            <a:endParaRPr lang="en-US" altLang="ja-JP" sz="2800" b="1">
              <a:latin typeface="+mn-ea"/>
            </a:endParaRPr>
          </a:p>
          <a:p>
            <a:pPr algn="r"/>
            <a:r>
              <a:rPr lang="ja-JP" altLang="en-US" sz="2800" b="1">
                <a:latin typeface="+mn-ea"/>
              </a:rPr>
              <a:t>店のニーズに応えられているか</a:t>
            </a:r>
            <a:endParaRPr lang="ja-JP" altLang="en-US" sz="2800"/>
          </a:p>
        </p:txBody>
      </p:sp>
      <p:cxnSp>
        <p:nvCxnSpPr>
          <p:cNvPr id="4" name="直線コネクタ 3">
            <a:extLst>
              <a:ext uri="{FF2B5EF4-FFF2-40B4-BE49-F238E27FC236}">
                <a16:creationId xmlns:a16="http://schemas.microsoft.com/office/drawing/2014/main" id="{3CD60382-942E-D435-985C-EE434DC507FA}"/>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ABADDA46-19A3-0978-F879-B2E598DE1A23}"/>
              </a:ext>
            </a:extLst>
          </p:cNvPr>
          <p:cNvSpPr>
            <a:spLocks noGrp="1"/>
          </p:cNvSpPr>
          <p:nvPr>
            <p:ph type="sldNum" sz="quarter" idx="12"/>
          </p:nvPr>
        </p:nvSpPr>
        <p:spPr>
          <a:xfrm>
            <a:off x="11383946" y="242569"/>
            <a:ext cx="590671" cy="365125"/>
          </a:xfrm>
        </p:spPr>
        <p:txBody>
          <a:bodyPr/>
          <a:lstStyle/>
          <a:p>
            <a:fld id="{C364E6FF-2C1D-4464-B923-647E5550A62D}" type="slidenum">
              <a:rPr kumimoji="1" lang="ja-JP" altLang="en-US" b="1" dirty="0" smtClean="0">
                <a:solidFill>
                  <a:schemeClr val="bg1">
                    <a:lumMod val="50000"/>
                  </a:schemeClr>
                </a:solidFill>
                <a:ea typeface="游ゴシック"/>
              </a:rPr>
              <a:t>4</a:t>
            </a:fld>
            <a:r>
              <a:rPr lang="en-US" altLang="ja-JP" b="1">
                <a:solidFill>
                  <a:schemeClr val="bg1">
                    <a:lumMod val="50000"/>
                  </a:schemeClr>
                </a:solidFill>
                <a:ea typeface="游ゴシック"/>
              </a:rPr>
              <a:t>/42</a:t>
            </a:r>
            <a:endParaRPr kumimoji="1" lang="ja-JP" altLang="en-US" b="1">
              <a:solidFill>
                <a:schemeClr val="bg1">
                  <a:lumMod val="50000"/>
                </a:schemeClr>
              </a:solidFill>
            </a:endParaRPr>
          </a:p>
        </p:txBody>
      </p:sp>
      <p:pic>
        <p:nvPicPr>
          <p:cNvPr id="8" name="図 7">
            <a:extLst>
              <a:ext uri="{FF2B5EF4-FFF2-40B4-BE49-F238E27FC236}">
                <a16:creationId xmlns:a16="http://schemas.microsoft.com/office/drawing/2014/main" id="{BFDCCA82-4E47-E5F6-24F5-137B5DB09FCE}"/>
              </a:ext>
            </a:extLst>
          </p:cNvPr>
          <p:cNvPicPr>
            <a:picLocks noChangeAspect="1"/>
          </p:cNvPicPr>
          <p:nvPr/>
        </p:nvPicPr>
        <p:blipFill>
          <a:blip r:embed="rId3"/>
          <a:stretch>
            <a:fillRect/>
          </a:stretch>
        </p:blipFill>
        <p:spPr>
          <a:xfrm>
            <a:off x="7084795" y="3952353"/>
            <a:ext cx="3564988" cy="1830961"/>
          </a:xfrm>
          <a:prstGeom prst="rect">
            <a:avLst/>
          </a:prstGeom>
          <a:ln>
            <a:solidFill>
              <a:schemeClr val="tx1"/>
            </a:solidFill>
          </a:ln>
        </p:spPr>
      </p:pic>
      <p:sp>
        <p:nvSpPr>
          <p:cNvPr id="17" name="テキスト ボックス 16">
            <a:extLst>
              <a:ext uri="{FF2B5EF4-FFF2-40B4-BE49-F238E27FC236}">
                <a16:creationId xmlns:a16="http://schemas.microsoft.com/office/drawing/2014/main" id="{ED2E191F-6C8B-3984-E25B-F16EA5B03E2E}"/>
              </a:ext>
            </a:extLst>
          </p:cNvPr>
          <p:cNvSpPr txBox="1"/>
          <p:nvPr/>
        </p:nvSpPr>
        <p:spPr>
          <a:xfrm>
            <a:off x="2204391" y="6355004"/>
            <a:ext cx="9760809"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Chao Shi,</a:t>
            </a:r>
            <a:r>
              <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 </a:t>
            </a: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panose="020F0502020204030204"/>
                <a:cs typeface="+mn-lt"/>
              </a:rPr>
              <a:t>Field Trial for Social Robots that Invite Visitors to Stores</a:t>
            </a:r>
            <a:r>
              <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panose="020F0502020204030204"/>
                <a:cs typeface="+mn-lt"/>
              </a:rPr>
              <a:t> ,</a:t>
            </a: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https://www.jstage.jst.go.jp/article/jrsj/35/4/35_35_334/_pdf</a:t>
            </a:r>
            <a:endPar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a:cs typeface="+mn-cs"/>
            </a:endParaRPr>
          </a:p>
        </p:txBody>
      </p:sp>
      <p:sp>
        <p:nvSpPr>
          <p:cNvPr id="11" name="正方形/長方形 10">
            <a:extLst>
              <a:ext uri="{FF2B5EF4-FFF2-40B4-BE49-F238E27FC236}">
                <a16:creationId xmlns:a16="http://schemas.microsoft.com/office/drawing/2014/main" id="{E74C4051-E922-F1AE-826D-AD62F1AFC8FB}"/>
              </a:ext>
            </a:extLst>
          </p:cNvPr>
          <p:cNvSpPr/>
          <p:nvPr/>
        </p:nvSpPr>
        <p:spPr>
          <a:xfrm rot="2700000">
            <a:off x="6386182" y="4703618"/>
            <a:ext cx="288000" cy="33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C348424-1F3F-150F-FAC1-1F1AE7AA67D0}"/>
              </a:ext>
            </a:extLst>
          </p:cNvPr>
          <p:cNvSpPr txBox="1"/>
          <p:nvPr/>
        </p:nvSpPr>
        <p:spPr>
          <a:xfrm>
            <a:off x="7108009" y="1972530"/>
            <a:ext cx="3518553" cy="253916"/>
          </a:xfrm>
          <a:prstGeom prst="rect">
            <a:avLst/>
          </a:prstGeom>
          <a:noFill/>
        </p:spPr>
        <p:txBody>
          <a:bodyPr wrap="square">
            <a:spAutoFit/>
          </a:bodyPr>
          <a:lstStyle/>
          <a:p>
            <a:pPr algn="ctr"/>
            <a:r>
              <a:rPr lang="ja-JP" altLang="en-US" sz="1050" b="1">
                <a:latin typeface="+mn-ea"/>
              </a:rPr>
              <a:t>ポスターの前に立ってチラシを配るロボットの様子</a:t>
            </a:r>
            <a:endParaRPr lang="en-US" altLang="ja-JP" sz="1050" b="1">
              <a:latin typeface="+mn-ea"/>
            </a:endParaRPr>
          </a:p>
        </p:txBody>
      </p:sp>
      <p:sp>
        <p:nvSpPr>
          <p:cNvPr id="22" name="吹き出し: 角を丸めた四角形 21">
            <a:extLst>
              <a:ext uri="{FF2B5EF4-FFF2-40B4-BE49-F238E27FC236}">
                <a16:creationId xmlns:a16="http://schemas.microsoft.com/office/drawing/2014/main" id="{F6150524-E79C-377F-6EF9-622058D668AD}"/>
              </a:ext>
            </a:extLst>
          </p:cNvPr>
          <p:cNvSpPr/>
          <p:nvPr/>
        </p:nvSpPr>
        <p:spPr>
          <a:xfrm>
            <a:off x="7516434" y="2259816"/>
            <a:ext cx="2701705" cy="1476683"/>
          </a:xfrm>
          <a:prstGeom prst="wedgeRoundRectCallout">
            <a:avLst/>
          </a:prstGeom>
          <a:blipFill dpi="0" rotWithShape="1">
            <a:blip r:embed="rId4">
              <a:extLst>
                <a:ext uri="{28A0092B-C50C-407E-A947-70E740481C1C}">
                  <a14:useLocalDpi xmlns:a14="http://schemas.microsoft.com/office/drawing/2010/main" val="0"/>
                </a:ext>
              </a:extLst>
            </a:blip>
            <a:srcRect/>
            <a:stretch>
              <a:fillRect l="-3966" t="-15011" r="-3966" b="-6343"/>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204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245E2C0-A77D-A04C-06EE-E45F657E42D9}"/>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3050684" y="2089339"/>
            <a:ext cx="6080335" cy="2677656"/>
          </a:xfrm>
          <a:prstGeom prst="rect">
            <a:avLst/>
          </a:prstGeom>
          <a:noFill/>
        </p:spPr>
        <p:txBody>
          <a:bodyPr wrap="square" lIns="91440" tIns="45720" rIns="91440" bIns="45720" rtlCol="0" anchor="t">
            <a:spAutoFit/>
          </a:bodyPr>
          <a:lstStyle/>
          <a:p>
            <a:pPr algn="just"/>
            <a:r>
              <a:rPr lang="ja-JP" altLang="en-US" sz="2400" b="1">
                <a:ea typeface="游ゴシック"/>
              </a:rPr>
              <a:t>ロータリエンコーダ  E6A2-CW3C 360P/R</a:t>
            </a:r>
            <a:endParaRPr lang="en-US" altLang="ja-JP" sz="2400" b="1">
              <a:ea typeface="游ゴシック"/>
            </a:endParaRPr>
          </a:p>
          <a:p>
            <a:pPr algn="just"/>
            <a:endParaRPr lang="ja-JP" altLang="en-US" sz="2400" b="1">
              <a:ea typeface="游ゴシック"/>
            </a:endParaRPr>
          </a:p>
          <a:p>
            <a:pPr algn="just"/>
            <a:r>
              <a:rPr lang="en-US" altLang="ja-JP" sz="2400" b="1">
                <a:ea typeface="游ゴシック"/>
              </a:rPr>
              <a:t>DC</a:t>
            </a:r>
            <a:r>
              <a:rPr lang="ja-JP" altLang="en-US" sz="2400" b="1">
                <a:ea typeface="游ゴシック"/>
              </a:rPr>
              <a:t>ギアードモータ  </a:t>
            </a:r>
            <a:r>
              <a:rPr lang="en-US" altLang="ja-JP" sz="2400" b="1">
                <a:ea typeface="游ゴシック"/>
              </a:rPr>
              <a:t>KS5N-IG36P-014</a:t>
            </a:r>
          </a:p>
          <a:p>
            <a:pPr algn="just"/>
            <a:endParaRPr lang="en-US" altLang="ja-JP" sz="2400" b="1">
              <a:ea typeface="游ゴシック"/>
            </a:endParaRPr>
          </a:p>
          <a:p>
            <a:pPr algn="just"/>
            <a:r>
              <a:rPr lang="en-US" altLang="ja-JP" sz="2400" b="1" err="1">
                <a:ea typeface="游ゴシック"/>
              </a:rPr>
              <a:t>DCモータードライバ</a:t>
            </a:r>
            <a:r>
              <a:rPr lang="en-US" altLang="ja-JP" sz="2400" b="1">
                <a:ea typeface="游ゴシック"/>
              </a:rPr>
              <a:t>  MD10C R3</a:t>
            </a:r>
          </a:p>
          <a:p>
            <a:pPr algn="just"/>
            <a:endParaRPr lang="en-US" altLang="ja-JP" sz="2400" b="1">
              <a:ea typeface="游ゴシック"/>
            </a:endParaRPr>
          </a:p>
          <a:p>
            <a:pPr algn="just"/>
            <a:r>
              <a:rPr lang="en-US" altLang="ja-JP" sz="2400" b="1" err="1">
                <a:ea typeface="游ゴシック"/>
              </a:rPr>
              <a:t>タッチスクリーン</a:t>
            </a:r>
            <a:r>
              <a:rPr lang="en-US" altLang="ja-JP" sz="2400" b="1">
                <a:ea typeface="游ゴシック"/>
              </a:rPr>
              <a:t> Raspberry Pi Display</a:t>
            </a:r>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540000" y="5068786"/>
            <a:ext cx="2951517" cy="646331"/>
          </a:xfrm>
          <a:prstGeom prst="rect">
            <a:avLst/>
          </a:prstGeom>
          <a:noFill/>
        </p:spPr>
        <p:txBody>
          <a:bodyPr wrap="square" rtlCol="0">
            <a:spAutoFit/>
          </a:bodyPr>
          <a:lstStyle/>
          <a:p>
            <a:r>
              <a:rPr kumimoji="1" lang="ja-JP" altLang="en-US" b="1"/>
              <a:t>ラボにあったジャンク部品</a:t>
            </a:r>
            <a:endParaRPr kumimoji="1" lang="en-US" altLang="ja-JP" b="1"/>
          </a:p>
          <a:p>
            <a:r>
              <a:rPr kumimoji="1" lang="ja-JP" altLang="en-US" b="1"/>
              <a:t>単</a:t>
            </a:r>
            <a:r>
              <a:rPr lang="ja-JP" altLang="en-US" b="1"/>
              <a:t>価</a:t>
            </a:r>
            <a:r>
              <a:rPr lang="en-US" altLang="ja-JP" b="1"/>
              <a:t>	\0</a:t>
            </a:r>
            <a:endParaRPr kumimoji="1" lang="ja-JP" altLang="en-US" b="1"/>
          </a:p>
        </p:txBody>
      </p:sp>
      <p:cxnSp>
        <p:nvCxnSpPr>
          <p:cNvPr id="4" name="直線コネクタ 3">
            <a:extLst>
              <a:ext uri="{FF2B5EF4-FFF2-40B4-BE49-F238E27FC236}">
                <a16:creationId xmlns:a16="http://schemas.microsoft.com/office/drawing/2014/main" id="{8D97616F-952C-DA35-9838-129A7551C58C}"/>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56F6B248-9C72-62F2-7938-EDA5A0E01352}"/>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40</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7" name="タイトル 1">
            <a:extLst>
              <a:ext uri="{FF2B5EF4-FFF2-40B4-BE49-F238E27FC236}">
                <a16:creationId xmlns:a16="http://schemas.microsoft.com/office/drawing/2014/main" id="{5F823F6D-1819-7D59-9DE4-EFC4D4D23DF8}"/>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8, </a:t>
            </a:r>
            <a:r>
              <a:rPr lang="ja-JP" altLang="en-US" sz="1600" b="1">
                <a:solidFill>
                  <a:schemeClr val="bg1">
                    <a:lumMod val="50000"/>
                  </a:schemeClr>
                </a:solidFill>
                <a:latin typeface="+mn-ea"/>
                <a:ea typeface="+mn-ea"/>
              </a:rPr>
              <a:t>その他使用物品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58263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245E2C0-A77D-A04C-06EE-E45F657E42D9}"/>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4114590" y="3196006"/>
            <a:ext cx="3962820" cy="461665"/>
          </a:xfrm>
          <a:prstGeom prst="rect">
            <a:avLst/>
          </a:prstGeom>
          <a:noFill/>
        </p:spPr>
        <p:txBody>
          <a:bodyPr wrap="square" lIns="91440" tIns="45720" rIns="91440" bIns="45720" rtlCol="0" anchor="t">
            <a:spAutoFit/>
          </a:bodyPr>
          <a:lstStyle/>
          <a:p>
            <a:pPr algn="ctr"/>
            <a:r>
              <a:rPr lang="ja-JP" altLang="en-US" sz="2400" b="1">
                <a:ea typeface="游ゴシック"/>
              </a:rPr>
              <a:t>タブレット形端末 iPad</a:t>
            </a:r>
            <a:endParaRPr lang="en-US" altLang="ja-JP" sz="2400" b="1"/>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540000" y="5067485"/>
            <a:ext cx="3199226" cy="646331"/>
          </a:xfrm>
          <a:prstGeom prst="rect">
            <a:avLst/>
          </a:prstGeom>
          <a:noFill/>
        </p:spPr>
        <p:txBody>
          <a:bodyPr wrap="square" rtlCol="0">
            <a:spAutoFit/>
          </a:bodyPr>
          <a:lstStyle/>
          <a:p>
            <a:r>
              <a:rPr kumimoji="1" lang="ja-JP" altLang="en-US" b="1"/>
              <a:t>学生課から貸出</a:t>
            </a:r>
            <a:endParaRPr kumimoji="1" lang="en-US" altLang="ja-JP" b="1"/>
          </a:p>
          <a:p>
            <a:r>
              <a:rPr kumimoji="1" lang="ja-JP" altLang="en-US" b="1"/>
              <a:t>単</a:t>
            </a:r>
            <a:r>
              <a:rPr lang="ja-JP" altLang="en-US" b="1"/>
              <a:t>価</a:t>
            </a:r>
            <a:r>
              <a:rPr lang="en-US" altLang="ja-JP" b="1"/>
              <a:t>	\0</a:t>
            </a:r>
            <a:endParaRPr kumimoji="1" lang="ja-JP" altLang="en-US" b="1"/>
          </a:p>
        </p:txBody>
      </p:sp>
      <p:cxnSp>
        <p:nvCxnSpPr>
          <p:cNvPr id="4" name="直線コネクタ 3">
            <a:extLst>
              <a:ext uri="{FF2B5EF4-FFF2-40B4-BE49-F238E27FC236}">
                <a16:creationId xmlns:a16="http://schemas.microsoft.com/office/drawing/2014/main" id="{227655FB-BDF8-E4B8-413E-1EAB2D4333D8}"/>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6E1296BE-2598-AA53-7AAA-19BE5E493D59}"/>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41</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1" name="タイトル 1">
            <a:extLst>
              <a:ext uri="{FF2B5EF4-FFF2-40B4-BE49-F238E27FC236}">
                <a16:creationId xmlns:a16="http://schemas.microsoft.com/office/drawing/2014/main" id="{17C4EF22-4DAA-1412-7086-DD31E40E4342}"/>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8, </a:t>
            </a:r>
            <a:r>
              <a:rPr lang="ja-JP" altLang="en-US" sz="1600" b="1">
                <a:solidFill>
                  <a:schemeClr val="bg1">
                    <a:lumMod val="50000"/>
                  </a:schemeClr>
                </a:solidFill>
                <a:latin typeface="+mn-ea"/>
                <a:ea typeface="+mn-ea"/>
              </a:rPr>
              <a:t>その他使用物品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341096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245E2C0-A77D-A04C-06EE-E45F657E42D9}"/>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D09F17-50B3-FE82-CE90-FA82D3D64CC2}"/>
              </a:ext>
            </a:extLst>
          </p:cNvPr>
          <p:cNvSpPr txBox="1"/>
          <p:nvPr/>
        </p:nvSpPr>
        <p:spPr>
          <a:xfrm>
            <a:off x="3598829" y="2833786"/>
            <a:ext cx="4994342" cy="1200329"/>
          </a:xfrm>
          <a:prstGeom prst="rect">
            <a:avLst/>
          </a:prstGeom>
          <a:noFill/>
        </p:spPr>
        <p:txBody>
          <a:bodyPr wrap="square" lIns="91440" tIns="45720" rIns="91440" bIns="45720" rtlCol="0" anchor="t">
            <a:spAutoFit/>
          </a:bodyPr>
          <a:lstStyle/>
          <a:p>
            <a:pPr algn="ctr"/>
            <a:r>
              <a:rPr lang="ja-JP" altLang="en-US" sz="2400" b="1">
                <a:ea typeface="游ゴシック"/>
              </a:rPr>
              <a:t>マイクロサーボ  </a:t>
            </a:r>
            <a:r>
              <a:rPr lang="en-US" altLang="ja-JP" sz="2400" b="1">
                <a:ea typeface="游ゴシック"/>
              </a:rPr>
              <a:t>SG90</a:t>
            </a:r>
            <a:endParaRPr lang="ja-JP" altLang="en-US"/>
          </a:p>
          <a:p>
            <a:pPr algn="ctr"/>
            <a:r>
              <a:rPr lang="en-US" altLang="ja-JP" sz="2400" b="1">
                <a:ea typeface="游ゴシック"/>
              </a:rPr>
              <a:t>or</a:t>
            </a:r>
          </a:p>
          <a:p>
            <a:pPr algn="ctr"/>
            <a:r>
              <a:rPr lang="en-US" altLang="ja-JP" sz="2400" b="1" err="1">
                <a:ea typeface="游ゴシック"/>
              </a:rPr>
              <a:t>ステップモータ</a:t>
            </a:r>
            <a:r>
              <a:rPr lang="en-US" altLang="ja-JP" sz="2400" b="1">
                <a:ea typeface="游ゴシック"/>
              </a:rPr>
              <a:t>  28BYJ-48</a:t>
            </a:r>
          </a:p>
        </p:txBody>
      </p:sp>
      <p:sp>
        <p:nvSpPr>
          <p:cNvPr id="5" name="テキスト ボックス 4">
            <a:extLst>
              <a:ext uri="{FF2B5EF4-FFF2-40B4-BE49-F238E27FC236}">
                <a16:creationId xmlns:a16="http://schemas.microsoft.com/office/drawing/2014/main" id="{8258CB74-2580-D564-A582-1DC809F1271D}"/>
              </a:ext>
            </a:extLst>
          </p:cNvPr>
          <p:cNvSpPr txBox="1"/>
          <p:nvPr/>
        </p:nvSpPr>
        <p:spPr>
          <a:xfrm>
            <a:off x="540000" y="5068744"/>
            <a:ext cx="3671053" cy="646331"/>
          </a:xfrm>
          <a:prstGeom prst="rect">
            <a:avLst/>
          </a:prstGeom>
          <a:noFill/>
        </p:spPr>
        <p:txBody>
          <a:bodyPr wrap="square" rtlCol="0">
            <a:spAutoFit/>
          </a:bodyPr>
          <a:lstStyle/>
          <a:p>
            <a:r>
              <a:rPr lang="en-US" altLang="ja-JP" b="1"/>
              <a:t>Arduino</a:t>
            </a:r>
            <a:r>
              <a:rPr lang="ja-JP" altLang="en-US" b="1"/>
              <a:t>スタートキットから使用</a:t>
            </a:r>
            <a:endParaRPr kumimoji="1" lang="en-US" altLang="ja-JP" b="1"/>
          </a:p>
          <a:p>
            <a:r>
              <a:rPr kumimoji="1" lang="ja-JP" altLang="en-US" b="1"/>
              <a:t>単</a:t>
            </a:r>
            <a:r>
              <a:rPr lang="ja-JP" altLang="en-US" b="1"/>
              <a:t>価</a:t>
            </a:r>
            <a:r>
              <a:rPr lang="en-US" altLang="ja-JP" b="1"/>
              <a:t>	\0</a:t>
            </a:r>
            <a:endParaRPr kumimoji="1" lang="ja-JP" altLang="en-US" b="1"/>
          </a:p>
        </p:txBody>
      </p:sp>
      <p:cxnSp>
        <p:nvCxnSpPr>
          <p:cNvPr id="4" name="直線コネクタ 3">
            <a:extLst>
              <a:ext uri="{FF2B5EF4-FFF2-40B4-BE49-F238E27FC236}">
                <a16:creationId xmlns:a16="http://schemas.microsoft.com/office/drawing/2014/main" id="{25DB0F10-B430-9286-5DE5-8DC5186CB3E6}"/>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6618D290-4FEA-B9C7-3C59-40703C4F2F12}"/>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42</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7" name="タイトル 1">
            <a:extLst>
              <a:ext uri="{FF2B5EF4-FFF2-40B4-BE49-F238E27FC236}">
                <a16:creationId xmlns:a16="http://schemas.microsoft.com/office/drawing/2014/main" id="{CBE55237-226E-0314-EE67-70110B1DEA89}"/>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8, </a:t>
            </a:r>
            <a:r>
              <a:rPr lang="ja-JP" altLang="en-US" sz="1600" b="1">
                <a:solidFill>
                  <a:schemeClr val="bg1">
                    <a:lumMod val="50000"/>
                  </a:schemeClr>
                </a:solidFill>
                <a:latin typeface="+mn-ea"/>
                <a:ea typeface="+mn-ea"/>
              </a:rPr>
              <a:t>その他使用物品</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210921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AB581D-BFE1-4A39-9F06-1F87EE80EF42}"/>
              </a:ext>
            </a:extLst>
          </p:cNvPr>
          <p:cNvSpPr txBox="1"/>
          <p:nvPr/>
        </p:nvSpPr>
        <p:spPr>
          <a:xfrm>
            <a:off x="4880852" y="3037941"/>
            <a:ext cx="2441694" cy="769441"/>
          </a:xfrm>
          <a:prstGeom prst="rect">
            <a:avLst/>
          </a:prstGeom>
          <a:solidFill>
            <a:srgbClr val="E9E3DB"/>
          </a:solidFill>
        </p:spPr>
        <p:txBody>
          <a:bodyPr wrap="none" lIns="91440" tIns="45720" rIns="91440" bIns="45720" rtlCol="0" anchor="t">
            <a:spAutoFit/>
          </a:bodyPr>
          <a:lstStyle/>
          <a:p>
            <a:r>
              <a:rPr lang="en-US" altLang="ja-JP" sz="4400" b="1" u="sng" err="1">
                <a:latin typeface="游ゴシック"/>
                <a:ea typeface="游ゴシック"/>
              </a:rPr>
              <a:t>質疑応答</a:t>
            </a:r>
          </a:p>
        </p:txBody>
      </p:sp>
    </p:spTree>
    <p:extLst>
      <p:ext uri="{BB962C8B-B14F-4D97-AF65-F5344CB8AC3E}">
        <p14:creationId xmlns:p14="http://schemas.microsoft.com/office/powerpoint/2010/main" val="275816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FE3CB9FA-70D7-7D2D-30F8-4FE8CA004D7F}"/>
              </a:ext>
            </a:extLst>
          </p:cNvPr>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484AB6-A5BA-C489-6848-F3E9D125136A}"/>
              </a:ext>
            </a:extLst>
          </p:cNvPr>
          <p:cNvSpPr>
            <a:spLocks noGrp="1"/>
          </p:cNvSpPr>
          <p:nvPr>
            <p:ph type="title"/>
          </p:nvPr>
        </p:nvSpPr>
        <p:spPr>
          <a:xfrm>
            <a:off x="540000" y="230921"/>
            <a:ext cx="8668803" cy="540000"/>
          </a:xfrm>
        </p:spPr>
        <p:txBody>
          <a:bodyPr>
            <a:noAutofit/>
          </a:bodyPr>
          <a:lstStyle/>
          <a:p>
            <a:pPr>
              <a:lnSpc>
                <a:spcPct val="200000"/>
              </a:lnSpc>
            </a:pPr>
            <a:r>
              <a:rPr lang="en-US" altLang="ja-JP" sz="2400" b="1">
                <a:latin typeface="+mn-ea"/>
                <a:ea typeface="+mn-ea"/>
              </a:rPr>
              <a:t>1, </a:t>
            </a:r>
            <a:r>
              <a:rPr lang="ja-JP" altLang="en-US" sz="2400" b="1">
                <a:latin typeface="+mn-ea"/>
                <a:ea typeface="+mn-ea"/>
              </a:rPr>
              <a:t>はじめに（背景・ニーズ）</a:t>
            </a:r>
            <a:r>
              <a:rPr lang="en-US" altLang="ja-JP" sz="2400" b="1">
                <a:latin typeface="+mn-ea"/>
                <a:ea typeface="+mn-ea"/>
              </a:rPr>
              <a:t>-</a:t>
            </a:r>
            <a:r>
              <a:rPr lang="ja-JP" altLang="en-US" sz="2400" b="1">
                <a:latin typeface="+mn-ea"/>
                <a:ea typeface="+mn-ea"/>
              </a:rPr>
              <a:t>実際のデータ</a:t>
            </a:r>
            <a:endParaRPr lang="en-US" altLang="ja-JP" sz="2400" b="1">
              <a:latin typeface="+mn-ea"/>
              <a:ea typeface="+mn-ea"/>
            </a:endParaRPr>
          </a:p>
        </p:txBody>
      </p:sp>
      <p:sp>
        <p:nvSpPr>
          <p:cNvPr id="5" name="四角形: 角を丸くする 4">
            <a:extLst>
              <a:ext uri="{FF2B5EF4-FFF2-40B4-BE49-F238E27FC236}">
                <a16:creationId xmlns:a16="http://schemas.microsoft.com/office/drawing/2014/main" id="{7FF30450-1E44-432B-EB50-FB43C8BE47DF}"/>
              </a:ext>
            </a:extLst>
          </p:cNvPr>
          <p:cNvSpPr/>
          <p:nvPr/>
        </p:nvSpPr>
        <p:spPr>
          <a:xfrm>
            <a:off x="2671386" y="2550255"/>
            <a:ext cx="4968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E9D262C-336E-B682-5D01-58C06DDFD64C}"/>
              </a:ext>
            </a:extLst>
          </p:cNvPr>
          <p:cNvSpPr txBox="1"/>
          <p:nvPr/>
        </p:nvSpPr>
        <p:spPr>
          <a:xfrm>
            <a:off x="3411497" y="6353052"/>
            <a:ext cx="8556537" cy="253916"/>
          </a:xfrm>
          <a:prstGeom prst="rect">
            <a:avLst/>
          </a:prstGeom>
          <a:noFill/>
        </p:spPr>
        <p:txBody>
          <a:bodyPr wrap="square" lIns="91440" tIns="45720" rIns="91440" bIns="45720" rtlCol="0" anchor="t">
            <a:spAutoFit/>
          </a:bodyPr>
          <a:lstStyle/>
          <a:p>
            <a:pPr algn="r"/>
            <a:r>
              <a:rPr lang="en-US" altLang="ja-JP" sz="1050">
                <a:ea typeface="游ゴシック"/>
              </a:rPr>
              <a:t>Chao Shi,</a:t>
            </a:r>
            <a:r>
              <a:rPr lang="ja-JP" altLang="en-US" sz="1050">
                <a:ea typeface="游ゴシック"/>
              </a:rPr>
              <a:t> </a:t>
            </a:r>
            <a:r>
              <a:rPr lang="ja-JP" sz="1050">
                <a:ea typeface="+mn-lt"/>
                <a:cs typeface="+mn-lt"/>
              </a:rPr>
              <a:t>Field Trial for Social Robots that Invite Visitors to Stores</a:t>
            </a:r>
            <a:r>
              <a:rPr lang="ja-JP" altLang="en-US" sz="1050">
                <a:ea typeface="+mn-lt"/>
                <a:cs typeface="+mn-lt"/>
              </a:rPr>
              <a:t> ,</a:t>
            </a:r>
            <a:r>
              <a:rPr kumimoji="1" lang="en-US" altLang="ja-JP" sz="1050">
                <a:ea typeface="游ゴシック"/>
              </a:rPr>
              <a:t>https://www.jstage.jst.go.jp/article/jrsj/35/4/35_35_334/_pdf</a:t>
            </a:r>
            <a:endParaRPr lang="ja-JP" altLang="en-US" sz="1050">
              <a:ea typeface="游ゴシック"/>
            </a:endParaRPr>
          </a:p>
        </p:txBody>
      </p:sp>
      <p:sp>
        <p:nvSpPr>
          <p:cNvPr id="9" name="四角形: 角を丸くする 8">
            <a:extLst>
              <a:ext uri="{FF2B5EF4-FFF2-40B4-BE49-F238E27FC236}">
                <a16:creationId xmlns:a16="http://schemas.microsoft.com/office/drawing/2014/main" id="{ABE3C2E4-7777-C195-6A09-316CDE3313CD}"/>
              </a:ext>
            </a:extLst>
          </p:cNvPr>
          <p:cNvSpPr/>
          <p:nvPr/>
        </p:nvSpPr>
        <p:spPr>
          <a:xfrm>
            <a:off x="1447386" y="4908255"/>
            <a:ext cx="6192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1384D562-DEA6-0786-8DD7-165F2DD667C5}"/>
              </a:ext>
            </a:extLst>
          </p:cNvPr>
          <p:cNvSpPr/>
          <p:nvPr/>
        </p:nvSpPr>
        <p:spPr>
          <a:xfrm>
            <a:off x="739280" y="1159367"/>
            <a:ext cx="3359273" cy="397977"/>
          </a:xfrm>
          <a:prstGeom prst="roundRect">
            <a:avLst/>
          </a:prstGeom>
          <a:solidFill>
            <a:srgbClr val="E9E3DB"/>
          </a:solidFill>
          <a:ln>
            <a:solidFill>
              <a:srgbClr val="E9E3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四角形: 角を丸くする 6">
            <a:extLst>
              <a:ext uri="{FF2B5EF4-FFF2-40B4-BE49-F238E27FC236}">
                <a16:creationId xmlns:a16="http://schemas.microsoft.com/office/drawing/2014/main" id="{DF352BCB-8B3B-6D91-8A73-44F4BA539D14}"/>
              </a:ext>
            </a:extLst>
          </p:cNvPr>
          <p:cNvSpPr/>
          <p:nvPr/>
        </p:nvSpPr>
        <p:spPr>
          <a:xfrm>
            <a:off x="1447386" y="3863913"/>
            <a:ext cx="6192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9B39582-42CF-1BDC-C30C-B7DA5F49276A}"/>
              </a:ext>
            </a:extLst>
          </p:cNvPr>
          <p:cNvSpPr txBox="1"/>
          <p:nvPr/>
        </p:nvSpPr>
        <p:spPr>
          <a:xfrm>
            <a:off x="655386" y="1146255"/>
            <a:ext cx="7482670" cy="4247317"/>
          </a:xfrm>
          <a:prstGeom prst="rect">
            <a:avLst/>
          </a:prstGeom>
          <a:noFill/>
        </p:spPr>
        <p:txBody>
          <a:bodyPr wrap="square" lIns="91440" tIns="45720" rIns="91440" bIns="45720" anchor="t">
            <a:spAutoFit/>
          </a:bodyPr>
          <a:lstStyle/>
          <a:p>
            <a:r>
              <a:rPr lang="ja-JP" altLang="en-US" sz="2400" b="1">
                <a:latin typeface="+mn-ea"/>
              </a:rPr>
              <a:t>この論文からわかること</a:t>
            </a:r>
            <a:endParaRPr lang="en-US" altLang="ja-JP" sz="2400" b="1">
              <a:latin typeface="+mn-ea"/>
            </a:endParaRPr>
          </a:p>
          <a:p>
            <a:endParaRPr lang="en-US" altLang="ja-JP" sz="2400" b="1" u="sng">
              <a:latin typeface="+mn-ea"/>
            </a:endParaRPr>
          </a:p>
          <a:p>
            <a:r>
              <a:rPr lang="ja-JP" altLang="en-US" b="1">
                <a:latin typeface="+mn-ea"/>
              </a:rPr>
              <a:t>・調査をしたすべての店で</a:t>
            </a:r>
            <a:endParaRPr lang="en-US" altLang="ja-JP" b="1">
              <a:latin typeface="+mn-ea"/>
            </a:endParaRPr>
          </a:p>
          <a:p>
            <a:pPr algn="r"/>
            <a:r>
              <a:rPr lang="ja-JP" altLang="en-US" sz="3200" b="1">
                <a:latin typeface="+mn-ea"/>
              </a:rPr>
              <a:t>立ち止まり率が大きく上昇</a:t>
            </a:r>
            <a:r>
              <a:rPr lang="ja-JP" altLang="en-US" b="1">
                <a:latin typeface="+mn-ea"/>
              </a:rPr>
              <a:t>した</a:t>
            </a:r>
            <a:endParaRPr lang="en-US" altLang="ja-JP" b="1">
              <a:latin typeface="+mn-ea"/>
            </a:endParaRPr>
          </a:p>
          <a:p>
            <a:pPr algn="r"/>
            <a:r>
              <a:rPr lang="ja-JP" altLang="en-US" b="1">
                <a:latin typeface="游ゴシック"/>
                <a:ea typeface="游ゴシック"/>
              </a:rPr>
              <a:t>（</a:t>
            </a:r>
            <a:r>
              <a:rPr lang="en-US" altLang="ja-JP" b="1">
                <a:latin typeface="游ゴシック"/>
                <a:ea typeface="游ゴシック"/>
              </a:rPr>
              <a:t>1.36</a:t>
            </a:r>
            <a:r>
              <a:rPr lang="ja-JP" altLang="en-US" b="1">
                <a:latin typeface="游ゴシック"/>
                <a:ea typeface="游ゴシック"/>
              </a:rPr>
              <a:t>％→</a:t>
            </a:r>
            <a:r>
              <a:rPr lang="en-US" altLang="ja-JP" b="1">
                <a:latin typeface="游ゴシック"/>
                <a:ea typeface="游ゴシック"/>
              </a:rPr>
              <a:t>14.84</a:t>
            </a:r>
            <a:r>
              <a:rPr lang="ja-JP" altLang="en-US" b="1">
                <a:latin typeface="游ゴシック"/>
                <a:ea typeface="游ゴシック"/>
              </a:rPr>
              <a:t>％）</a:t>
            </a:r>
            <a:endParaRPr lang="en-US" altLang="ja-JP" b="1">
              <a:latin typeface="游ゴシック"/>
              <a:ea typeface="游ゴシック"/>
            </a:endParaRPr>
          </a:p>
          <a:p>
            <a:pPr algn="r"/>
            <a:endParaRPr lang="en-US" altLang="ja-JP" b="1">
              <a:latin typeface="+mn-ea"/>
            </a:endParaRPr>
          </a:p>
          <a:p>
            <a:r>
              <a:rPr lang="ja-JP" altLang="en-US" b="1">
                <a:latin typeface="游ゴシック"/>
                <a:ea typeface="游ゴシック"/>
              </a:rPr>
              <a:t>・お客さんが配布物の</a:t>
            </a:r>
            <a:endParaRPr lang="en-US" altLang="ja-JP" b="1">
              <a:latin typeface="游ゴシック"/>
              <a:ea typeface="游ゴシック"/>
            </a:endParaRPr>
          </a:p>
          <a:p>
            <a:pPr algn="r"/>
            <a:r>
              <a:rPr lang="ja-JP" altLang="en-US" sz="3200" b="1">
                <a:latin typeface="游ゴシック"/>
                <a:ea typeface="游ゴシック"/>
              </a:rPr>
              <a:t>内容を確認する割合が大きく上昇</a:t>
            </a:r>
            <a:r>
              <a:rPr lang="ja-JP" altLang="en-US" b="1">
                <a:latin typeface="游ゴシック"/>
                <a:ea typeface="游ゴシック"/>
              </a:rPr>
              <a:t>した</a:t>
            </a:r>
            <a:endParaRPr lang="en-US" altLang="ja-JP" b="1">
              <a:latin typeface="游ゴシック"/>
              <a:ea typeface="游ゴシック"/>
            </a:endParaRPr>
          </a:p>
          <a:p>
            <a:endParaRPr lang="en-US" altLang="ja-JP" b="1">
              <a:latin typeface="+mn-ea"/>
            </a:endParaRPr>
          </a:p>
          <a:p>
            <a:r>
              <a:rPr lang="ja-JP" altLang="en-US" b="1">
                <a:latin typeface="+mn-ea"/>
              </a:rPr>
              <a:t>・ロボットを用いた集客で</a:t>
            </a:r>
            <a:endParaRPr lang="en-US" altLang="ja-JP" b="1">
              <a:latin typeface="+mn-ea"/>
            </a:endParaRPr>
          </a:p>
          <a:p>
            <a:pPr algn="r"/>
            <a:r>
              <a:rPr lang="ja-JP" altLang="en-US" sz="3200" b="1">
                <a:latin typeface="+mn-ea"/>
              </a:rPr>
              <a:t>購買行動を行った客の比率が上昇</a:t>
            </a:r>
            <a:r>
              <a:rPr lang="ja-JP" altLang="en-US" b="1">
                <a:latin typeface="+mn-ea"/>
              </a:rPr>
              <a:t>した</a:t>
            </a:r>
            <a:endParaRPr lang="en-US" altLang="ja-JP" b="1">
              <a:latin typeface="+mn-ea"/>
            </a:endParaRPr>
          </a:p>
          <a:p>
            <a:pPr algn="r"/>
            <a:r>
              <a:rPr lang="ja-JP" altLang="en-US" b="1">
                <a:latin typeface="游ゴシック"/>
                <a:ea typeface="游ゴシック"/>
              </a:rPr>
              <a:t>（</a:t>
            </a:r>
            <a:r>
              <a:rPr lang="en-US" altLang="ja-JP" b="1">
                <a:latin typeface="游ゴシック"/>
                <a:ea typeface="游ゴシック"/>
              </a:rPr>
              <a:t>2.40</a:t>
            </a:r>
            <a:r>
              <a:rPr lang="ja-JP" altLang="en-US" b="1">
                <a:latin typeface="游ゴシック"/>
                <a:ea typeface="游ゴシック"/>
              </a:rPr>
              <a:t>％→</a:t>
            </a:r>
            <a:r>
              <a:rPr lang="en-US" altLang="ja-JP" b="1">
                <a:latin typeface="游ゴシック"/>
                <a:ea typeface="游ゴシック"/>
              </a:rPr>
              <a:t>3.22</a:t>
            </a:r>
            <a:r>
              <a:rPr lang="ja-JP" altLang="en-US" b="1">
                <a:latin typeface="游ゴシック"/>
                <a:ea typeface="游ゴシック"/>
              </a:rPr>
              <a:t>％、約</a:t>
            </a:r>
            <a:r>
              <a:rPr lang="en-US" altLang="ja-JP" b="1">
                <a:latin typeface="游ゴシック"/>
                <a:ea typeface="游ゴシック"/>
              </a:rPr>
              <a:t>100</a:t>
            </a:r>
            <a:r>
              <a:rPr lang="ja-JP" altLang="en-US" b="1">
                <a:latin typeface="游ゴシック"/>
                <a:ea typeface="游ゴシック"/>
              </a:rPr>
              <a:t>人増加）</a:t>
            </a:r>
            <a:endParaRPr lang="en-US" altLang="ja-JP" b="1">
              <a:latin typeface="游ゴシック"/>
              <a:ea typeface="游ゴシック"/>
            </a:endParaRPr>
          </a:p>
        </p:txBody>
      </p:sp>
      <p:cxnSp>
        <p:nvCxnSpPr>
          <p:cNvPr id="4" name="直線コネクタ 3">
            <a:extLst>
              <a:ext uri="{FF2B5EF4-FFF2-40B4-BE49-F238E27FC236}">
                <a16:creationId xmlns:a16="http://schemas.microsoft.com/office/drawing/2014/main" id="{3CD60382-942E-D435-985C-EE434DC507FA}"/>
              </a:ext>
            </a:extLst>
          </p:cNvPr>
          <p:cNvCxnSpPr>
            <a:cxnSpLocks/>
          </p:cNvCxnSpPr>
          <p:nvPr/>
        </p:nvCxnSpPr>
        <p:spPr>
          <a:xfrm>
            <a:off x="201000" y="890184"/>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13">
            <a:extLst>
              <a:ext uri="{FF2B5EF4-FFF2-40B4-BE49-F238E27FC236}">
                <a16:creationId xmlns:a16="http://schemas.microsoft.com/office/drawing/2014/main" id="{ABADDA46-19A3-0978-F879-B2E598DE1A23}"/>
              </a:ext>
            </a:extLst>
          </p:cNvPr>
          <p:cNvSpPr>
            <a:spLocks noGrp="1"/>
          </p:cNvSpPr>
          <p:nvPr>
            <p:ph type="sldNum" sz="quarter" idx="12"/>
          </p:nvPr>
        </p:nvSpPr>
        <p:spPr>
          <a:xfrm>
            <a:off x="11281482" y="377990"/>
            <a:ext cx="590671" cy="365125"/>
          </a:xfrm>
        </p:spPr>
        <p:txBody>
          <a:bodyPr/>
          <a:lstStyle/>
          <a:p>
            <a:fld id="{C364E6FF-2C1D-4464-B923-647E5550A62D}" type="slidenum">
              <a:rPr kumimoji="1" lang="ja-JP" altLang="en-US" b="1" smtClean="0">
                <a:solidFill>
                  <a:schemeClr val="tx1"/>
                </a:solidFill>
                <a:ea typeface="游ゴシック"/>
              </a:rPr>
              <a:t>44</a:t>
            </a:fld>
            <a:r>
              <a:rPr lang="en-US" altLang="ja-JP" b="1">
                <a:solidFill>
                  <a:schemeClr val="tx1"/>
                </a:solidFill>
                <a:ea typeface="游ゴシック"/>
              </a:rPr>
              <a:t>/42</a:t>
            </a:r>
            <a:endParaRPr kumimoji="1" lang="ja-JP" altLang="en-US" b="1">
              <a:solidFill>
                <a:schemeClr val="tx1"/>
              </a:solidFill>
            </a:endParaRPr>
          </a:p>
        </p:txBody>
      </p:sp>
      <p:sp>
        <p:nvSpPr>
          <p:cNvPr id="10" name="吹き出し: 左矢印 9">
            <a:extLst>
              <a:ext uri="{FF2B5EF4-FFF2-40B4-BE49-F238E27FC236}">
                <a16:creationId xmlns:a16="http://schemas.microsoft.com/office/drawing/2014/main" id="{18F28613-11C7-38BE-9C93-73DC80052104}"/>
              </a:ext>
            </a:extLst>
          </p:cNvPr>
          <p:cNvSpPr/>
          <p:nvPr/>
        </p:nvSpPr>
        <p:spPr>
          <a:xfrm>
            <a:off x="8144468" y="3852000"/>
            <a:ext cx="3204000" cy="1933030"/>
          </a:xfrm>
          <a:prstGeom prst="leftArrowCallout">
            <a:avLst>
              <a:gd name="adj1" fmla="val 21079"/>
              <a:gd name="adj2" fmla="val 14706"/>
              <a:gd name="adj3" fmla="val 17892"/>
              <a:gd name="adj4" fmla="val 83004"/>
            </a:avLst>
          </a:prstGeom>
          <a:blipFill dpi="0" rotWithShape="1">
            <a:blip r:embed="rId3">
              <a:extLst>
                <a:ext uri="{28A0092B-C50C-407E-A947-70E740481C1C}">
                  <a14:useLocalDpi xmlns:a14="http://schemas.microsoft.com/office/drawing/2010/main" val="0"/>
                </a:ext>
              </a:extLst>
            </a:blip>
            <a:srcRect/>
            <a:stretch>
              <a:fillRect l="4496" t="-284" r="-5392" b="-15182"/>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948DCAD-5059-DCF3-01ED-19622161B5C7}"/>
              </a:ext>
            </a:extLst>
          </p:cNvPr>
          <p:cNvSpPr txBox="1"/>
          <p:nvPr/>
        </p:nvSpPr>
        <p:spPr>
          <a:xfrm>
            <a:off x="8025872" y="5820043"/>
            <a:ext cx="4021227" cy="276999"/>
          </a:xfrm>
          <a:prstGeom prst="rect">
            <a:avLst/>
          </a:prstGeom>
          <a:noFill/>
        </p:spPr>
        <p:txBody>
          <a:bodyPr wrap="square">
            <a:spAutoFit/>
          </a:bodyPr>
          <a:lstStyle/>
          <a:p>
            <a:pPr algn="ctr"/>
            <a:r>
              <a:rPr lang="ja-JP" altLang="en-US" sz="1200" b="1">
                <a:ea typeface="游ゴシック"/>
              </a:rPr>
              <a:t>ロボットを用いた集客による購買行動を行った客の推移</a:t>
            </a:r>
            <a:endParaRPr lang="ja-JP" altLang="ja-JP" sz="1200"/>
          </a:p>
        </p:txBody>
      </p:sp>
    </p:spTree>
    <p:extLst>
      <p:ext uri="{BB962C8B-B14F-4D97-AF65-F5344CB8AC3E}">
        <p14:creationId xmlns:p14="http://schemas.microsoft.com/office/powerpoint/2010/main" val="12774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A67ACC71-79A7-C6CA-12B8-3843843907F7}"/>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43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B9A283C-4044-CE85-A76C-D3BFF1AD100D}"/>
              </a:ext>
            </a:extLst>
          </p:cNvPr>
          <p:cNvSpPr txBox="1"/>
          <p:nvPr/>
        </p:nvSpPr>
        <p:spPr>
          <a:xfrm>
            <a:off x="618191" y="807114"/>
            <a:ext cx="5767700" cy="523220"/>
          </a:xfrm>
          <a:prstGeom prst="rect">
            <a:avLst/>
          </a:prstGeom>
          <a:noFill/>
        </p:spPr>
        <p:txBody>
          <a:bodyPr wrap="square" lIns="91440" tIns="45720" rIns="91440" bIns="45720" anchor="t">
            <a:spAutoFit/>
          </a:bodyPr>
          <a:lstStyle/>
          <a:p>
            <a:r>
              <a:rPr lang="ja-JP" altLang="en-US" sz="2000" b="1">
                <a:latin typeface="游ゴシック"/>
                <a:ea typeface="游ゴシック"/>
              </a:rPr>
              <a:t>より良い</a:t>
            </a:r>
            <a:r>
              <a:rPr lang="ja-JP" altLang="en-US" sz="2800" b="1">
                <a:latin typeface="游ゴシック"/>
                <a:ea typeface="游ゴシック"/>
              </a:rPr>
              <a:t>“物を配る”機能</a:t>
            </a:r>
            <a:r>
              <a:rPr lang="ja-JP" altLang="en-US" sz="2000" b="1">
                <a:latin typeface="游ゴシック"/>
                <a:ea typeface="游ゴシック"/>
              </a:rPr>
              <a:t>を実現するために</a:t>
            </a:r>
            <a:endParaRPr lang="en-US" altLang="ja-JP" sz="2000" b="1">
              <a:latin typeface="游ゴシック"/>
              <a:ea typeface="游ゴシック"/>
            </a:endParaRPr>
          </a:p>
        </p:txBody>
      </p:sp>
      <p:sp>
        <p:nvSpPr>
          <p:cNvPr id="22" name="四角形: 角を丸くする 21">
            <a:extLst>
              <a:ext uri="{FF2B5EF4-FFF2-40B4-BE49-F238E27FC236}">
                <a16:creationId xmlns:a16="http://schemas.microsoft.com/office/drawing/2014/main" id="{BF9CF8FB-69CC-7D5A-81FD-8E89817A73F6}"/>
              </a:ext>
            </a:extLst>
          </p:cNvPr>
          <p:cNvSpPr/>
          <p:nvPr/>
        </p:nvSpPr>
        <p:spPr>
          <a:xfrm>
            <a:off x="972000" y="4374000"/>
            <a:ext cx="4140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E4704086-B260-844F-E7B5-D6160A2459CC}"/>
              </a:ext>
            </a:extLst>
          </p:cNvPr>
          <p:cNvSpPr/>
          <p:nvPr/>
        </p:nvSpPr>
        <p:spPr>
          <a:xfrm>
            <a:off x="3384000" y="2124000"/>
            <a:ext cx="864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71E92F57-4B64-1D39-694A-FF0118B56331}"/>
              </a:ext>
            </a:extLst>
          </p:cNvPr>
          <p:cNvSpPr/>
          <p:nvPr/>
        </p:nvSpPr>
        <p:spPr>
          <a:xfrm>
            <a:off x="2340000" y="2124000"/>
            <a:ext cx="864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3FA86EB3-386B-BC7F-D83A-6FD22B14CDC3}"/>
              </a:ext>
            </a:extLst>
          </p:cNvPr>
          <p:cNvSpPr/>
          <p:nvPr/>
        </p:nvSpPr>
        <p:spPr>
          <a:xfrm>
            <a:off x="8784000" y="4374000"/>
            <a:ext cx="900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FE1048D-D85B-7ED6-9FAE-B337C809FD5A}"/>
              </a:ext>
            </a:extLst>
          </p:cNvPr>
          <p:cNvSpPr/>
          <p:nvPr/>
        </p:nvSpPr>
        <p:spPr>
          <a:xfrm>
            <a:off x="9036000" y="2106000"/>
            <a:ext cx="864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55EE90F-C2EB-E7BC-2098-45ACA978DCB1}"/>
              </a:ext>
            </a:extLst>
          </p:cNvPr>
          <p:cNvSpPr txBox="1"/>
          <p:nvPr/>
        </p:nvSpPr>
        <p:spPr>
          <a:xfrm>
            <a:off x="1395646" y="1765065"/>
            <a:ext cx="380135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strike="noStrike" kern="1200" cap="none" spc="0" normalizeH="0" baseline="0" noProof="0">
                <a:ln>
                  <a:noFill/>
                </a:ln>
                <a:solidFill>
                  <a:prstClr val="black"/>
                </a:solidFill>
                <a:effectLst/>
                <a:uLnTx/>
                <a:uFillTx/>
                <a:latin typeface="游ゴシック" panose="020F0502020204030204"/>
                <a:ea typeface="游ゴシック"/>
                <a:cs typeface="+mn-cs"/>
              </a:rPr>
              <a:t>対象</a:t>
            </a:r>
            <a:r>
              <a:rPr kumimoji="1" lang="ja-JP" altLang="en-US" sz="1800" b="1" i="0" strike="noStrike" kern="1200" cap="none" spc="0" normalizeH="0" baseline="0" noProof="0">
                <a:ln>
                  <a:noFill/>
                </a:ln>
                <a:solidFill>
                  <a:prstClr val="black"/>
                </a:solidFill>
                <a:effectLst/>
                <a:uLnTx/>
                <a:uFillTx/>
                <a:latin typeface="游ゴシック" panose="020F0502020204030204"/>
                <a:ea typeface="游ゴシック"/>
                <a:cs typeface="+mn-cs"/>
              </a:rPr>
              <a:t>を</a:t>
            </a:r>
            <a:r>
              <a:rPr kumimoji="1" lang="ja-JP" altLang="en-US" sz="3200" b="1" i="0" strike="noStrike" kern="1200" cap="none" spc="0" normalizeH="0" baseline="0" noProof="0">
                <a:ln>
                  <a:noFill/>
                </a:ln>
                <a:solidFill>
                  <a:prstClr val="black"/>
                </a:solidFill>
                <a:effectLst/>
                <a:uLnTx/>
                <a:uFillTx/>
                <a:latin typeface="游ゴシック" panose="020F0502020204030204"/>
                <a:ea typeface="游ゴシック"/>
                <a:cs typeface="+mn-cs"/>
              </a:rPr>
              <a:t>選択</a:t>
            </a:r>
            <a:endParaRPr kumimoji="1" lang="ja-JP" altLang="en-US" sz="3200" b="0" i="0" strike="noStrike" kern="1200" cap="none" spc="0" normalizeH="0" baseline="0" noProof="0">
              <a:ln>
                <a:noFill/>
              </a:ln>
              <a:solidFill>
                <a:prstClr val="black"/>
              </a:solidFill>
              <a:effectLst/>
              <a:uLnTx/>
              <a:uFillTx/>
              <a:latin typeface="游ゴシック" panose="020F0502020204030204"/>
              <a:ea typeface="游ゴシック"/>
              <a:cs typeface="+mn-cs"/>
            </a:endParaRPr>
          </a:p>
        </p:txBody>
      </p:sp>
      <p:sp>
        <p:nvSpPr>
          <p:cNvPr id="27" name="テキスト ボックス 26">
            <a:extLst>
              <a:ext uri="{FF2B5EF4-FFF2-40B4-BE49-F238E27FC236}">
                <a16:creationId xmlns:a16="http://schemas.microsoft.com/office/drawing/2014/main" id="{03671084-C6E9-37B5-0E02-3B63B0053746}"/>
              </a:ext>
            </a:extLst>
          </p:cNvPr>
          <p:cNvSpPr txBox="1"/>
          <p:nvPr/>
        </p:nvSpPr>
        <p:spPr>
          <a:xfrm>
            <a:off x="7288142" y="1765065"/>
            <a:ext cx="2980112" cy="584775"/>
          </a:xfrm>
          <a:prstGeom prst="rect">
            <a:avLst/>
          </a:prstGeom>
          <a:noFill/>
        </p:spPr>
        <p:txBody>
          <a:bodyPr wrap="square">
            <a:spAutoFit/>
          </a:bodyPr>
          <a:lstStyle/>
          <a:p>
            <a:pPr algn="ctr"/>
            <a:r>
              <a:rPr kumimoji="1" lang="ja-JP" altLang="en-US" sz="1800" b="1" i="0" u="none" strike="noStrike" kern="1200" cap="none" spc="0" normalizeH="0" baseline="0" noProof="0">
                <a:ln>
                  <a:noFill/>
                </a:ln>
                <a:solidFill>
                  <a:prstClr val="black"/>
                </a:solidFill>
                <a:effectLst/>
                <a:uLnTx/>
                <a:uFillTx/>
                <a:latin typeface="游ゴシック" panose="020F0502020204030204"/>
                <a:ea typeface="游ゴシック"/>
                <a:cs typeface="+mn-cs"/>
              </a:rPr>
              <a:t>しばらくの間</a:t>
            </a:r>
            <a:r>
              <a:rPr kumimoji="1" lang="ja-JP" altLang="en-US" sz="3200" b="1" i="0" strike="noStrike" kern="1200" cap="none" spc="0" normalizeH="0" baseline="0" noProof="0">
                <a:ln>
                  <a:noFill/>
                </a:ln>
                <a:solidFill>
                  <a:prstClr val="black"/>
                </a:solidFill>
                <a:effectLst/>
                <a:uLnTx/>
                <a:uFillTx/>
                <a:latin typeface="游ゴシック" panose="020F0502020204030204"/>
                <a:ea typeface="游ゴシック"/>
                <a:cs typeface="+mn-cs"/>
              </a:rPr>
              <a:t>追従</a:t>
            </a:r>
            <a:endParaRPr lang="ja-JP" altLang="en-US" sz="3200"/>
          </a:p>
        </p:txBody>
      </p:sp>
      <p:sp>
        <p:nvSpPr>
          <p:cNvPr id="41" name="テキスト ボックス 40">
            <a:extLst>
              <a:ext uri="{FF2B5EF4-FFF2-40B4-BE49-F238E27FC236}">
                <a16:creationId xmlns:a16="http://schemas.microsoft.com/office/drawing/2014/main" id="{773379F9-94A3-0749-05F1-0156D38B1A6D}"/>
              </a:ext>
            </a:extLst>
          </p:cNvPr>
          <p:cNvSpPr txBox="1"/>
          <p:nvPr/>
        </p:nvSpPr>
        <p:spPr>
          <a:xfrm>
            <a:off x="907519" y="4031840"/>
            <a:ext cx="4711152" cy="584775"/>
          </a:xfrm>
          <a:prstGeom prst="rect">
            <a:avLst/>
          </a:prstGeom>
          <a:noFill/>
        </p:spPr>
        <p:txBody>
          <a:bodyPr wrap="square">
            <a:spAutoFit/>
          </a:bodyPr>
          <a:lstStyle/>
          <a:p>
            <a:pPr algn="ctr"/>
            <a:r>
              <a:rPr lang="ja-JP" altLang="en-US" sz="3200" b="1">
                <a:ea typeface="游ゴシック"/>
              </a:rPr>
              <a:t>受け取りやすい高さで</a:t>
            </a:r>
            <a:r>
              <a:rPr lang="ja-JP" altLang="en-US" b="1">
                <a:ea typeface="游ゴシック"/>
              </a:rPr>
              <a:t>渡す</a:t>
            </a:r>
            <a:endParaRPr lang="ja-JP" altLang="en-US" sz="1800">
              <a:ea typeface="游ゴシック"/>
            </a:endParaRPr>
          </a:p>
        </p:txBody>
      </p:sp>
      <p:sp>
        <p:nvSpPr>
          <p:cNvPr id="73" name="テキスト ボックス 72">
            <a:extLst>
              <a:ext uri="{FF2B5EF4-FFF2-40B4-BE49-F238E27FC236}">
                <a16:creationId xmlns:a16="http://schemas.microsoft.com/office/drawing/2014/main" id="{A7ED25A3-AFE6-AE8F-8BD0-F52EAEBBA102}"/>
              </a:ext>
            </a:extLst>
          </p:cNvPr>
          <p:cNvSpPr txBox="1"/>
          <p:nvPr/>
        </p:nvSpPr>
        <p:spPr>
          <a:xfrm>
            <a:off x="7169558" y="4027384"/>
            <a:ext cx="321728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strike="noStrike" kern="1200" cap="none" spc="0" normalizeH="0" baseline="0" noProof="0">
                <a:ln>
                  <a:noFill/>
                </a:ln>
                <a:solidFill>
                  <a:prstClr val="black"/>
                </a:solidFill>
                <a:effectLst/>
                <a:uLnTx/>
                <a:uFillTx/>
                <a:latin typeface="游ゴシック" panose="020F0502020204030204"/>
                <a:ea typeface="游ゴシック"/>
                <a:cs typeface="+mn-cs"/>
              </a:rPr>
              <a:t>配布物を</a:t>
            </a:r>
            <a:r>
              <a:rPr kumimoji="1" lang="ja-JP" altLang="en-US" sz="3200" b="1" i="0" strike="noStrike" kern="1200" cap="none" spc="0" normalizeH="0" baseline="0" noProof="0">
                <a:ln>
                  <a:noFill/>
                </a:ln>
                <a:solidFill>
                  <a:prstClr val="black"/>
                </a:solidFill>
                <a:effectLst/>
                <a:uLnTx/>
                <a:uFillTx/>
                <a:latin typeface="游ゴシック" panose="020F0502020204030204"/>
                <a:ea typeface="游ゴシック"/>
                <a:cs typeface="+mn-cs"/>
              </a:rPr>
              <a:t>補充</a:t>
            </a:r>
            <a:endParaRPr kumimoji="1" lang="ja-JP" altLang="en-US" sz="3200" b="0" i="0"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4" name="直線コネクタ 3">
            <a:extLst>
              <a:ext uri="{FF2B5EF4-FFF2-40B4-BE49-F238E27FC236}">
                <a16:creationId xmlns:a16="http://schemas.microsoft.com/office/drawing/2014/main" id="{4B57B48B-CF38-EC22-3F21-61E212BAA332}"/>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13">
            <a:extLst>
              <a:ext uri="{FF2B5EF4-FFF2-40B4-BE49-F238E27FC236}">
                <a16:creationId xmlns:a16="http://schemas.microsoft.com/office/drawing/2014/main" id="{2CEA66CF-2732-9A0C-6179-C1BCFF938205}"/>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45</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0" name="タイトル 1">
            <a:extLst>
              <a:ext uri="{FF2B5EF4-FFF2-40B4-BE49-F238E27FC236}">
                <a16:creationId xmlns:a16="http://schemas.microsoft.com/office/drawing/2014/main" id="{EBF893EE-4358-1FC4-6040-A57373EFE1AB}"/>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4, </a:t>
            </a:r>
            <a:r>
              <a:rPr lang="ja-JP" altLang="en-US" sz="1600" b="1">
                <a:solidFill>
                  <a:schemeClr val="bg1">
                    <a:lumMod val="50000"/>
                  </a:schemeClr>
                </a:solidFill>
                <a:latin typeface="+mn-ea"/>
                <a:ea typeface="+mn-ea"/>
              </a:rPr>
              <a:t>主な機能</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メインタスク</a:t>
            </a:r>
            <a:endParaRPr lang="en-US" altLang="ja-JP" sz="1600" b="1">
              <a:solidFill>
                <a:schemeClr val="bg1">
                  <a:lumMod val="50000"/>
                </a:schemeClr>
              </a:solidFill>
              <a:latin typeface="+mn-ea"/>
              <a:ea typeface="+mn-ea"/>
            </a:endParaRPr>
          </a:p>
        </p:txBody>
      </p:sp>
      <p:sp>
        <p:nvSpPr>
          <p:cNvPr id="6" name="四角形: 角を丸くする 5">
            <a:extLst>
              <a:ext uri="{FF2B5EF4-FFF2-40B4-BE49-F238E27FC236}">
                <a16:creationId xmlns:a16="http://schemas.microsoft.com/office/drawing/2014/main" id="{8994AF28-9DF1-097F-7964-7ADCF169558D}"/>
              </a:ext>
            </a:extLst>
          </p:cNvPr>
          <p:cNvSpPr/>
          <p:nvPr/>
        </p:nvSpPr>
        <p:spPr>
          <a:xfrm>
            <a:off x="925282" y="232691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7" name="グラフィックス 2" descr="ロボット 単色塗りつぶし">
            <a:extLst>
              <a:ext uri="{FF2B5EF4-FFF2-40B4-BE49-F238E27FC236}">
                <a16:creationId xmlns:a16="http://schemas.microsoft.com/office/drawing/2014/main" id="{5FB24FF2-91C5-C785-E1EC-96BE8FF0EE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282" y="2722912"/>
            <a:ext cx="1096998" cy="1086378"/>
          </a:xfrm>
          <a:prstGeom prst="rect">
            <a:avLst/>
          </a:prstGeom>
        </p:spPr>
      </p:pic>
      <p:pic>
        <p:nvPicPr>
          <p:cNvPr id="8" name="グラフィックス 15" descr="電球と歯車 単色塗りつぶし">
            <a:extLst>
              <a:ext uri="{FF2B5EF4-FFF2-40B4-BE49-F238E27FC236}">
                <a16:creationId xmlns:a16="http://schemas.microsoft.com/office/drawing/2014/main" id="{27000EF8-19B9-F6B8-1B0B-9856FE6A5D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4453" y="2481129"/>
            <a:ext cx="634601" cy="634601"/>
          </a:xfrm>
          <a:prstGeom prst="rect">
            <a:avLst/>
          </a:prstGeom>
        </p:spPr>
      </p:pic>
      <p:pic>
        <p:nvPicPr>
          <p:cNvPr id="9" name="グラフィックス 8" descr="サッカー ボール 単色塗りつぶし">
            <a:extLst>
              <a:ext uri="{FF2B5EF4-FFF2-40B4-BE49-F238E27FC236}">
                <a16:creationId xmlns:a16="http://schemas.microsoft.com/office/drawing/2014/main" id="{B13C574A-8D0C-D871-3B72-86355DA29F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6060" y="2722912"/>
            <a:ext cx="349986" cy="349986"/>
          </a:xfrm>
          <a:prstGeom prst="rect">
            <a:avLst/>
          </a:prstGeom>
        </p:spPr>
      </p:pic>
      <p:pic>
        <p:nvPicPr>
          <p:cNvPr id="16" name="グラフィックス 15" descr="男性のプロフィール 単色塗りつぶし">
            <a:extLst>
              <a:ext uri="{FF2B5EF4-FFF2-40B4-BE49-F238E27FC236}">
                <a16:creationId xmlns:a16="http://schemas.microsoft.com/office/drawing/2014/main" id="{BFC709CF-C76F-787E-FAC0-9DD0AA0B71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01282" y="2974911"/>
            <a:ext cx="648000" cy="648000"/>
          </a:xfrm>
          <a:prstGeom prst="rect">
            <a:avLst/>
          </a:prstGeom>
        </p:spPr>
      </p:pic>
      <p:pic>
        <p:nvPicPr>
          <p:cNvPr id="31" name="グラフィックス 30" descr="女性のプロフィール 単色塗りつぶし">
            <a:extLst>
              <a:ext uri="{FF2B5EF4-FFF2-40B4-BE49-F238E27FC236}">
                <a16:creationId xmlns:a16="http://schemas.microsoft.com/office/drawing/2014/main" id="{E7CD47C3-4A64-83B3-B3D4-ED0A0E1093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1282" y="2974912"/>
            <a:ext cx="648000" cy="648000"/>
          </a:xfrm>
          <a:prstGeom prst="rect">
            <a:avLst/>
          </a:prstGeom>
        </p:spPr>
      </p:pic>
      <p:sp>
        <p:nvSpPr>
          <p:cNvPr id="33" name="四角形: 角を丸くする 32">
            <a:extLst>
              <a:ext uri="{FF2B5EF4-FFF2-40B4-BE49-F238E27FC236}">
                <a16:creationId xmlns:a16="http://schemas.microsoft.com/office/drawing/2014/main" id="{14B3EF77-6B47-0694-5773-EA955AF837CA}"/>
              </a:ext>
            </a:extLst>
          </p:cNvPr>
          <p:cNvSpPr/>
          <p:nvPr/>
        </p:nvSpPr>
        <p:spPr>
          <a:xfrm>
            <a:off x="3481282" y="232691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37" name="グラフィックス 2" descr="ロボット 単色塗りつぶし">
            <a:extLst>
              <a:ext uri="{FF2B5EF4-FFF2-40B4-BE49-F238E27FC236}">
                <a16:creationId xmlns:a16="http://schemas.microsoft.com/office/drawing/2014/main" id="{65D18037-91CF-AF28-0E57-023FBD6E9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5282" y="2722912"/>
            <a:ext cx="1096998" cy="1086378"/>
          </a:xfrm>
          <a:prstGeom prst="rect">
            <a:avLst/>
          </a:prstGeom>
        </p:spPr>
      </p:pic>
      <p:pic>
        <p:nvPicPr>
          <p:cNvPr id="40" name="グラフィックス 39" descr="サッカー ボール 単色塗りつぶし">
            <a:extLst>
              <a:ext uri="{FF2B5EF4-FFF2-40B4-BE49-F238E27FC236}">
                <a16:creationId xmlns:a16="http://schemas.microsoft.com/office/drawing/2014/main" id="{2E3A5905-CDA6-9566-52FF-072CA64259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11944" y="2686854"/>
            <a:ext cx="349986" cy="349986"/>
          </a:xfrm>
          <a:prstGeom prst="rect">
            <a:avLst/>
          </a:prstGeom>
        </p:spPr>
      </p:pic>
      <p:pic>
        <p:nvPicPr>
          <p:cNvPr id="57" name="グラフィックス 30" descr="コメント: いいね! 単色塗りつぶし">
            <a:extLst>
              <a:ext uri="{FF2B5EF4-FFF2-40B4-BE49-F238E27FC236}">
                <a16:creationId xmlns:a16="http://schemas.microsoft.com/office/drawing/2014/main" id="{F43641BD-E300-A57D-8FD1-00185CDD5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86954" y="2304000"/>
            <a:ext cx="768898" cy="768898"/>
          </a:xfrm>
          <a:prstGeom prst="rect">
            <a:avLst/>
          </a:prstGeom>
        </p:spPr>
      </p:pic>
      <p:pic>
        <p:nvPicPr>
          <p:cNvPr id="58" name="グラフィックス 57" descr="男性のプロフィール 単色塗りつぶし">
            <a:extLst>
              <a:ext uri="{FF2B5EF4-FFF2-40B4-BE49-F238E27FC236}">
                <a16:creationId xmlns:a16="http://schemas.microsoft.com/office/drawing/2014/main" id="{311BB314-AB05-FB63-74BA-B40F74302F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7282" y="2974912"/>
            <a:ext cx="648000" cy="648000"/>
          </a:xfrm>
          <a:prstGeom prst="rect">
            <a:avLst/>
          </a:prstGeom>
        </p:spPr>
      </p:pic>
      <p:pic>
        <p:nvPicPr>
          <p:cNvPr id="60" name="グラフィックス 59" descr="女性のプロフィール 単色塗りつぶし">
            <a:extLst>
              <a:ext uri="{FF2B5EF4-FFF2-40B4-BE49-F238E27FC236}">
                <a16:creationId xmlns:a16="http://schemas.microsoft.com/office/drawing/2014/main" id="{E3719DA8-FAB1-291C-AE58-D1C17F2867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7282" y="2974912"/>
            <a:ext cx="648000" cy="648000"/>
          </a:xfrm>
          <a:prstGeom prst="rect">
            <a:avLst/>
          </a:prstGeom>
        </p:spPr>
      </p:pic>
      <p:sp>
        <p:nvSpPr>
          <p:cNvPr id="61" name="四角形: 角を丸くする 60">
            <a:extLst>
              <a:ext uri="{FF2B5EF4-FFF2-40B4-BE49-F238E27FC236}">
                <a16:creationId xmlns:a16="http://schemas.microsoft.com/office/drawing/2014/main" id="{FBDD64D3-3495-B37C-4292-92CE88853A30}"/>
              </a:ext>
            </a:extLst>
          </p:cNvPr>
          <p:cNvSpPr/>
          <p:nvPr/>
        </p:nvSpPr>
        <p:spPr>
          <a:xfrm>
            <a:off x="925282" y="458476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63" name="グラフィックス 2" descr="ロボット 単色塗りつぶし">
            <a:extLst>
              <a:ext uri="{FF2B5EF4-FFF2-40B4-BE49-F238E27FC236}">
                <a16:creationId xmlns:a16="http://schemas.microsoft.com/office/drawing/2014/main" id="{62354082-D7F5-B526-3EF8-DEF26F2E34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282" y="4980762"/>
            <a:ext cx="1096998" cy="1086378"/>
          </a:xfrm>
          <a:prstGeom prst="rect">
            <a:avLst/>
          </a:prstGeom>
        </p:spPr>
      </p:pic>
      <p:pic>
        <p:nvPicPr>
          <p:cNvPr id="65" name="グラフィックス 15" descr="電球と歯車 単色塗りつぶし">
            <a:extLst>
              <a:ext uri="{FF2B5EF4-FFF2-40B4-BE49-F238E27FC236}">
                <a16:creationId xmlns:a16="http://schemas.microsoft.com/office/drawing/2014/main" id="{1ACD5E46-014F-42D9-2661-012930FEE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4453" y="4738979"/>
            <a:ext cx="634601" cy="634601"/>
          </a:xfrm>
          <a:prstGeom prst="rect">
            <a:avLst/>
          </a:prstGeom>
        </p:spPr>
      </p:pic>
      <p:sp>
        <p:nvSpPr>
          <p:cNvPr id="69" name="四角形: 角を丸くする 68">
            <a:extLst>
              <a:ext uri="{FF2B5EF4-FFF2-40B4-BE49-F238E27FC236}">
                <a16:creationId xmlns:a16="http://schemas.microsoft.com/office/drawing/2014/main" id="{D31E439C-959C-3D7F-7B27-6CE1AC655A5F}"/>
              </a:ext>
            </a:extLst>
          </p:cNvPr>
          <p:cNvSpPr/>
          <p:nvPr/>
        </p:nvSpPr>
        <p:spPr>
          <a:xfrm>
            <a:off x="3481282" y="458476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74" name="グラフィックス 2" descr="ロボット 単色塗りつぶし">
            <a:extLst>
              <a:ext uri="{FF2B5EF4-FFF2-40B4-BE49-F238E27FC236}">
                <a16:creationId xmlns:a16="http://schemas.microsoft.com/office/drawing/2014/main" id="{ED70B0DD-8D9E-3BFD-A764-52B5219E8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5282" y="4980762"/>
            <a:ext cx="1096998" cy="1086378"/>
          </a:xfrm>
          <a:prstGeom prst="rect">
            <a:avLst/>
          </a:prstGeom>
        </p:spPr>
      </p:pic>
      <p:pic>
        <p:nvPicPr>
          <p:cNvPr id="75" name="グラフィックス 74" descr="プレゼント 単色塗りつぶし">
            <a:extLst>
              <a:ext uri="{FF2B5EF4-FFF2-40B4-BE49-F238E27FC236}">
                <a16:creationId xmlns:a16="http://schemas.microsoft.com/office/drawing/2014/main" id="{EB9BAB86-F43C-4522-6186-4C2AE80F23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5282" y="4764762"/>
            <a:ext cx="444319" cy="444319"/>
          </a:xfrm>
          <a:prstGeom prst="rect">
            <a:avLst/>
          </a:prstGeom>
        </p:spPr>
      </p:pic>
      <p:pic>
        <p:nvPicPr>
          <p:cNvPr id="76" name="グラフィックス 75" descr="風船を持った少女 単色塗りつぶし">
            <a:extLst>
              <a:ext uri="{FF2B5EF4-FFF2-40B4-BE49-F238E27FC236}">
                <a16:creationId xmlns:a16="http://schemas.microsoft.com/office/drawing/2014/main" id="{4BD9405D-F078-16BE-237A-B7D775C8D2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69282" y="4908762"/>
            <a:ext cx="1086377" cy="1086377"/>
          </a:xfrm>
          <a:prstGeom prst="rect">
            <a:avLst/>
          </a:prstGeom>
        </p:spPr>
      </p:pic>
      <p:pic>
        <p:nvPicPr>
          <p:cNvPr id="77" name="グラフィックス 76" descr="プレゼント 単色塗りつぶし">
            <a:extLst>
              <a:ext uri="{FF2B5EF4-FFF2-40B4-BE49-F238E27FC236}">
                <a16:creationId xmlns:a16="http://schemas.microsoft.com/office/drawing/2014/main" id="{84B26751-5101-DBE4-B69A-88A9557FBC1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42963" y="5620909"/>
            <a:ext cx="444319" cy="444319"/>
          </a:xfrm>
          <a:prstGeom prst="rect">
            <a:avLst/>
          </a:prstGeom>
        </p:spPr>
      </p:pic>
      <p:pic>
        <p:nvPicPr>
          <p:cNvPr id="78" name="グラフィックス 77" descr="風船を持った少女 単色塗りつぶし">
            <a:extLst>
              <a:ext uri="{FF2B5EF4-FFF2-40B4-BE49-F238E27FC236}">
                <a16:creationId xmlns:a16="http://schemas.microsoft.com/office/drawing/2014/main" id="{3484779A-6DAC-81CF-CAA1-EC2289E65B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53282" y="4908762"/>
            <a:ext cx="1086377" cy="1086377"/>
          </a:xfrm>
          <a:prstGeom prst="rect">
            <a:avLst/>
          </a:prstGeom>
        </p:spPr>
      </p:pic>
      <p:pic>
        <p:nvPicPr>
          <p:cNvPr id="79" name="グラフィックス 30" descr="コメント: いいね! 単色塗りつぶし">
            <a:extLst>
              <a:ext uri="{FF2B5EF4-FFF2-40B4-BE49-F238E27FC236}">
                <a16:creationId xmlns:a16="http://schemas.microsoft.com/office/drawing/2014/main" id="{28197711-8B83-96E6-1D26-A2CAFC6F7B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57581" y="4599079"/>
            <a:ext cx="914400" cy="914400"/>
          </a:xfrm>
          <a:prstGeom prst="rect">
            <a:avLst/>
          </a:prstGeom>
        </p:spPr>
      </p:pic>
      <p:sp>
        <p:nvSpPr>
          <p:cNvPr id="81" name="四角形: 角を丸くする 80">
            <a:extLst>
              <a:ext uri="{FF2B5EF4-FFF2-40B4-BE49-F238E27FC236}">
                <a16:creationId xmlns:a16="http://schemas.microsoft.com/office/drawing/2014/main" id="{79FBDFF4-9B20-A50D-854F-9C6AD7EF509A}"/>
              </a:ext>
            </a:extLst>
          </p:cNvPr>
          <p:cNvSpPr/>
          <p:nvPr/>
        </p:nvSpPr>
        <p:spPr>
          <a:xfrm>
            <a:off x="6547659" y="458476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82" name="グラフィックス 2" descr="ロボット 単色塗りつぶし">
            <a:extLst>
              <a:ext uri="{FF2B5EF4-FFF2-40B4-BE49-F238E27FC236}">
                <a16:creationId xmlns:a16="http://schemas.microsoft.com/office/drawing/2014/main" id="{C7A17B4C-9C20-9BE1-44BA-C31989258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659" y="4980762"/>
            <a:ext cx="1096998" cy="1086378"/>
          </a:xfrm>
          <a:prstGeom prst="rect">
            <a:avLst/>
          </a:prstGeom>
        </p:spPr>
      </p:pic>
      <p:pic>
        <p:nvPicPr>
          <p:cNvPr id="83" name="グラフィックス 15" descr="電球と歯車 単色塗りつぶし">
            <a:extLst>
              <a:ext uri="{FF2B5EF4-FFF2-40B4-BE49-F238E27FC236}">
                <a16:creationId xmlns:a16="http://schemas.microsoft.com/office/drawing/2014/main" id="{4863A33B-6B08-0F35-CA1D-8B9795AFC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6830" y="4738979"/>
            <a:ext cx="634601" cy="634601"/>
          </a:xfrm>
          <a:prstGeom prst="rect">
            <a:avLst/>
          </a:prstGeom>
        </p:spPr>
      </p:pic>
      <p:sp>
        <p:nvSpPr>
          <p:cNvPr id="84" name="四角形: 角を丸くする 83">
            <a:extLst>
              <a:ext uri="{FF2B5EF4-FFF2-40B4-BE49-F238E27FC236}">
                <a16:creationId xmlns:a16="http://schemas.microsoft.com/office/drawing/2014/main" id="{02C41012-3EF1-3949-7449-5D99192A24DD}"/>
              </a:ext>
            </a:extLst>
          </p:cNvPr>
          <p:cNvSpPr/>
          <p:nvPr/>
        </p:nvSpPr>
        <p:spPr>
          <a:xfrm>
            <a:off x="9103659" y="4584762"/>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85" name="グラフィックス 2" descr="ロボット 単色塗りつぶし">
            <a:extLst>
              <a:ext uri="{FF2B5EF4-FFF2-40B4-BE49-F238E27FC236}">
                <a16:creationId xmlns:a16="http://schemas.microsoft.com/office/drawing/2014/main" id="{43029DFB-4949-E315-E1BB-45FA3285D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659" y="4980762"/>
            <a:ext cx="1096998" cy="1086378"/>
          </a:xfrm>
          <a:prstGeom prst="rect">
            <a:avLst/>
          </a:prstGeom>
        </p:spPr>
      </p:pic>
      <p:pic>
        <p:nvPicPr>
          <p:cNvPr id="86" name="グラフィックス 85" descr="プレゼント 単色塗りつぶし">
            <a:extLst>
              <a:ext uri="{FF2B5EF4-FFF2-40B4-BE49-F238E27FC236}">
                <a16:creationId xmlns:a16="http://schemas.microsoft.com/office/drawing/2014/main" id="{2EE1468F-123F-5D45-04C1-1B5ECAD8F5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03659" y="4673884"/>
            <a:ext cx="540387" cy="540387"/>
          </a:xfrm>
          <a:prstGeom prst="rect">
            <a:avLst/>
          </a:prstGeom>
        </p:spPr>
      </p:pic>
      <p:pic>
        <p:nvPicPr>
          <p:cNvPr id="87" name="グラフィックス 86" descr="プレゼント 単色塗りつぶし">
            <a:extLst>
              <a:ext uri="{FF2B5EF4-FFF2-40B4-BE49-F238E27FC236}">
                <a16:creationId xmlns:a16="http://schemas.microsoft.com/office/drawing/2014/main" id="{5DC6B3D8-EF7B-80E1-ED8E-F6AAEBB62E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76659" y="5485870"/>
            <a:ext cx="540387" cy="540387"/>
          </a:xfrm>
          <a:prstGeom prst="rect">
            <a:avLst/>
          </a:prstGeom>
        </p:spPr>
      </p:pic>
      <p:pic>
        <p:nvPicPr>
          <p:cNvPr id="88" name="グラフィックス 87" descr="プレゼント 枠線">
            <a:extLst>
              <a:ext uri="{FF2B5EF4-FFF2-40B4-BE49-F238E27FC236}">
                <a16:creationId xmlns:a16="http://schemas.microsoft.com/office/drawing/2014/main" id="{895147C7-9030-048C-353D-602D27B62FC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13268" y="5486257"/>
            <a:ext cx="540000" cy="540000"/>
          </a:xfrm>
          <a:prstGeom prst="rect">
            <a:avLst/>
          </a:prstGeom>
        </p:spPr>
      </p:pic>
      <p:sp>
        <p:nvSpPr>
          <p:cNvPr id="89" name="四角形: 角を丸くする 88">
            <a:extLst>
              <a:ext uri="{FF2B5EF4-FFF2-40B4-BE49-F238E27FC236}">
                <a16:creationId xmlns:a16="http://schemas.microsoft.com/office/drawing/2014/main" id="{D0207131-FB2C-421D-23F9-522A2D433A9C}"/>
              </a:ext>
            </a:extLst>
          </p:cNvPr>
          <p:cNvSpPr/>
          <p:nvPr/>
        </p:nvSpPr>
        <p:spPr>
          <a:xfrm>
            <a:off x="6547659" y="23256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90" name="グラフィックス 2" descr="ロボット 単色塗りつぶし">
            <a:extLst>
              <a:ext uri="{FF2B5EF4-FFF2-40B4-BE49-F238E27FC236}">
                <a16:creationId xmlns:a16="http://schemas.microsoft.com/office/drawing/2014/main" id="{F6520946-DCE6-1F52-234E-599543CC19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1659" y="2721600"/>
            <a:ext cx="1096998" cy="1086378"/>
          </a:xfrm>
          <a:prstGeom prst="rect">
            <a:avLst/>
          </a:prstGeom>
        </p:spPr>
      </p:pic>
      <p:pic>
        <p:nvPicPr>
          <p:cNvPr id="91" name="グラフィックス 15" descr="電球と歯車 単色塗りつぶし">
            <a:extLst>
              <a:ext uri="{FF2B5EF4-FFF2-40B4-BE49-F238E27FC236}">
                <a16:creationId xmlns:a16="http://schemas.microsoft.com/office/drawing/2014/main" id="{E74D24CD-E444-95FC-3A30-F420A3DB3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6830" y="2461658"/>
            <a:ext cx="634601" cy="634601"/>
          </a:xfrm>
          <a:prstGeom prst="rect">
            <a:avLst/>
          </a:prstGeom>
        </p:spPr>
      </p:pic>
      <p:sp>
        <p:nvSpPr>
          <p:cNvPr id="92" name="四角形: 角を丸くする 91">
            <a:extLst>
              <a:ext uri="{FF2B5EF4-FFF2-40B4-BE49-F238E27FC236}">
                <a16:creationId xmlns:a16="http://schemas.microsoft.com/office/drawing/2014/main" id="{609498E7-F61C-1511-CF7E-33444395DD8B}"/>
              </a:ext>
            </a:extLst>
          </p:cNvPr>
          <p:cNvSpPr/>
          <p:nvPr/>
        </p:nvSpPr>
        <p:spPr>
          <a:xfrm>
            <a:off x="9103659" y="2325600"/>
            <a:ext cx="2137389" cy="147181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93" name="グラフィックス 2" descr="ロボット 単色塗りつぶし">
            <a:extLst>
              <a:ext uri="{FF2B5EF4-FFF2-40B4-BE49-F238E27FC236}">
                <a16:creationId xmlns:a16="http://schemas.microsoft.com/office/drawing/2014/main" id="{8768E8AF-2F11-414A-2407-EDDE409901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659" y="2721600"/>
            <a:ext cx="1096998" cy="1086378"/>
          </a:xfrm>
          <a:prstGeom prst="rect">
            <a:avLst/>
          </a:prstGeom>
        </p:spPr>
      </p:pic>
      <p:pic>
        <p:nvPicPr>
          <p:cNvPr id="94" name="グラフィックス 93" descr="男性 単色塗りつぶし">
            <a:extLst>
              <a:ext uri="{FF2B5EF4-FFF2-40B4-BE49-F238E27FC236}">
                <a16:creationId xmlns:a16="http://schemas.microsoft.com/office/drawing/2014/main" id="{98A355E2-02D5-0782-566D-3F55097E834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1659" y="2595441"/>
            <a:ext cx="994476" cy="994476"/>
          </a:xfrm>
          <a:prstGeom prst="rect">
            <a:avLst/>
          </a:prstGeom>
        </p:spPr>
      </p:pic>
      <p:pic>
        <p:nvPicPr>
          <p:cNvPr id="95" name="グラフィックス 94" descr="矢印: 直線 単色塗りつぶし">
            <a:extLst>
              <a:ext uri="{FF2B5EF4-FFF2-40B4-BE49-F238E27FC236}">
                <a16:creationId xmlns:a16="http://schemas.microsoft.com/office/drawing/2014/main" id="{DFDF0813-1597-ACDF-22EE-3103427799D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0800000">
            <a:off x="9912104" y="3030576"/>
            <a:ext cx="634601" cy="634601"/>
          </a:xfrm>
          <a:prstGeom prst="rect">
            <a:avLst/>
          </a:prstGeom>
        </p:spPr>
      </p:pic>
      <p:pic>
        <p:nvPicPr>
          <p:cNvPr id="96" name="グラフィックス 95" descr="矢印: 直線 単色塗りつぶし">
            <a:extLst>
              <a:ext uri="{FF2B5EF4-FFF2-40B4-BE49-F238E27FC236}">
                <a16:creationId xmlns:a16="http://schemas.microsoft.com/office/drawing/2014/main" id="{DA2DC539-B229-FC8B-D58A-888E7C138A6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0800000">
            <a:off x="9907836" y="2594757"/>
            <a:ext cx="634601" cy="634601"/>
          </a:xfrm>
          <a:prstGeom prst="rect">
            <a:avLst/>
          </a:prstGeom>
        </p:spPr>
      </p:pic>
      <p:pic>
        <p:nvPicPr>
          <p:cNvPr id="97" name="グラフィックス 96" descr="男性 単色塗りつぶし">
            <a:extLst>
              <a:ext uri="{FF2B5EF4-FFF2-40B4-BE49-F238E27FC236}">
                <a16:creationId xmlns:a16="http://schemas.microsoft.com/office/drawing/2014/main" id="{2BC966A0-4E53-A969-FC10-6F8C321BB8A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27659" y="2595441"/>
            <a:ext cx="994476" cy="994476"/>
          </a:xfrm>
          <a:prstGeom prst="rect">
            <a:avLst/>
          </a:prstGeom>
        </p:spPr>
      </p:pic>
      <p:pic>
        <p:nvPicPr>
          <p:cNvPr id="98" name="グラフィックス 97" descr="プレゼント 単色塗りつぶし">
            <a:extLst>
              <a:ext uri="{FF2B5EF4-FFF2-40B4-BE49-F238E27FC236}">
                <a16:creationId xmlns:a16="http://schemas.microsoft.com/office/drawing/2014/main" id="{599E71A2-1D88-2397-C291-3993C38A493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47659" y="2487441"/>
            <a:ext cx="444319" cy="444319"/>
          </a:xfrm>
          <a:prstGeom prst="rect">
            <a:avLst/>
          </a:prstGeom>
        </p:spPr>
      </p:pic>
      <p:pic>
        <p:nvPicPr>
          <p:cNvPr id="99" name="グラフィックス 98" descr="プレゼント 単色塗りつぶし">
            <a:extLst>
              <a:ext uri="{FF2B5EF4-FFF2-40B4-BE49-F238E27FC236}">
                <a16:creationId xmlns:a16="http://schemas.microsoft.com/office/drawing/2014/main" id="{99F13ACA-9543-9475-5218-6D2B929252A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03659" y="2487441"/>
            <a:ext cx="444319" cy="444319"/>
          </a:xfrm>
          <a:prstGeom prst="rect">
            <a:avLst/>
          </a:prstGeom>
        </p:spPr>
      </p:pic>
    </p:spTree>
    <p:extLst>
      <p:ext uri="{BB962C8B-B14F-4D97-AF65-F5344CB8AC3E}">
        <p14:creationId xmlns:p14="http://schemas.microsoft.com/office/powerpoint/2010/main" val="197596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D4A2B08-FB49-A6E1-585A-AD13B3912A8E}"/>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49EC5A28-E9A5-1AC6-450E-1A19EC55ACC0}"/>
              </a:ext>
            </a:extLst>
          </p:cNvPr>
          <p:cNvSpPr txBox="1">
            <a:spLocks/>
          </p:cNvSpPr>
          <p:nvPr/>
        </p:nvSpPr>
        <p:spPr>
          <a:xfrm>
            <a:off x="216000" y="216000"/>
            <a:ext cx="429657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1, </a:t>
            </a:r>
            <a:r>
              <a:rPr lang="ja-JP" altLang="en-US" sz="1600" b="1">
                <a:solidFill>
                  <a:schemeClr val="bg1">
                    <a:lumMod val="50000"/>
                  </a:schemeClr>
                </a:solidFill>
                <a:latin typeface="+mn-ea"/>
                <a:ea typeface="+mn-ea"/>
              </a:rPr>
              <a:t>はじめに（背景・ニーズ）</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実際のデータ</a:t>
            </a:r>
            <a:endParaRPr lang="en-US" altLang="ja-JP" sz="1600" b="1">
              <a:solidFill>
                <a:schemeClr val="bg1">
                  <a:lumMod val="50000"/>
                </a:schemeClr>
              </a:solidFill>
              <a:latin typeface="+mn-ea"/>
              <a:ea typeface="+mn-ea"/>
            </a:endParaRPr>
          </a:p>
        </p:txBody>
      </p:sp>
      <p:cxnSp>
        <p:nvCxnSpPr>
          <p:cNvPr id="10" name="直線コネクタ 9">
            <a:extLst>
              <a:ext uri="{FF2B5EF4-FFF2-40B4-BE49-F238E27FC236}">
                <a16:creationId xmlns:a16="http://schemas.microsoft.com/office/drawing/2014/main" id="{3EDBB7D9-A5F6-41FB-B79B-9511473FBB16}"/>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13">
            <a:extLst>
              <a:ext uri="{FF2B5EF4-FFF2-40B4-BE49-F238E27FC236}">
                <a16:creationId xmlns:a16="http://schemas.microsoft.com/office/drawing/2014/main" id="{B8FD11A9-FD48-153C-2B98-05DE52604E6C}"/>
              </a:ext>
            </a:extLst>
          </p:cNvPr>
          <p:cNvSpPr>
            <a:spLocks noGrp="1"/>
          </p:cNvSpPr>
          <p:nvPr>
            <p:ph type="sldNum" sz="quarter" idx="12"/>
          </p:nvPr>
        </p:nvSpPr>
        <p:spPr>
          <a:xfrm>
            <a:off x="11383946" y="242569"/>
            <a:ext cx="590671" cy="365125"/>
          </a:xfrm>
        </p:spPr>
        <p:txBody>
          <a:bodyPr/>
          <a:lstStyle/>
          <a:p>
            <a:fld id="{C364E6FF-2C1D-4464-B923-647E5550A62D}" type="slidenum">
              <a:rPr kumimoji="1" lang="ja-JP" altLang="en-US" b="1" dirty="0" smtClean="0">
                <a:solidFill>
                  <a:schemeClr val="bg1">
                    <a:lumMod val="50000"/>
                  </a:schemeClr>
                </a:solidFill>
                <a:ea typeface="游ゴシック"/>
              </a:rPr>
              <a:t>5</a:t>
            </a:fld>
            <a:r>
              <a:rPr lang="en-US" altLang="ja-JP" b="1">
                <a:solidFill>
                  <a:schemeClr val="bg1">
                    <a:lumMod val="50000"/>
                  </a:schemeClr>
                </a:solidFill>
                <a:ea typeface="游ゴシック"/>
              </a:rPr>
              <a:t>/42</a:t>
            </a:r>
            <a:endParaRPr kumimoji="1" lang="ja-JP" altLang="en-US" b="1">
              <a:solidFill>
                <a:schemeClr val="bg1">
                  <a:lumMod val="50000"/>
                </a:schemeClr>
              </a:solidFill>
            </a:endParaRPr>
          </a:p>
        </p:txBody>
      </p:sp>
      <p:pic>
        <p:nvPicPr>
          <p:cNvPr id="5" name="図 4">
            <a:extLst>
              <a:ext uri="{FF2B5EF4-FFF2-40B4-BE49-F238E27FC236}">
                <a16:creationId xmlns:a16="http://schemas.microsoft.com/office/drawing/2014/main" id="{37545AFD-22D3-7A49-60DD-9D1EA6F781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5298" y="1296295"/>
            <a:ext cx="10601403" cy="4631891"/>
          </a:xfrm>
          <a:prstGeom prst="rect">
            <a:avLst/>
          </a:prstGeom>
        </p:spPr>
      </p:pic>
      <p:sp>
        <p:nvSpPr>
          <p:cNvPr id="8" name="テキスト ボックス 7">
            <a:extLst>
              <a:ext uri="{FF2B5EF4-FFF2-40B4-BE49-F238E27FC236}">
                <a16:creationId xmlns:a16="http://schemas.microsoft.com/office/drawing/2014/main" id="{AC091107-FC80-5F3D-DEFD-36CDE7CB96B2}"/>
              </a:ext>
            </a:extLst>
          </p:cNvPr>
          <p:cNvSpPr txBox="1"/>
          <p:nvPr/>
        </p:nvSpPr>
        <p:spPr>
          <a:xfrm>
            <a:off x="2204391" y="6355004"/>
            <a:ext cx="9760809"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Chao Shi,</a:t>
            </a:r>
            <a:r>
              <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 </a:t>
            </a: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panose="020F0502020204030204"/>
                <a:cs typeface="+mn-lt"/>
              </a:rPr>
              <a:t>Field Trial for Social Robots that Invite Visitors to Stores</a:t>
            </a:r>
            <a:r>
              <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panose="020F0502020204030204"/>
                <a:cs typeface="+mn-lt"/>
              </a:rPr>
              <a:t> ,</a:t>
            </a:r>
            <a:r>
              <a:rPr kumimoji="1" lang="en-US" altLang="ja-JP" sz="1000" b="0" i="0" u="none" strike="noStrike" kern="1200" cap="none" spc="0" normalizeH="0" baseline="0" noProof="0">
                <a:ln>
                  <a:noFill/>
                </a:ln>
                <a:solidFill>
                  <a:prstClr val="black"/>
                </a:solidFill>
                <a:effectLst/>
                <a:uLnTx/>
                <a:uFillTx/>
                <a:latin typeface="游ゴシック" panose="020F0502020204030204"/>
                <a:ea typeface="游ゴシック"/>
                <a:cs typeface="+mn-cs"/>
              </a:rPr>
              <a:t>https://www.jstage.jst.go.jp/article/jrsj/35/4/35_35_334/_pdf</a:t>
            </a:r>
            <a:endParaRPr kumimoji="1" lang="ja-JP" altLang="en-US" sz="1000" b="0" i="0" u="none" strike="noStrike" kern="1200" cap="none" spc="0" normalizeH="0" baseline="0" noProof="0">
              <a:ln>
                <a:noFill/>
              </a:ln>
              <a:solidFill>
                <a:prstClr val="black"/>
              </a:solidFill>
              <a:effectLst/>
              <a:uLnTx/>
              <a:uFillTx/>
              <a:latin typeface="游ゴシック" panose="020F0502020204030204"/>
              <a:ea typeface="游ゴシック"/>
              <a:cs typeface="+mn-cs"/>
            </a:endParaRPr>
          </a:p>
        </p:txBody>
      </p:sp>
      <p:sp>
        <p:nvSpPr>
          <p:cNvPr id="22" name="四角形: 角を丸くする 21">
            <a:extLst>
              <a:ext uri="{FF2B5EF4-FFF2-40B4-BE49-F238E27FC236}">
                <a16:creationId xmlns:a16="http://schemas.microsoft.com/office/drawing/2014/main" id="{51910B4B-A96E-25C7-95CA-56AAC3B7E03F}"/>
              </a:ext>
            </a:extLst>
          </p:cNvPr>
          <p:cNvSpPr/>
          <p:nvPr/>
        </p:nvSpPr>
        <p:spPr>
          <a:xfrm>
            <a:off x="2232205" y="5284363"/>
            <a:ext cx="8316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ABF2F8B-8A5D-50AB-4E32-3F40F60B4597}"/>
              </a:ext>
            </a:extLst>
          </p:cNvPr>
          <p:cNvSpPr txBox="1"/>
          <p:nvPr/>
        </p:nvSpPr>
        <p:spPr>
          <a:xfrm>
            <a:off x="1584205" y="4045585"/>
            <a:ext cx="9023590" cy="1415772"/>
          </a:xfrm>
          <a:prstGeom prst="rect">
            <a:avLst/>
          </a:prstGeom>
          <a:noFill/>
        </p:spPr>
        <p:txBody>
          <a:bodyPr wrap="square">
            <a:spAutoFit/>
          </a:bodyPr>
          <a:lstStyle/>
          <a:p>
            <a:pPr algn="ctr"/>
            <a:r>
              <a:rPr lang="ja-JP" altLang="en-US" b="1">
                <a:latin typeface="+mn-ea"/>
              </a:rPr>
              <a:t>↓</a:t>
            </a:r>
            <a:endParaRPr lang="en-US" altLang="ja-JP" b="1">
              <a:latin typeface="+mn-ea"/>
            </a:endParaRPr>
          </a:p>
          <a:p>
            <a:pPr algn="ctr"/>
            <a:endParaRPr lang="en-US" altLang="ja-JP" b="1">
              <a:latin typeface="+mn-ea"/>
            </a:endParaRPr>
          </a:p>
          <a:p>
            <a:r>
              <a:rPr lang="ja-JP" altLang="en-US" b="1">
                <a:latin typeface="+mn-ea"/>
              </a:rPr>
              <a:t>このデータはケーキ屋で調査を行われたが、</a:t>
            </a:r>
            <a:endParaRPr lang="en-US" altLang="ja-JP" b="1">
              <a:latin typeface="+mn-ea"/>
            </a:endParaRPr>
          </a:p>
          <a:p>
            <a:pPr algn="r"/>
            <a:r>
              <a:rPr lang="ja-JP" altLang="en-US" sz="3200" b="1">
                <a:latin typeface="游ゴシック"/>
                <a:ea typeface="游ゴシック"/>
              </a:rPr>
              <a:t>他</a:t>
            </a:r>
            <a:r>
              <a:rPr lang="en-US" altLang="ja-JP" sz="3200" b="1">
                <a:latin typeface="游ゴシック"/>
                <a:ea typeface="游ゴシック"/>
              </a:rPr>
              <a:t>12</a:t>
            </a:r>
            <a:r>
              <a:rPr lang="ja-JP" altLang="en-US" sz="3200" b="1">
                <a:latin typeface="游ゴシック"/>
                <a:ea typeface="游ゴシック"/>
              </a:rPr>
              <a:t>店舗中10店舗でも同様の結果が得られた</a:t>
            </a:r>
            <a:endParaRPr lang="en-US" altLang="ja-JP" sz="3200" b="1">
              <a:latin typeface="游ゴシック"/>
              <a:ea typeface="游ゴシック"/>
            </a:endParaRPr>
          </a:p>
        </p:txBody>
      </p:sp>
    </p:spTree>
    <p:extLst>
      <p:ext uri="{BB962C8B-B14F-4D97-AF65-F5344CB8AC3E}">
        <p14:creationId xmlns:p14="http://schemas.microsoft.com/office/powerpoint/2010/main" val="3999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50" fill="hold"/>
                                        <p:tgtEl>
                                          <p:spTgt spid="5"/>
                                        </p:tgtEl>
                                      </p:cBhvr>
                                      <p:by x="75000" y="75000"/>
                                    </p:animScale>
                                  </p:childTnLst>
                                </p:cTn>
                              </p:par>
                              <p:par>
                                <p:cTn id="7" presetID="42" presetClass="path" presetSubtype="0" accel="50000" decel="50000" fill="hold" nodeType="withEffect">
                                  <p:stCondLst>
                                    <p:cond delay="0"/>
                                  </p:stCondLst>
                                  <p:childTnLst>
                                    <p:animMotion origin="layout" path="M 0 -0.01921 L 0 -0.15278 " pathEditMode="relative" rAng="0" ptsTypes="AA">
                                      <p:cBhvr>
                                        <p:cTn id="8" dur="750" fill="hold"/>
                                        <p:tgtEl>
                                          <p:spTgt spid="5"/>
                                        </p:tgtEl>
                                        <p:attrNameLst>
                                          <p:attrName>ppt_x</p:attrName>
                                          <p:attrName>ppt_y</p:attrName>
                                        </p:attrNameLst>
                                      </p:cBhvr>
                                      <p:rCtr x="0" y="-6690"/>
                                    </p:animMotion>
                                  </p:childTnLst>
                                </p:cTn>
                              </p:par>
                              <p:par>
                                <p:cTn id="9" presetID="1" presetClass="entr" presetSubtype="0"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09B5DF3-51F1-7348-F90B-0516F4B784E8}"/>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3A54C73-9645-F1C7-46F2-EB76F66E1D70}"/>
              </a:ext>
            </a:extLst>
          </p:cNvPr>
          <p:cNvSpPr/>
          <p:nvPr/>
        </p:nvSpPr>
        <p:spPr>
          <a:xfrm>
            <a:off x="6930000" y="4536000"/>
            <a:ext cx="2556000" cy="180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7C4E0F8-CA7B-B0A6-8B71-DC71FACACFE9}"/>
              </a:ext>
            </a:extLst>
          </p:cNvPr>
          <p:cNvSpPr txBox="1"/>
          <p:nvPr/>
        </p:nvSpPr>
        <p:spPr>
          <a:xfrm>
            <a:off x="1360946" y="1656000"/>
            <a:ext cx="9470108" cy="3200876"/>
          </a:xfrm>
          <a:prstGeom prst="rect">
            <a:avLst/>
          </a:prstGeom>
          <a:noFill/>
        </p:spPr>
        <p:txBody>
          <a:bodyPr wrap="square" lIns="91440" tIns="45720" rIns="91440" bIns="45720" anchor="t">
            <a:spAutoFit/>
          </a:bodyPr>
          <a:lstStyle/>
          <a:p>
            <a:r>
              <a:rPr lang="ja-JP" altLang="en-US" b="1">
                <a:latin typeface="游ゴシック"/>
                <a:ea typeface="游ゴシック"/>
              </a:rPr>
              <a:t>論文の結論から</a:t>
            </a:r>
            <a:r>
              <a:rPr lang="en-US" altLang="ja-JP" b="1">
                <a:latin typeface="游ゴシック"/>
                <a:ea typeface="游ゴシック"/>
              </a:rPr>
              <a:t>…</a:t>
            </a:r>
          </a:p>
          <a:p>
            <a:endParaRPr lang="en-US" altLang="ja-JP" b="1">
              <a:latin typeface="+mn-ea"/>
            </a:endParaRPr>
          </a:p>
          <a:p>
            <a:endParaRPr lang="en-US" altLang="ja-JP" b="1">
              <a:latin typeface="+mn-ea"/>
            </a:endParaRPr>
          </a:p>
          <a:p>
            <a:r>
              <a:rPr lang="ja-JP" altLang="en-US" sz="2400" b="1">
                <a:latin typeface="+mn-ea"/>
              </a:rPr>
              <a:t>・チラシ配り自体を一目見てもらいたい</a:t>
            </a:r>
            <a:endParaRPr lang="en-US" altLang="ja-JP" sz="2400" b="1">
              <a:latin typeface="+mn-ea"/>
            </a:endParaRPr>
          </a:p>
          <a:p>
            <a:r>
              <a:rPr lang="ja-JP" altLang="en-US" sz="2400" b="1">
                <a:latin typeface="+mn-ea"/>
              </a:rPr>
              <a:t>・配布物を自分で確認してもらいたい</a:t>
            </a:r>
            <a:endParaRPr lang="en-US" altLang="ja-JP" sz="2400" b="1">
              <a:latin typeface="+mn-ea"/>
            </a:endParaRPr>
          </a:p>
          <a:p>
            <a:r>
              <a:rPr lang="ja-JP" altLang="en-US" sz="2400" b="1">
                <a:latin typeface="+mn-ea"/>
              </a:rPr>
              <a:t>・その後のアクションに繋げたい</a:t>
            </a:r>
            <a:endParaRPr lang="en-US" altLang="ja-JP" sz="2400" b="1">
              <a:latin typeface="+mn-ea"/>
            </a:endParaRPr>
          </a:p>
          <a:p>
            <a:endParaRPr lang="en-US" altLang="ja-JP" b="1">
              <a:latin typeface="+mn-ea"/>
            </a:endParaRPr>
          </a:p>
          <a:p>
            <a:endParaRPr lang="en-US" altLang="ja-JP" b="1">
              <a:latin typeface="+mn-ea"/>
            </a:endParaRPr>
          </a:p>
          <a:p>
            <a:r>
              <a:rPr lang="ja-JP" altLang="en-US" sz="2400" b="1">
                <a:latin typeface="游ゴシック"/>
                <a:ea typeface="游ゴシック"/>
              </a:rPr>
              <a:t>このような目的でロボットを用いるのは</a:t>
            </a:r>
            <a:r>
              <a:rPr lang="ja-JP" altLang="en-US" sz="4000" b="1">
                <a:latin typeface="游ゴシック"/>
                <a:ea typeface="游ゴシック"/>
              </a:rPr>
              <a:t>非常に有効</a:t>
            </a:r>
            <a:r>
              <a:rPr lang="ja-JP" altLang="en-US" sz="2400" b="1">
                <a:latin typeface="游ゴシック"/>
                <a:ea typeface="游ゴシック"/>
              </a:rPr>
              <a:t>である</a:t>
            </a:r>
            <a:endParaRPr lang="en-US" altLang="ja-JP" sz="2400" b="1">
              <a:latin typeface="游ゴシック"/>
              <a:ea typeface="游ゴシック"/>
            </a:endParaRPr>
          </a:p>
        </p:txBody>
      </p:sp>
      <p:sp>
        <p:nvSpPr>
          <p:cNvPr id="5" name="タイトル 1">
            <a:extLst>
              <a:ext uri="{FF2B5EF4-FFF2-40B4-BE49-F238E27FC236}">
                <a16:creationId xmlns:a16="http://schemas.microsoft.com/office/drawing/2014/main" id="{D185C91C-D938-64C3-85FF-A9A34936D226}"/>
              </a:ext>
            </a:extLst>
          </p:cNvPr>
          <p:cNvSpPr txBox="1">
            <a:spLocks/>
          </p:cNvSpPr>
          <p:nvPr/>
        </p:nvSpPr>
        <p:spPr>
          <a:xfrm>
            <a:off x="216000" y="216000"/>
            <a:ext cx="429657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1, </a:t>
            </a:r>
            <a:r>
              <a:rPr lang="ja-JP" altLang="en-US" sz="1600" b="1">
                <a:solidFill>
                  <a:schemeClr val="bg1">
                    <a:lumMod val="50000"/>
                  </a:schemeClr>
                </a:solidFill>
                <a:latin typeface="+mn-ea"/>
                <a:ea typeface="+mn-ea"/>
              </a:rPr>
              <a:t>はじめに（背景・ニーズ）</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実際のデータ</a:t>
            </a:r>
            <a:endParaRPr lang="en-US" altLang="ja-JP" sz="1600" b="1">
              <a:solidFill>
                <a:schemeClr val="bg1">
                  <a:lumMod val="50000"/>
                </a:schemeClr>
              </a:solidFill>
              <a:latin typeface="+mn-ea"/>
              <a:ea typeface="+mn-ea"/>
            </a:endParaRPr>
          </a:p>
        </p:txBody>
      </p:sp>
      <p:cxnSp>
        <p:nvCxnSpPr>
          <p:cNvPr id="9" name="直線コネクタ 8">
            <a:extLst>
              <a:ext uri="{FF2B5EF4-FFF2-40B4-BE49-F238E27FC236}">
                <a16:creationId xmlns:a16="http://schemas.microsoft.com/office/drawing/2014/main" id="{4920815D-4724-AB17-3AD2-3818A1A30C15}"/>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スライド番号プレースホルダー 13">
            <a:extLst>
              <a:ext uri="{FF2B5EF4-FFF2-40B4-BE49-F238E27FC236}">
                <a16:creationId xmlns:a16="http://schemas.microsoft.com/office/drawing/2014/main" id="{0BA9D9A1-C2D4-AF9F-2034-F192DE696ED3}"/>
              </a:ext>
            </a:extLst>
          </p:cNvPr>
          <p:cNvSpPr txBox="1">
            <a:spLocks/>
          </p:cNvSpPr>
          <p:nvPr/>
        </p:nvSpPr>
        <p:spPr>
          <a:xfrm>
            <a:off x="11383946" y="242569"/>
            <a:ext cx="59067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6</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Tree>
    <p:extLst>
      <p:ext uri="{BB962C8B-B14F-4D97-AF65-F5344CB8AC3E}">
        <p14:creationId xmlns:p14="http://schemas.microsoft.com/office/powerpoint/2010/main" val="324185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D0DEDA9-E790-2B7E-E025-2AE29DE351CD}"/>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8FD78868-D401-4480-9B0F-7370F0F53454}"/>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1, </a:t>
            </a:r>
            <a:r>
              <a:rPr lang="ja-JP" altLang="en-US" sz="1600" b="1">
                <a:solidFill>
                  <a:schemeClr val="bg1">
                    <a:lumMod val="50000"/>
                  </a:schemeClr>
                </a:solidFill>
                <a:latin typeface="+mn-ea"/>
                <a:ea typeface="+mn-ea"/>
              </a:rPr>
              <a:t>はじめに（背景・ニーズ）</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“物の配布“の具体例</a:t>
            </a:r>
            <a:endParaRPr lang="en-US" altLang="ja-JP" sz="1600" b="1">
              <a:solidFill>
                <a:schemeClr val="bg1">
                  <a:lumMod val="50000"/>
                </a:schemeClr>
              </a:solidFill>
              <a:latin typeface="+mn-ea"/>
              <a:ea typeface="+mn-ea"/>
            </a:endParaRPr>
          </a:p>
        </p:txBody>
      </p:sp>
      <p:cxnSp>
        <p:nvCxnSpPr>
          <p:cNvPr id="9" name="直線コネクタ 8">
            <a:extLst>
              <a:ext uri="{FF2B5EF4-FFF2-40B4-BE49-F238E27FC236}">
                <a16:creationId xmlns:a16="http://schemas.microsoft.com/office/drawing/2014/main" id="{27D38009-5F65-A6A7-C607-BDF59B129740}"/>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スライド番号プレースホルダー 13">
            <a:extLst>
              <a:ext uri="{FF2B5EF4-FFF2-40B4-BE49-F238E27FC236}">
                <a16:creationId xmlns:a16="http://schemas.microsoft.com/office/drawing/2014/main" id="{178596B5-D3CA-C495-2AAB-74A53A42A861}"/>
              </a:ext>
            </a:extLst>
          </p:cNvPr>
          <p:cNvSpPr txBox="1">
            <a:spLocks/>
          </p:cNvSpPr>
          <p:nvPr/>
        </p:nvSpPr>
        <p:spPr>
          <a:xfrm>
            <a:off x="11383946" y="242569"/>
            <a:ext cx="59067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7</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16" name="吹き出し: 四角形 15">
            <a:extLst>
              <a:ext uri="{FF2B5EF4-FFF2-40B4-BE49-F238E27FC236}">
                <a16:creationId xmlns:a16="http://schemas.microsoft.com/office/drawing/2014/main" id="{6474B502-FD03-29E3-E631-9B1FC82B1BC1}"/>
              </a:ext>
            </a:extLst>
          </p:cNvPr>
          <p:cNvSpPr/>
          <p:nvPr/>
        </p:nvSpPr>
        <p:spPr>
          <a:xfrm>
            <a:off x="3011251" y="1210450"/>
            <a:ext cx="6087878" cy="2719746"/>
          </a:xfrm>
          <a:prstGeom prst="wedge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9AD3F6AC-EB88-18E4-11ED-A2C76E3BA8D0}"/>
              </a:ext>
            </a:extLst>
          </p:cNvPr>
          <p:cNvSpPr/>
          <p:nvPr/>
        </p:nvSpPr>
        <p:spPr>
          <a:xfrm>
            <a:off x="3160542" y="1039907"/>
            <a:ext cx="1656000" cy="288000"/>
          </a:xfrm>
          <a:prstGeom prst="roundRect">
            <a:avLst/>
          </a:prstGeom>
          <a:solidFill>
            <a:srgbClr val="E9E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0666B12-A383-C8B5-1B0B-18E2B9ABFC54}"/>
              </a:ext>
            </a:extLst>
          </p:cNvPr>
          <p:cNvSpPr txBox="1"/>
          <p:nvPr/>
        </p:nvSpPr>
        <p:spPr>
          <a:xfrm>
            <a:off x="3092870" y="1005593"/>
            <a:ext cx="6006259" cy="2769989"/>
          </a:xfrm>
          <a:prstGeom prst="rect">
            <a:avLst/>
          </a:prstGeom>
          <a:noFill/>
        </p:spPr>
        <p:txBody>
          <a:bodyPr wrap="square" lIns="91440" tIns="45720" rIns="91440" bIns="45720" anchor="t">
            <a:spAutoFit/>
          </a:bodyPr>
          <a:lstStyle/>
          <a:p>
            <a:r>
              <a:rPr lang="ja-JP" altLang="en-US" b="1">
                <a:latin typeface="游ゴシック"/>
                <a:ea typeface="游ゴシック"/>
              </a:rPr>
              <a:t>思いつくのは</a:t>
            </a:r>
            <a:r>
              <a:rPr lang="en-US" altLang="ja-JP" b="1">
                <a:latin typeface="游ゴシック"/>
                <a:ea typeface="游ゴシック"/>
              </a:rPr>
              <a:t>…</a:t>
            </a:r>
          </a:p>
          <a:p>
            <a:r>
              <a:rPr lang="ja-JP" altLang="en-US" sz="2400" b="1">
                <a:latin typeface="+mn-ea"/>
              </a:rPr>
              <a:t>・チラシ配り</a:t>
            </a:r>
            <a:endParaRPr lang="en-US" altLang="ja-JP" sz="2400" b="1">
              <a:latin typeface="+mn-ea"/>
            </a:endParaRPr>
          </a:p>
          <a:p>
            <a:r>
              <a:rPr lang="ja-JP" altLang="en-US" sz="2400" b="1">
                <a:latin typeface="+mn-ea"/>
              </a:rPr>
              <a:t>・ティッシュ配り</a:t>
            </a:r>
            <a:endParaRPr lang="en-US" altLang="ja-JP" sz="2400" b="1">
              <a:latin typeface="+mn-ea"/>
            </a:endParaRPr>
          </a:p>
          <a:p>
            <a:endParaRPr lang="en-US" altLang="ja-JP" b="1">
              <a:latin typeface="+mn-ea"/>
            </a:endParaRPr>
          </a:p>
          <a:p>
            <a:r>
              <a:rPr lang="ja-JP" altLang="en-US" sz="2400" b="1">
                <a:latin typeface="+mn-ea"/>
              </a:rPr>
              <a:t>・夏のイベントのうちわ、瞬間冷却パック</a:t>
            </a:r>
            <a:endParaRPr lang="en-US" altLang="ja-JP" sz="2400" b="1">
              <a:latin typeface="+mn-ea"/>
            </a:endParaRPr>
          </a:p>
          <a:p>
            <a:r>
              <a:rPr lang="ja-JP" altLang="en-US" sz="2400" b="1">
                <a:latin typeface="+mn-ea"/>
              </a:rPr>
              <a:t>・冬のイベントのカイロ</a:t>
            </a:r>
            <a:endParaRPr lang="en-US" altLang="ja-JP" sz="2400" b="1">
              <a:latin typeface="+mn-ea"/>
            </a:endParaRPr>
          </a:p>
          <a:p>
            <a:endParaRPr lang="en-US" altLang="ja-JP" b="1">
              <a:latin typeface="+mn-ea"/>
            </a:endParaRPr>
          </a:p>
          <a:p>
            <a:r>
              <a:rPr lang="ja-JP" altLang="en-US" sz="2400" b="1">
                <a:latin typeface="+mn-ea"/>
              </a:rPr>
              <a:t>・高専祭のビンゴカード</a:t>
            </a:r>
            <a:endParaRPr lang="en-US" altLang="ja-JP" sz="2400" b="1">
              <a:latin typeface="+mn-ea"/>
            </a:endParaRPr>
          </a:p>
        </p:txBody>
      </p:sp>
      <p:sp>
        <p:nvSpPr>
          <p:cNvPr id="3" name="四角形: 角を丸くする 2">
            <a:extLst>
              <a:ext uri="{FF2B5EF4-FFF2-40B4-BE49-F238E27FC236}">
                <a16:creationId xmlns:a16="http://schemas.microsoft.com/office/drawing/2014/main" id="{95B3DD8C-A7F1-CA2E-0F0B-8926B1E41E4D}"/>
              </a:ext>
            </a:extLst>
          </p:cNvPr>
          <p:cNvSpPr/>
          <p:nvPr/>
        </p:nvSpPr>
        <p:spPr>
          <a:xfrm>
            <a:off x="6408000" y="5518633"/>
            <a:ext cx="972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F13C790F-6BA3-3E94-2AF2-BDFFD90F5BAE}"/>
              </a:ext>
            </a:extLst>
          </p:cNvPr>
          <p:cNvSpPr/>
          <p:nvPr/>
        </p:nvSpPr>
        <p:spPr>
          <a:xfrm>
            <a:off x="6408000" y="4986000"/>
            <a:ext cx="2772000" cy="1080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19C87DC-B117-16E1-17C0-99219B0D1197}"/>
              </a:ext>
            </a:extLst>
          </p:cNvPr>
          <p:cNvSpPr txBox="1"/>
          <p:nvPr/>
        </p:nvSpPr>
        <p:spPr>
          <a:xfrm>
            <a:off x="2909667" y="4506085"/>
            <a:ext cx="6372665" cy="1200329"/>
          </a:xfrm>
          <a:prstGeom prst="rect">
            <a:avLst/>
          </a:prstGeom>
          <a:noFill/>
          <a:ln>
            <a:noFill/>
          </a:ln>
        </p:spPr>
        <p:txBody>
          <a:bodyPr wrap="square">
            <a:spAutoFit/>
          </a:bodyPr>
          <a:lstStyle/>
          <a:p>
            <a:r>
              <a:rPr lang="ja-JP" altLang="en-US" b="1">
                <a:latin typeface="+mn-ea"/>
              </a:rPr>
              <a:t>物を配るという仕事の需要は未だ</a:t>
            </a:r>
            <a:r>
              <a:rPr lang="ja-JP" altLang="en-US" sz="3600" b="1">
                <a:latin typeface="+mn-ea"/>
              </a:rPr>
              <a:t>衰えておらず</a:t>
            </a:r>
            <a:endParaRPr lang="en-US" altLang="ja-JP" sz="3600" b="1">
              <a:latin typeface="+mn-ea"/>
            </a:endParaRPr>
          </a:p>
          <a:p>
            <a:r>
              <a:rPr lang="ja-JP" altLang="en-US" b="1">
                <a:latin typeface="+mn-ea"/>
              </a:rPr>
              <a:t>むしろロボットの担う業務として</a:t>
            </a:r>
            <a:r>
              <a:rPr lang="ja-JP" altLang="en-US" sz="3600" b="1">
                <a:latin typeface="+mn-ea"/>
              </a:rPr>
              <a:t>適任</a:t>
            </a:r>
            <a:r>
              <a:rPr lang="ja-JP" altLang="en-US" b="1">
                <a:latin typeface="+mn-ea"/>
              </a:rPr>
              <a:t>である。</a:t>
            </a:r>
            <a:endParaRPr lang="en-US" altLang="ja-JP" b="1">
              <a:latin typeface="+mn-ea"/>
            </a:endParaRPr>
          </a:p>
        </p:txBody>
      </p:sp>
    </p:spTree>
    <p:extLst>
      <p:ext uri="{BB962C8B-B14F-4D97-AF65-F5344CB8AC3E}">
        <p14:creationId xmlns:p14="http://schemas.microsoft.com/office/powerpoint/2010/main" val="29483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グラフィックス 12" descr="チャットの吹き出し 単色塗りつぶし">
            <a:extLst>
              <a:ext uri="{FF2B5EF4-FFF2-40B4-BE49-F238E27FC236}">
                <a16:creationId xmlns:a16="http://schemas.microsoft.com/office/drawing/2014/main" id="{A2B7F097-E405-04B2-B6FA-17376B7860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7536519" y="2357625"/>
            <a:ext cx="3367405" cy="3030942"/>
          </a:xfrm>
          <a:prstGeom prst="rect">
            <a:avLst/>
          </a:prstGeom>
        </p:spPr>
      </p:pic>
      <p:sp>
        <p:nvSpPr>
          <p:cNvPr id="11" name="四角形: 角を丸くする 10">
            <a:extLst>
              <a:ext uri="{FF2B5EF4-FFF2-40B4-BE49-F238E27FC236}">
                <a16:creationId xmlns:a16="http://schemas.microsoft.com/office/drawing/2014/main" id="{3757A0BE-DA88-CB28-2739-1C1E10EEE5C0}"/>
              </a:ext>
            </a:extLst>
          </p:cNvPr>
          <p:cNvSpPr/>
          <p:nvPr/>
        </p:nvSpPr>
        <p:spPr>
          <a:xfrm>
            <a:off x="7367618" y="2591771"/>
            <a:ext cx="2411220" cy="1281325"/>
          </a:xfrm>
          <a:prstGeom prst="roundRect">
            <a:avLst/>
          </a:prstGeom>
          <a:solidFill>
            <a:srgbClr val="E9E3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チャットの吹き出し 単色塗りつぶし">
            <a:extLst>
              <a:ext uri="{FF2B5EF4-FFF2-40B4-BE49-F238E27FC236}">
                <a16:creationId xmlns:a16="http://schemas.microsoft.com/office/drawing/2014/main" id="{4DAE69D1-9771-9C7E-BFBE-C75A99F99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3333" y="1555130"/>
            <a:ext cx="4064323" cy="3567100"/>
          </a:xfrm>
          <a:prstGeom prst="rect">
            <a:avLst/>
          </a:prstGeom>
        </p:spPr>
      </p:pic>
      <p:sp>
        <p:nvSpPr>
          <p:cNvPr id="9" name="テキスト ボックス 8">
            <a:extLst>
              <a:ext uri="{FF2B5EF4-FFF2-40B4-BE49-F238E27FC236}">
                <a16:creationId xmlns:a16="http://schemas.microsoft.com/office/drawing/2014/main" id="{ABE83531-4DDE-9D7F-3D60-02B8F6BA4562}"/>
              </a:ext>
            </a:extLst>
          </p:cNvPr>
          <p:cNvSpPr txBox="1"/>
          <p:nvPr/>
        </p:nvSpPr>
        <p:spPr>
          <a:xfrm>
            <a:off x="540000" y="1080000"/>
            <a:ext cx="8792396" cy="49733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1, </a:t>
            </a:r>
            <a:r>
              <a:rPr kumimoji="1" lang="ja-JP" altLang="en-US" b="1" i="0" strike="noStrike" kern="1200" cap="none" spc="0" normalizeH="0" baseline="0" noProof="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cs typeface="+mn-cs"/>
              </a:rPr>
              <a:t>はじめに（背景・ニーズ）</a:t>
            </a:r>
            <a:endParaRPr lang="en-US" altLang="ja-JP" b="1">
              <a:solidFill>
                <a:schemeClr val="tx1">
                  <a:lumMod val="50000"/>
                  <a:lumOff val="50000"/>
                </a:schemeClr>
              </a:solidFill>
              <a:latin typeface="+mn-ea"/>
            </a:endParaRPr>
          </a:p>
          <a:p>
            <a:pPr>
              <a:lnSpc>
                <a:spcPct val="200000"/>
              </a:lnSpc>
            </a:pPr>
            <a:r>
              <a:rPr lang="en-US" altLang="ja-JP" sz="4400" b="1" u="sng">
                <a:latin typeface="+mn-ea"/>
              </a:rPr>
              <a:t>2, </a:t>
            </a:r>
            <a:r>
              <a:rPr lang="ja-JP" altLang="en-US" sz="4400" b="1" u="sng">
                <a:latin typeface="+mn-ea"/>
              </a:rPr>
              <a:t>プロジェクトテーマ</a:t>
            </a:r>
            <a:r>
              <a:rPr lang="en-US" altLang="ja-JP" sz="4400" b="1" u="sng">
                <a:latin typeface="+mn-ea"/>
              </a:rPr>
              <a:t> </a:t>
            </a:r>
          </a:p>
          <a:p>
            <a:pPr>
              <a:lnSpc>
                <a:spcPct val="200000"/>
              </a:lnSpc>
            </a:pPr>
            <a:r>
              <a:rPr lang="en-US" altLang="ja-JP" sz="1800" b="1">
                <a:solidFill>
                  <a:schemeClr val="tx1">
                    <a:lumMod val="50000"/>
                    <a:lumOff val="50000"/>
                  </a:schemeClr>
                </a:solidFill>
                <a:latin typeface="+mn-ea"/>
              </a:rPr>
              <a:t>3,</a:t>
            </a:r>
            <a:r>
              <a:rPr lang="ja-JP" altLang="en-US" sz="1800" b="1">
                <a:solidFill>
                  <a:schemeClr val="tx1">
                    <a:lumMod val="50000"/>
                    <a:lumOff val="50000"/>
                  </a:schemeClr>
                </a:solidFill>
                <a:latin typeface="+mn-ea"/>
              </a:rPr>
              <a:t> 製品コンセプト・特徴</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4,</a:t>
            </a:r>
            <a:r>
              <a:rPr lang="ja-JP" altLang="en-US" sz="1800" b="1">
                <a:solidFill>
                  <a:schemeClr val="tx1">
                    <a:lumMod val="50000"/>
                    <a:lumOff val="50000"/>
                  </a:schemeClr>
                </a:solidFill>
                <a:latin typeface="+mn-ea"/>
              </a:rPr>
              <a:t> 主な機能</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5,</a:t>
            </a:r>
            <a:r>
              <a:rPr lang="ja-JP" altLang="en-US" sz="1800" b="1">
                <a:solidFill>
                  <a:schemeClr val="tx1">
                    <a:lumMod val="50000"/>
                    <a:lumOff val="50000"/>
                  </a:schemeClr>
                </a:solidFill>
                <a:latin typeface="+mn-ea"/>
              </a:rPr>
              <a:t> 外観イメージ</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6,</a:t>
            </a:r>
            <a:r>
              <a:rPr lang="ja-JP" altLang="en-US" sz="1800" b="1">
                <a:solidFill>
                  <a:schemeClr val="tx1">
                    <a:lumMod val="50000"/>
                    <a:lumOff val="50000"/>
                  </a:schemeClr>
                </a:solidFill>
                <a:latin typeface="+mn-ea"/>
              </a:rPr>
              <a:t> 開発項目</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7, </a:t>
            </a:r>
            <a:r>
              <a:rPr lang="ja-JP" altLang="en-US" sz="1800" b="1">
                <a:solidFill>
                  <a:schemeClr val="tx1">
                    <a:lumMod val="50000"/>
                    <a:lumOff val="50000"/>
                  </a:schemeClr>
                </a:solidFill>
                <a:latin typeface="+mn-ea"/>
              </a:rPr>
              <a:t>主要な購入物品</a:t>
            </a:r>
            <a:endParaRPr lang="en-US" altLang="ja-JP" sz="1800" b="1">
              <a:solidFill>
                <a:schemeClr val="tx1">
                  <a:lumMod val="50000"/>
                  <a:lumOff val="50000"/>
                </a:schemeClr>
              </a:solidFill>
              <a:latin typeface="+mn-ea"/>
            </a:endParaRPr>
          </a:p>
          <a:p>
            <a:pPr>
              <a:lnSpc>
                <a:spcPct val="200000"/>
              </a:lnSpc>
            </a:pPr>
            <a:r>
              <a:rPr lang="en-US" altLang="ja-JP" sz="1800" b="1">
                <a:solidFill>
                  <a:schemeClr val="tx1">
                    <a:lumMod val="50000"/>
                    <a:lumOff val="50000"/>
                  </a:schemeClr>
                </a:solidFill>
                <a:latin typeface="+mn-ea"/>
              </a:rPr>
              <a:t>8, </a:t>
            </a:r>
            <a:r>
              <a:rPr lang="ja-JP" altLang="en-US" sz="1800" b="1">
                <a:solidFill>
                  <a:schemeClr val="tx1">
                    <a:lumMod val="50000"/>
                    <a:lumOff val="50000"/>
                  </a:schemeClr>
                </a:solidFill>
                <a:latin typeface="+mn-ea"/>
              </a:rPr>
              <a:t>その他使用物品</a:t>
            </a:r>
          </a:p>
        </p:txBody>
      </p:sp>
    </p:spTree>
    <p:extLst>
      <p:ext uri="{BB962C8B-B14F-4D97-AF65-F5344CB8AC3E}">
        <p14:creationId xmlns:p14="http://schemas.microsoft.com/office/powerpoint/2010/main" val="194355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811921E-548D-70BF-23BE-2911FACFD70D}"/>
              </a:ext>
            </a:extLst>
          </p:cNvPr>
          <p:cNvSpPr>
            <a:spLocks noGrp="1" noRot="1" noMove="1" noResize="1" noEditPoints="1" noAdjustHandles="1" noChangeArrowheads="1" noChangeShapeType="1"/>
          </p:cNvSpPr>
          <p:nvPr/>
        </p:nvSpPr>
        <p:spPr>
          <a:xfrm>
            <a:off x="217383" y="230921"/>
            <a:ext cx="11757234" cy="6396158"/>
          </a:xfrm>
          <a:prstGeom prst="roundRect">
            <a:avLst>
              <a:gd name="adj" fmla="val 131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 手紙&#10;&#10;説明は自動で生成されたものです">
            <a:extLst>
              <a:ext uri="{FF2B5EF4-FFF2-40B4-BE49-F238E27FC236}">
                <a16:creationId xmlns:a16="http://schemas.microsoft.com/office/drawing/2014/main" id="{53262399-EABF-C05D-D273-D2EAB7DC5D5B}"/>
              </a:ext>
            </a:extLst>
          </p:cNvPr>
          <p:cNvPicPr>
            <a:picLocks noChangeAspect="1"/>
          </p:cNvPicPr>
          <p:nvPr/>
        </p:nvPicPr>
        <p:blipFill>
          <a:blip r:embed="rId3"/>
          <a:stretch>
            <a:fillRect/>
          </a:stretch>
        </p:blipFill>
        <p:spPr>
          <a:xfrm>
            <a:off x="4400300" y="2918195"/>
            <a:ext cx="3369312" cy="3369312"/>
          </a:xfrm>
          <a:prstGeom prst="rect">
            <a:avLst/>
          </a:prstGeom>
        </p:spPr>
      </p:pic>
      <p:sp>
        <p:nvSpPr>
          <p:cNvPr id="10" name="テキスト ボックス 9">
            <a:extLst>
              <a:ext uri="{FF2B5EF4-FFF2-40B4-BE49-F238E27FC236}">
                <a16:creationId xmlns:a16="http://schemas.microsoft.com/office/drawing/2014/main" id="{D3716FE7-4992-C929-BF87-AFCD744EB6D3}"/>
              </a:ext>
            </a:extLst>
          </p:cNvPr>
          <p:cNvSpPr txBox="1"/>
          <p:nvPr/>
        </p:nvSpPr>
        <p:spPr>
          <a:xfrm>
            <a:off x="3291136" y="1037254"/>
            <a:ext cx="5609728" cy="1877437"/>
          </a:xfrm>
          <a:prstGeom prst="rect">
            <a:avLst/>
          </a:prstGeom>
          <a:noFill/>
        </p:spPr>
        <p:txBody>
          <a:bodyPr wrap="square" lIns="91440" tIns="45720" rIns="91440" bIns="45720" anchor="t">
            <a:spAutoFit/>
          </a:bodyPr>
          <a:lstStyle/>
          <a:p>
            <a:pPr algn="ctr"/>
            <a:r>
              <a:rPr kumimoji="1" lang="ja-JP" altLang="en-US" sz="6000" b="1">
                <a:latin typeface="游ゴシック"/>
                <a:ea typeface="游ゴシック"/>
              </a:rPr>
              <a:t>“</a:t>
            </a:r>
            <a:r>
              <a:rPr lang="ja-JP" altLang="en-US" sz="6000" b="1" i="0">
                <a:effectLst/>
                <a:latin typeface="-apple-system"/>
                <a:ea typeface="游ゴシック Light"/>
              </a:rPr>
              <a:t>𝔊𝔘𝔏𝔏</a:t>
            </a:r>
            <a:r>
              <a:rPr lang="en-US" altLang="ja-JP" sz="6000" b="1" i="0">
                <a:effectLst/>
                <a:latin typeface="-apple-system"/>
                <a:ea typeface="游ゴシック Light"/>
              </a:rPr>
              <a:t>ℭ</a:t>
            </a:r>
            <a:r>
              <a:rPr kumimoji="1" lang="ja-JP" altLang="en-US" sz="6000" b="1">
                <a:latin typeface="游ゴシック"/>
                <a:ea typeface="游ゴシック"/>
              </a:rPr>
              <a:t>”</a:t>
            </a:r>
            <a:endParaRPr kumimoji="1" lang="en-US" altLang="ja-JP" sz="6000" b="1">
              <a:latin typeface="游ゴシック"/>
              <a:ea typeface="游ゴシック"/>
            </a:endParaRPr>
          </a:p>
          <a:p>
            <a:pPr algn="ctr"/>
            <a:r>
              <a:rPr lang="ja-JP" altLang="en-US" sz="2800" b="1">
                <a:latin typeface="游ゴシック"/>
                <a:ea typeface="游ゴシック"/>
              </a:rPr>
              <a:t>↓</a:t>
            </a:r>
            <a:endParaRPr kumimoji="1" lang="en-US" altLang="ja-JP" sz="2800" b="1">
              <a:latin typeface="游ゴシック"/>
              <a:ea typeface="游ゴシック"/>
            </a:endParaRPr>
          </a:p>
          <a:p>
            <a:pPr algn="ctr"/>
            <a:r>
              <a:rPr lang="en-US" altLang="ja-JP" sz="2800" b="1">
                <a:ea typeface="游ゴシック"/>
              </a:rPr>
              <a:t>G</a:t>
            </a:r>
            <a:r>
              <a:rPr lang="en-US" altLang="ja-JP" sz="2800">
                <a:ea typeface="游ゴシック"/>
              </a:rPr>
              <a:t>ive </a:t>
            </a:r>
            <a:r>
              <a:rPr lang="en-US" altLang="ja-JP" sz="2800" b="1">
                <a:ea typeface="游ゴシック"/>
              </a:rPr>
              <a:t>YOU</a:t>
            </a:r>
            <a:r>
              <a:rPr kumimoji="1" lang="en-US" altLang="ja-JP" sz="2800">
                <a:ea typeface="游ゴシック"/>
              </a:rPr>
              <a:t> </a:t>
            </a:r>
            <a:r>
              <a:rPr lang="en-US" altLang="ja-JP" sz="2800" b="1">
                <a:ea typeface="游ゴシック"/>
              </a:rPr>
              <a:t>L</a:t>
            </a:r>
            <a:r>
              <a:rPr lang="en-US" altLang="ja-JP" sz="2800">
                <a:ea typeface="游ゴシック"/>
              </a:rPr>
              <a:t>ink </a:t>
            </a:r>
            <a:r>
              <a:rPr lang="en-US" altLang="ja-JP" sz="2800" b="1">
                <a:ea typeface="游ゴシック"/>
              </a:rPr>
              <a:t>L</a:t>
            </a:r>
            <a:r>
              <a:rPr lang="en-US" altLang="ja-JP" sz="2800">
                <a:ea typeface="游ゴシック"/>
              </a:rPr>
              <a:t>ife</a:t>
            </a:r>
            <a:r>
              <a:rPr kumimoji="1" lang="en-US" altLang="ja-JP" sz="2800">
                <a:ea typeface="游ゴシック"/>
              </a:rPr>
              <a:t> </a:t>
            </a:r>
            <a:r>
              <a:rPr lang="en-US" altLang="ja-JP" sz="2800" b="1">
                <a:ea typeface="游ゴシック"/>
              </a:rPr>
              <a:t>C</a:t>
            </a:r>
            <a:r>
              <a:rPr lang="en-US" altLang="ja-JP" sz="2800">
                <a:ea typeface="游ゴシック"/>
              </a:rPr>
              <a:t>onnection</a:t>
            </a:r>
          </a:p>
        </p:txBody>
      </p:sp>
      <p:cxnSp>
        <p:nvCxnSpPr>
          <p:cNvPr id="3" name="直線コネクタ 2">
            <a:extLst>
              <a:ext uri="{FF2B5EF4-FFF2-40B4-BE49-F238E27FC236}">
                <a16:creationId xmlns:a16="http://schemas.microsoft.com/office/drawing/2014/main" id="{747524C4-14B4-7BEB-90BA-7C00D2C1743D}"/>
              </a:ext>
            </a:extLst>
          </p:cNvPr>
          <p:cNvCxnSpPr>
            <a:cxnSpLocks/>
          </p:cNvCxnSpPr>
          <p:nvPr/>
        </p:nvCxnSpPr>
        <p:spPr>
          <a:xfrm>
            <a:off x="201000" y="597403"/>
            <a:ext cx="1179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スライド番号プレースホルダー 13">
            <a:extLst>
              <a:ext uri="{FF2B5EF4-FFF2-40B4-BE49-F238E27FC236}">
                <a16:creationId xmlns:a16="http://schemas.microsoft.com/office/drawing/2014/main" id="{42612B01-AF9A-D9A5-2B26-04EC32E8A5E1}"/>
              </a:ext>
            </a:extLst>
          </p:cNvPr>
          <p:cNvSpPr txBox="1">
            <a:spLocks/>
          </p:cNvSpPr>
          <p:nvPr/>
        </p:nvSpPr>
        <p:spPr>
          <a:xfrm>
            <a:off x="11312828" y="242569"/>
            <a:ext cx="66178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364E6FF-2C1D-4464-B923-647E5550A62D}" type="slidenum">
              <a:rPr lang="ja-JP" altLang="en-US" b="1" smtClean="0">
                <a:solidFill>
                  <a:schemeClr val="bg1">
                    <a:lumMod val="50000"/>
                  </a:schemeClr>
                </a:solidFill>
                <a:ea typeface="游ゴシック"/>
              </a:rPr>
              <a:pPr/>
              <a:t>9</a:t>
            </a:fld>
            <a:r>
              <a:rPr lang="en-US" altLang="ja-JP" b="1">
                <a:solidFill>
                  <a:schemeClr val="bg1">
                    <a:lumMod val="50000"/>
                  </a:schemeClr>
                </a:solidFill>
                <a:ea typeface="游ゴシック"/>
              </a:rPr>
              <a:t>/42</a:t>
            </a:r>
            <a:endParaRPr lang="ja-JP" altLang="en-US" b="1">
              <a:solidFill>
                <a:schemeClr val="bg1">
                  <a:lumMod val="50000"/>
                </a:schemeClr>
              </a:solidFill>
            </a:endParaRPr>
          </a:p>
        </p:txBody>
      </p:sp>
      <p:sp>
        <p:nvSpPr>
          <p:cNvPr id="9" name="タイトル 1">
            <a:extLst>
              <a:ext uri="{FF2B5EF4-FFF2-40B4-BE49-F238E27FC236}">
                <a16:creationId xmlns:a16="http://schemas.microsoft.com/office/drawing/2014/main" id="{5E1E7B99-96CB-CBEF-F5CA-CA47611F0CC5}"/>
              </a:ext>
            </a:extLst>
          </p:cNvPr>
          <p:cNvSpPr txBox="1">
            <a:spLocks/>
          </p:cNvSpPr>
          <p:nvPr/>
        </p:nvSpPr>
        <p:spPr>
          <a:xfrm>
            <a:off x="216000" y="216000"/>
            <a:ext cx="477995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600" b="1">
                <a:solidFill>
                  <a:schemeClr val="bg1">
                    <a:lumMod val="50000"/>
                  </a:schemeClr>
                </a:solidFill>
                <a:latin typeface="+mn-ea"/>
                <a:ea typeface="+mn-ea"/>
              </a:rPr>
              <a:t>2, </a:t>
            </a:r>
            <a:r>
              <a:rPr lang="ja-JP" altLang="en-US" sz="1600" b="1">
                <a:solidFill>
                  <a:schemeClr val="bg1">
                    <a:lumMod val="50000"/>
                  </a:schemeClr>
                </a:solidFill>
                <a:latin typeface="+mn-ea"/>
                <a:ea typeface="+mn-ea"/>
              </a:rPr>
              <a:t>プロジェクトテーマ</a:t>
            </a:r>
            <a:r>
              <a:rPr lang="en-US" altLang="ja-JP" sz="1600" b="1">
                <a:solidFill>
                  <a:schemeClr val="bg1">
                    <a:lumMod val="50000"/>
                  </a:schemeClr>
                </a:solidFill>
                <a:latin typeface="+mn-ea"/>
                <a:ea typeface="+mn-ea"/>
              </a:rPr>
              <a:t>-</a:t>
            </a:r>
            <a:r>
              <a:rPr lang="ja-JP" altLang="en-US" sz="1600" b="1">
                <a:solidFill>
                  <a:schemeClr val="bg1">
                    <a:lumMod val="50000"/>
                  </a:schemeClr>
                </a:solidFill>
                <a:latin typeface="+mn-ea"/>
                <a:ea typeface="+mn-ea"/>
              </a:rPr>
              <a:t>ロゴ</a:t>
            </a:r>
            <a:endParaRPr lang="en-US" altLang="ja-JP" sz="1600" b="1">
              <a:solidFill>
                <a:schemeClr val="bg1">
                  <a:lumMod val="50000"/>
                </a:schemeClr>
              </a:solidFill>
              <a:latin typeface="+mn-ea"/>
              <a:ea typeface="+mn-ea"/>
            </a:endParaRPr>
          </a:p>
        </p:txBody>
      </p:sp>
    </p:spTree>
    <p:extLst>
      <p:ext uri="{BB962C8B-B14F-4D97-AF65-F5344CB8AC3E}">
        <p14:creationId xmlns:p14="http://schemas.microsoft.com/office/powerpoint/2010/main" val="14944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909dc6-2c41-4e28-9d7f-d2796502e1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B960AAD291DC54884317C884B77E023" ma:contentTypeVersion="13" ma:contentTypeDescription="新しいドキュメントを作成します。" ma:contentTypeScope="" ma:versionID="d54d662d54808d6792c5d07777fe27f6">
  <xsd:schema xmlns:xsd="http://www.w3.org/2001/XMLSchema" xmlns:xs="http://www.w3.org/2001/XMLSchema" xmlns:p="http://schemas.microsoft.com/office/2006/metadata/properties" xmlns:ns2="8c909dc6-2c41-4e28-9d7f-d2796502e169" xmlns:ns3="4492adc7-1d8f-4361-b397-61a31a8cd7fe" targetNamespace="http://schemas.microsoft.com/office/2006/metadata/properties" ma:root="true" ma:fieldsID="b8a121ed020b8e044d7ef86ca28ffed2" ns2:_="" ns3:_="">
    <xsd:import namespace="8c909dc6-2c41-4e28-9d7f-d2796502e169"/>
    <xsd:import namespace="4492adc7-1d8f-4361-b397-61a31a8cd7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09dc6-2c41-4e28-9d7f-d2796502e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c1ec0f05-8db9-4cb4-a53b-b8806002f2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2adc7-1d8f-4361-b397-61a31a8cd7fe"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8048E2-E5BA-4F2F-B751-4C8DC9E642DE}">
  <ds:schemaRef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93beb649-6b9b-4f10-9742-c31354b9ee2a"/>
    <ds:schemaRef ds:uri="8c909dc6-2c41-4e28-9d7f-d2796502e169"/>
  </ds:schemaRefs>
</ds:datastoreItem>
</file>

<file path=customXml/itemProps2.xml><?xml version="1.0" encoding="utf-8"?>
<ds:datastoreItem xmlns:ds="http://schemas.openxmlformats.org/officeDocument/2006/customXml" ds:itemID="{6C2DE4EC-0739-4AA5-94E5-A0B018E4DB32}">
  <ds:schemaRefs>
    <ds:schemaRef ds:uri="http://schemas.microsoft.com/sharepoint/v3/contenttype/forms"/>
  </ds:schemaRefs>
</ds:datastoreItem>
</file>

<file path=customXml/itemProps3.xml><?xml version="1.0" encoding="utf-8"?>
<ds:datastoreItem xmlns:ds="http://schemas.openxmlformats.org/officeDocument/2006/customXml" ds:itemID="{A2BF5045-C989-4B21-A114-53730CE32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09dc6-2c41-4e28-9d7f-d2796502e169"/>
    <ds:schemaRef ds:uri="4492adc7-1d8f-4361-b397-61a31a8cd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e835d-5e95-4512-8ae0-a7b38af25fc8}" enabled="0" method="" siteId="{72fe835d-5e95-4512-8ae0-a7b38af25fc8}" removed="1"/>
</clbl:labelList>
</file>

<file path=docProps/app.xml><?xml version="1.0" encoding="utf-8"?>
<Properties xmlns="http://schemas.openxmlformats.org/officeDocument/2006/extended-properties" xmlns:vt="http://schemas.openxmlformats.org/officeDocument/2006/docPropsVTypes">
  <TotalTime>3</TotalTime>
  <Words>3995</Words>
  <Application>Microsoft Office PowerPoint</Application>
  <PresentationFormat>ワイド画面</PresentationFormat>
  <Paragraphs>577</Paragraphs>
  <Slides>45</Slides>
  <Notes>41</Notes>
  <HiddenSlides>2</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Office テーマ</vt:lpstr>
      <vt:lpstr>システム提案 “𝔊𝔘𝔏𝔏ℭ”</vt:lpstr>
      <vt:lpstr>目次</vt:lpstr>
      <vt:lpstr>PowerPoint プレゼンテーション</vt:lpstr>
      <vt:lpstr>1, はじめに（背景・ニーズ）-実際のデータ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はじめに（背景・ニーズ）-実際のデータ</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システム提案 “𝔊𝔘𝔏𝔏ℭ”</dc:title>
  <dc:creator>d21123@comproom.local</dc:creator>
  <cp:lastModifiedBy>宇佐見祥_沼津</cp:lastModifiedBy>
  <cp:revision>6</cp:revision>
  <dcterms:created xsi:type="dcterms:W3CDTF">2024-06-21T02:38:26Z</dcterms:created>
  <dcterms:modified xsi:type="dcterms:W3CDTF">2024-07-21T15:43:17Z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0x0101007B960AAD291DC54884317C884B77E023</vt:lpwstr>
  </property>
  <property fmtid="{D5CDD505-2E9C-101B-9397-08002B2CF9AE}" pid="3" name="MediaServiceImageTags">
    <vt:lpwstr/>
  </property>
</Properties>
</file>