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3"/>
  </p:notesMasterIdLst>
  <p:sldIdLst>
    <p:sldId id="257" r:id="rId5"/>
    <p:sldId id="259" r:id="rId6"/>
    <p:sldId id="263" r:id="rId7"/>
    <p:sldId id="262" r:id="rId8"/>
    <p:sldId id="260" r:id="rId9"/>
    <p:sldId id="261" r:id="rId10"/>
    <p:sldId id="264" r:id="rId11"/>
    <p:sldId id="265" r:id="rId1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7C80"/>
    <a:srgbClr val="9A75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993" autoAdjust="0"/>
    <p:restoredTop sz="94660"/>
  </p:normalViewPr>
  <p:slideViewPr>
    <p:cSldViewPr snapToGrid="0">
      <p:cViewPr>
        <p:scale>
          <a:sx n="86" d="100"/>
          <a:sy n="86" d="100"/>
        </p:scale>
        <p:origin x="48" y="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9BCD30-44C2-46BC-9E61-9EC79D4E6BC6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8156040-E2CD-487A-8F40-D3D24D24FFF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245841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8156040-E2CD-487A-8F40-D3D24D24FFFF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10467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18D99D9-9297-D609-D78A-4C482988CB4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011A5E6-FDEA-B27E-0C87-250B1CC11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5347BBF-366F-F508-F3A6-0F22D07524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1CB8FAF-4B18-375C-8792-10455F8954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F3944BA-6800-58A6-5225-534DDD3D9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37427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2BD90C5-F035-4674-8164-2AACBD7799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393733C-A7A7-AC32-3FE8-72356236507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0EC225F-4034-D8E6-9CF2-7FCAD0DA4A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D518402-5076-352A-C479-6DDB334BBC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9D849B1-C4D9-F238-A91A-65EFE6F77C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48600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109ADA3-2BE3-1A43-AEAA-F9714DF1964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C3E17DE2-E8DE-D8F5-AF06-6D5CBA413B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C7819EB-4273-1552-3E57-E0B11E2ACE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4D6178B-F61E-479E-9AB0-74ECA84754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7F56570-E45E-3B85-C02B-17FAEB8EA4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700153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80F17D5-EB44-0458-6684-F31A6CA31A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EF0456-5997-2350-ED64-0BD7117B1F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4882651-B294-1A94-8AB0-6894F246D7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EE8D7DE-1ADA-2E13-733D-8749BD8CB0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5BD45BF-7A95-8510-8FB9-91518BC2A2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11433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D8806E-B81D-5B0B-A3E5-35455744E7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44D8030-54CA-3806-4ED7-26CBC2917E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AABD9C2-2AA3-CFC8-3B96-8F8F07D0A6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51F3B59-D8FB-25F0-B0B8-6588FEBD7B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AB2A404-9FF6-FA57-8468-AD99E2AF3D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53948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8998995-03C9-B08C-A886-4D6DF75CAA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D8F0D10-1C85-B64E-4C22-B489F9A8349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8349E14-C883-81C5-6683-E63A85FAC55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CD96361-A6DB-7326-A24C-6F62F62DAF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7C23199-17F4-95E8-B774-083C4E1FCD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B21BD5A-2159-B1EB-3826-C32E6DB68C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04671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766D136-3D55-874B-AFDD-4D683487B9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B34DB2B-E623-7A7D-FE63-C75A237090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9A06582-88CD-F8CD-E98F-B061599EDD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43C7330-3BAB-33AC-96B1-C245C82EF12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882E188-7C5F-E910-4DF7-398FCB742E5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48A08EFC-A9A5-E7B6-CF5F-63B1AA1225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D697519F-09DF-D032-AADF-B735D856BC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4BC28FCD-ED29-3529-65D0-A2C3DDBCDD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006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D77A928-6EDE-3BC7-6018-A54CD380E7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4BEE1A2F-068F-1767-D4DC-A534089B61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E594D70-E738-BDFF-6B2B-70A2858E5A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742747ED-E8DD-3613-4D8C-6DFA2013CC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7670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7AE82D4-C2F5-3E2A-6217-B7E12402AE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0AAAB5BD-3595-5B22-09BC-0C9888651E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B3763F7-ECEA-8EAE-F01F-586F84666E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42618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20657BA-84F6-A1BE-2B3D-7E1069BA43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10E6ED6-1334-4B4C-3AEA-E58EE7DB47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DDCFFD7-2077-81DC-FE94-A2E36686F3F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FA76640-0E74-67A1-68BF-F67E5F4990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EA3FBFC-2452-ACDF-3B31-4958132B1D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A1543F0-FA7F-216C-8753-A8FAC9BEC7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438885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8D9D94-5151-9727-B65B-E38C0D7126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AC16581-4694-5DFB-947C-FC1C3C5077A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AEC3C7B-4BFE-328C-EA32-767511A5C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A7C0C53-B09F-3717-0713-6AB59B4B22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CAEE3CA-4715-828D-96C7-C53963296C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DA7C93C-3146-AD42-23A4-FAC53D9BB2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06025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E994C011-9F66-644F-ABAD-9A5DE6E521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4EE8498-9118-9D03-CE6C-5365554FD7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14D2ADD-67B7-E531-A86C-0E342DB315E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8AAC1D9-4053-4B6D-B85B-464716AAAE68}" type="datetimeFigureOut">
              <a:rPr kumimoji="1" lang="ja-JP" altLang="en-US" smtClean="0"/>
              <a:t>2024/12/6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0BD0D82-07CE-ACF2-6EA5-5B5ED6F77DF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FC715C3-E090-1443-55CB-028541E4664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92D482-EE8F-4EF8-B6D6-96F500580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74070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FD83FD71-07F5-CB9C-91C6-7349081332C6}"/>
              </a:ext>
            </a:extLst>
          </p:cNvPr>
          <p:cNvSpPr>
            <a:spLocks noChangeAspect="1"/>
          </p:cNvSpPr>
          <p:nvPr/>
        </p:nvSpPr>
        <p:spPr>
          <a:xfrm>
            <a:off x="1219199" y="685799"/>
            <a:ext cx="9753600" cy="5486400"/>
          </a:xfrm>
          <a:prstGeom prst="roundRect">
            <a:avLst/>
          </a:prstGeom>
          <a:solidFill>
            <a:srgbClr val="9A75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15" name="図 14">
            <a:extLst>
              <a:ext uri="{FF2B5EF4-FFF2-40B4-BE49-F238E27FC236}">
                <a16:creationId xmlns:a16="http://schemas.microsoft.com/office/drawing/2014/main" id="{02A41F2C-5FB4-FFF3-B3B5-E8FB3EE5FB37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>
          <a:xfrm>
            <a:off x="1516746" y="850169"/>
            <a:ext cx="9158509" cy="5157662"/>
          </a:xfrm>
          <a:custGeom>
            <a:avLst/>
            <a:gdLst>
              <a:gd name="connsiteX0" fmla="*/ 5914058 w 9158509"/>
              <a:gd name="connsiteY0" fmla="*/ 2245128 h 5157662"/>
              <a:gd name="connsiteX1" fmla="*/ 5914058 w 9158509"/>
              <a:gd name="connsiteY1" fmla="*/ 2467596 h 5157662"/>
              <a:gd name="connsiteX2" fmla="*/ 6470227 w 9158509"/>
              <a:gd name="connsiteY2" fmla="*/ 2467596 h 5157662"/>
              <a:gd name="connsiteX3" fmla="*/ 6470227 w 9158509"/>
              <a:gd name="connsiteY3" fmla="*/ 2245128 h 5157662"/>
              <a:gd name="connsiteX4" fmla="*/ 2688279 w 9158509"/>
              <a:gd name="connsiteY4" fmla="*/ 2245128 h 5157662"/>
              <a:gd name="connsiteX5" fmla="*/ 2688279 w 9158509"/>
              <a:gd name="connsiteY5" fmla="*/ 2467596 h 5157662"/>
              <a:gd name="connsiteX6" fmla="*/ 3244448 w 9158509"/>
              <a:gd name="connsiteY6" fmla="*/ 2467596 h 5157662"/>
              <a:gd name="connsiteX7" fmla="*/ 3244448 w 9158509"/>
              <a:gd name="connsiteY7" fmla="*/ 2245128 h 5157662"/>
              <a:gd name="connsiteX8" fmla="*/ 4846214 w 9158509"/>
              <a:gd name="connsiteY8" fmla="*/ 2133894 h 5157662"/>
              <a:gd name="connsiteX9" fmla="*/ 4985256 w 9158509"/>
              <a:gd name="connsiteY9" fmla="*/ 3579933 h 5157662"/>
              <a:gd name="connsiteX10" fmla="*/ 5213286 w 9158509"/>
              <a:gd name="connsiteY10" fmla="*/ 3579933 h 5157662"/>
              <a:gd name="connsiteX11" fmla="*/ 5068682 w 9158509"/>
              <a:gd name="connsiteY11" fmla="*/ 2133894 h 5157662"/>
              <a:gd name="connsiteX12" fmla="*/ 3878480 w 9158509"/>
              <a:gd name="connsiteY12" fmla="*/ 1911426 h 5157662"/>
              <a:gd name="connsiteX13" fmla="*/ 5274464 w 9158509"/>
              <a:gd name="connsiteY13" fmla="*/ 1911426 h 5157662"/>
              <a:gd name="connsiteX14" fmla="*/ 5469123 w 9158509"/>
              <a:gd name="connsiteY14" fmla="*/ 3802401 h 5157662"/>
              <a:gd name="connsiteX15" fmla="*/ 3689383 w 9158509"/>
              <a:gd name="connsiteY15" fmla="*/ 3802401 h 5157662"/>
              <a:gd name="connsiteX16" fmla="*/ 3778370 w 9158509"/>
              <a:gd name="connsiteY16" fmla="*/ 1577725 h 5157662"/>
              <a:gd name="connsiteX17" fmla="*/ 3555902 w 9158509"/>
              <a:gd name="connsiteY17" fmla="*/ 1777946 h 5157662"/>
              <a:gd name="connsiteX18" fmla="*/ 3355682 w 9158509"/>
              <a:gd name="connsiteY18" fmla="*/ 3802401 h 5157662"/>
              <a:gd name="connsiteX19" fmla="*/ 3021980 w 9158509"/>
              <a:gd name="connsiteY19" fmla="*/ 3802401 h 5157662"/>
              <a:gd name="connsiteX20" fmla="*/ 3021980 w 9158509"/>
              <a:gd name="connsiteY20" fmla="*/ 4136102 h 5157662"/>
              <a:gd name="connsiteX21" fmla="*/ 2688279 w 9158509"/>
              <a:gd name="connsiteY21" fmla="*/ 4136102 h 5157662"/>
              <a:gd name="connsiteX22" fmla="*/ 2688279 w 9158509"/>
              <a:gd name="connsiteY22" fmla="*/ 4469803 h 5157662"/>
              <a:gd name="connsiteX23" fmla="*/ 6470227 w 9158509"/>
              <a:gd name="connsiteY23" fmla="*/ 4469803 h 5157662"/>
              <a:gd name="connsiteX24" fmla="*/ 6470227 w 9158509"/>
              <a:gd name="connsiteY24" fmla="*/ 4136102 h 5157662"/>
              <a:gd name="connsiteX25" fmla="*/ 6136526 w 9158509"/>
              <a:gd name="connsiteY25" fmla="*/ 4136102 h 5157662"/>
              <a:gd name="connsiteX26" fmla="*/ 6136526 w 9158509"/>
              <a:gd name="connsiteY26" fmla="*/ 3802401 h 5157662"/>
              <a:gd name="connsiteX27" fmla="*/ 5802825 w 9158509"/>
              <a:gd name="connsiteY27" fmla="*/ 3802401 h 5157662"/>
              <a:gd name="connsiteX28" fmla="*/ 5602604 w 9158509"/>
              <a:gd name="connsiteY28" fmla="*/ 1777946 h 5157662"/>
              <a:gd name="connsiteX29" fmla="*/ 5380136 w 9158509"/>
              <a:gd name="connsiteY29" fmla="*/ 1577725 h 5157662"/>
              <a:gd name="connsiteX30" fmla="*/ 6085396 w 9158509"/>
              <a:gd name="connsiteY30" fmla="*/ 918183 h 5157662"/>
              <a:gd name="connsiteX31" fmla="*/ 5641004 w 9158509"/>
              <a:gd name="connsiteY31" fmla="*/ 1362575 h 5157662"/>
              <a:gd name="connsiteX32" fmla="*/ 5798310 w 9158509"/>
              <a:gd name="connsiteY32" fmla="*/ 1519881 h 5157662"/>
              <a:gd name="connsiteX33" fmla="*/ 6242702 w 9158509"/>
              <a:gd name="connsiteY33" fmla="*/ 1075490 h 5157662"/>
              <a:gd name="connsiteX34" fmla="*/ 3070308 w 9158509"/>
              <a:gd name="connsiteY34" fmla="*/ 915380 h 5157662"/>
              <a:gd name="connsiteX35" fmla="*/ 2913001 w 9158509"/>
              <a:gd name="connsiteY35" fmla="*/ 1072687 h 5157662"/>
              <a:gd name="connsiteX36" fmla="*/ 3357393 w 9158509"/>
              <a:gd name="connsiteY36" fmla="*/ 1517078 h 5157662"/>
              <a:gd name="connsiteX37" fmla="*/ 3514700 w 9158509"/>
              <a:gd name="connsiteY37" fmla="*/ 1359771 h 5157662"/>
              <a:gd name="connsiteX38" fmla="*/ 4468019 w 9158509"/>
              <a:gd name="connsiteY38" fmla="*/ 687856 h 5157662"/>
              <a:gd name="connsiteX39" fmla="*/ 4468019 w 9158509"/>
              <a:gd name="connsiteY39" fmla="*/ 1355258 h 5157662"/>
              <a:gd name="connsiteX40" fmla="*/ 4690487 w 9158509"/>
              <a:gd name="connsiteY40" fmla="*/ 1355258 h 5157662"/>
              <a:gd name="connsiteX41" fmla="*/ 4690487 w 9158509"/>
              <a:gd name="connsiteY41" fmla="*/ 687856 h 5157662"/>
              <a:gd name="connsiteX42" fmla="*/ 0 w 9158509"/>
              <a:gd name="connsiteY42" fmla="*/ 0 h 5157662"/>
              <a:gd name="connsiteX43" fmla="*/ 9158509 w 9158509"/>
              <a:gd name="connsiteY43" fmla="*/ 0 h 5157662"/>
              <a:gd name="connsiteX44" fmla="*/ 9158509 w 9158509"/>
              <a:gd name="connsiteY44" fmla="*/ 5157662 h 5157662"/>
              <a:gd name="connsiteX45" fmla="*/ 0 w 9158509"/>
              <a:gd name="connsiteY45" fmla="*/ 5157662 h 51576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9158509" h="5157662">
                <a:moveTo>
                  <a:pt x="5914058" y="2245128"/>
                </a:moveTo>
                <a:lnTo>
                  <a:pt x="5914058" y="2467596"/>
                </a:lnTo>
                <a:lnTo>
                  <a:pt x="6470227" y="2467596"/>
                </a:lnTo>
                <a:lnTo>
                  <a:pt x="6470227" y="2245128"/>
                </a:lnTo>
                <a:close/>
                <a:moveTo>
                  <a:pt x="2688279" y="2245128"/>
                </a:moveTo>
                <a:lnTo>
                  <a:pt x="2688279" y="2467596"/>
                </a:lnTo>
                <a:lnTo>
                  <a:pt x="3244448" y="2467596"/>
                </a:lnTo>
                <a:lnTo>
                  <a:pt x="3244448" y="2245128"/>
                </a:lnTo>
                <a:close/>
                <a:moveTo>
                  <a:pt x="4846214" y="2133894"/>
                </a:moveTo>
                <a:lnTo>
                  <a:pt x="4985256" y="3579933"/>
                </a:lnTo>
                <a:lnTo>
                  <a:pt x="5213286" y="3579933"/>
                </a:lnTo>
                <a:lnTo>
                  <a:pt x="5068682" y="2133894"/>
                </a:lnTo>
                <a:close/>
                <a:moveTo>
                  <a:pt x="3878480" y="1911426"/>
                </a:moveTo>
                <a:lnTo>
                  <a:pt x="5274464" y="1911426"/>
                </a:lnTo>
                <a:lnTo>
                  <a:pt x="5469123" y="3802401"/>
                </a:lnTo>
                <a:lnTo>
                  <a:pt x="3689383" y="3802401"/>
                </a:lnTo>
                <a:close/>
                <a:moveTo>
                  <a:pt x="3778370" y="1577725"/>
                </a:moveTo>
                <a:cubicBezTo>
                  <a:pt x="3661575" y="1577725"/>
                  <a:pt x="3567026" y="1666712"/>
                  <a:pt x="3555902" y="1777946"/>
                </a:cubicBezTo>
                <a:lnTo>
                  <a:pt x="3355682" y="3802401"/>
                </a:lnTo>
                <a:lnTo>
                  <a:pt x="3021980" y="3802401"/>
                </a:lnTo>
                <a:lnTo>
                  <a:pt x="3021980" y="4136102"/>
                </a:lnTo>
                <a:lnTo>
                  <a:pt x="2688279" y="4136102"/>
                </a:lnTo>
                <a:lnTo>
                  <a:pt x="2688279" y="4469803"/>
                </a:lnTo>
                <a:lnTo>
                  <a:pt x="6470227" y="4469803"/>
                </a:lnTo>
                <a:lnTo>
                  <a:pt x="6470227" y="4136102"/>
                </a:lnTo>
                <a:lnTo>
                  <a:pt x="6136526" y="4136102"/>
                </a:lnTo>
                <a:lnTo>
                  <a:pt x="6136526" y="3802401"/>
                </a:lnTo>
                <a:lnTo>
                  <a:pt x="5802825" y="3802401"/>
                </a:lnTo>
                <a:lnTo>
                  <a:pt x="5602604" y="1777946"/>
                </a:lnTo>
                <a:cubicBezTo>
                  <a:pt x="5591480" y="1666712"/>
                  <a:pt x="5496932" y="1577725"/>
                  <a:pt x="5380136" y="1577725"/>
                </a:cubicBezTo>
                <a:close/>
                <a:moveTo>
                  <a:pt x="6085396" y="918183"/>
                </a:moveTo>
                <a:lnTo>
                  <a:pt x="5641004" y="1362575"/>
                </a:lnTo>
                <a:lnTo>
                  <a:pt x="5798310" y="1519881"/>
                </a:lnTo>
                <a:lnTo>
                  <a:pt x="6242702" y="1075490"/>
                </a:lnTo>
                <a:close/>
                <a:moveTo>
                  <a:pt x="3070308" y="915380"/>
                </a:moveTo>
                <a:lnTo>
                  <a:pt x="2913001" y="1072687"/>
                </a:lnTo>
                <a:lnTo>
                  <a:pt x="3357393" y="1517078"/>
                </a:lnTo>
                <a:lnTo>
                  <a:pt x="3514700" y="1359771"/>
                </a:lnTo>
                <a:close/>
                <a:moveTo>
                  <a:pt x="4468019" y="687856"/>
                </a:moveTo>
                <a:lnTo>
                  <a:pt x="4468019" y="1355258"/>
                </a:lnTo>
                <a:lnTo>
                  <a:pt x="4690487" y="1355258"/>
                </a:lnTo>
                <a:lnTo>
                  <a:pt x="4690487" y="687856"/>
                </a:lnTo>
                <a:close/>
                <a:moveTo>
                  <a:pt x="0" y="0"/>
                </a:moveTo>
                <a:lnTo>
                  <a:pt x="9158509" y="0"/>
                </a:lnTo>
                <a:lnTo>
                  <a:pt x="9158509" y="5157662"/>
                </a:lnTo>
                <a:lnTo>
                  <a:pt x="0" y="5157662"/>
                </a:lnTo>
                <a:close/>
              </a:path>
            </a:pathLst>
          </a:custGeom>
        </p:spPr>
      </p:pic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4C9B540-4334-5627-161E-3AF41C467EAD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600" dirty="0">
                <a:ln w="127000">
                  <a:solidFill>
                    <a:schemeClr val="bg1"/>
                  </a:solidFill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巡回警備</a:t>
            </a:r>
            <a:endParaRPr kumimoji="1" lang="en-US" altLang="ja-JP" sz="9600" dirty="0">
              <a:ln w="127000">
                <a:solidFill>
                  <a:schemeClr val="bg1"/>
                </a:solidFill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A3EED677-7D00-80AB-2F16-1EA3EE047DA7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600" dirty="0">
                <a:ln w="127000">
                  <a:noFill/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巡回警備</a:t>
            </a:r>
            <a:endParaRPr kumimoji="1" lang="en-US" altLang="ja-JP" sz="9600" dirty="0">
              <a:ln w="127000">
                <a:noFill/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29424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FD83FD71-07F5-CB9C-91C6-7349081332C6}"/>
              </a:ext>
            </a:extLst>
          </p:cNvPr>
          <p:cNvSpPr>
            <a:spLocks noChangeAspect="1"/>
          </p:cNvSpPr>
          <p:nvPr/>
        </p:nvSpPr>
        <p:spPr>
          <a:xfrm>
            <a:off x="1219199" y="685799"/>
            <a:ext cx="9753600" cy="5486400"/>
          </a:xfrm>
          <a:prstGeom prst="roundRect">
            <a:avLst/>
          </a:prstGeom>
          <a:solidFill>
            <a:srgbClr val="9A75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8" name="図 7">
            <a:extLst>
              <a:ext uri="{FF2B5EF4-FFF2-40B4-BE49-F238E27FC236}">
                <a16:creationId xmlns:a16="http://schemas.microsoft.com/office/drawing/2014/main" id="{0092C392-1E40-CE61-32F5-0C5FF15A8213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>
          <a:xfrm>
            <a:off x="1516744" y="850168"/>
            <a:ext cx="9158510" cy="5157663"/>
          </a:xfrm>
          <a:custGeom>
            <a:avLst/>
            <a:gdLst>
              <a:gd name="connsiteX0" fmla="*/ 3300066 w 9158510"/>
              <a:gd name="connsiteY0" fmla="*/ 2189512 h 5157663"/>
              <a:gd name="connsiteX1" fmla="*/ 3300066 w 9158510"/>
              <a:gd name="connsiteY1" fmla="*/ 2745681 h 5157663"/>
              <a:gd name="connsiteX2" fmla="*/ 4412404 w 9158510"/>
              <a:gd name="connsiteY2" fmla="*/ 4013746 h 5157663"/>
              <a:gd name="connsiteX3" fmla="*/ 4412404 w 9158510"/>
              <a:gd name="connsiteY3" fmla="*/ 4692272 h 5157663"/>
              <a:gd name="connsiteX4" fmla="*/ 3244449 w 9158510"/>
              <a:gd name="connsiteY4" fmla="*/ 4692272 h 5157663"/>
              <a:gd name="connsiteX5" fmla="*/ 3244449 w 9158510"/>
              <a:gd name="connsiteY5" fmla="*/ 5025973 h 5157663"/>
              <a:gd name="connsiteX6" fmla="*/ 5914060 w 9158510"/>
              <a:gd name="connsiteY6" fmla="*/ 5025973 h 5157663"/>
              <a:gd name="connsiteX7" fmla="*/ 5914060 w 9158510"/>
              <a:gd name="connsiteY7" fmla="*/ 4692272 h 5157663"/>
              <a:gd name="connsiteX8" fmla="*/ 4746105 w 9158510"/>
              <a:gd name="connsiteY8" fmla="*/ 4692272 h 5157663"/>
              <a:gd name="connsiteX9" fmla="*/ 4746105 w 9158510"/>
              <a:gd name="connsiteY9" fmla="*/ 4013746 h 5157663"/>
              <a:gd name="connsiteX10" fmla="*/ 5858443 w 9158510"/>
              <a:gd name="connsiteY10" fmla="*/ 2745681 h 5157663"/>
              <a:gd name="connsiteX11" fmla="*/ 5858443 w 9158510"/>
              <a:gd name="connsiteY11" fmla="*/ 2189512 h 5157663"/>
              <a:gd name="connsiteX12" fmla="*/ 5524741 w 9158510"/>
              <a:gd name="connsiteY12" fmla="*/ 2189512 h 5157663"/>
              <a:gd name="connsiteX13" fmla="*/ 5524741 w 9158510"/>
              <a:gd name="connsiteY13" fmla="*/ 2745681 h 5157663"/>
              <a:gd name="connsiteX14" fmla="*/ 4579254 w 9158510"/>
              <a:gd name="connsiteY14" fmla="*/ 3691168 h 5157663"/>
              <a:gd name="connsiteX15" fmla="*/ 3633767 w 9158510"/>
              <a:gd name="connsiteY15" fmla="*/ 2745681 h 5157663"/>
              <a:gd name="connsiteX16" fmla="*/ 3633767 w 9158510"/>
              <a:gd name="connsiteY16" fmla="*/ 2189512 h 5157663"/>
              <a:gd name="connsiteX17" fmla="*/ 4579254 w 9158510"/>
              <a:gd name="connsiteY17" fmla="*/ 131687 h 5157663"/>
              <a:gd name="connsiteX18" fmla="*/ 3856234 w 9158510"/>
              <a:gd name="connsiteY18" fmla="*/ 854707 h 5157663"/>
              <a:gd name="connsiteX19" fmla="*/ 3856234 w 9158510"/>
              <a:gd name="connsiteY19" fmla="*/ 2745681 h 5157663"/>
              <a:gd name="connsiteX20" fmla="*/ 4579254 w 9158510"/>
              <a:gd name="connsiteY20" fmla="*/ 3468700 h 5157663"/>
              <a:gd name="connsiteX21" fmla="*/ 5302273 w 9158510"/>
              <a:gd name="connsiteY21" fmla="*/ 2745681 h 5157663"/>
              <a:gd name="connsiteX22" fmla="*/ 4746104 w 9158510"/>
              <a:gd name="connsiteY22" fmla="*/ 2745681 h 5157663"/>
              <a:gd name="connsiteX23" fmla="*/ 4746104 w 9158510"/>
              <a:gd name="connsiteY23" fmla="*/ 2523213 h 5157663"/>
              <a:gd name="connsiteX24" fmla="*/ 5302273 w 9158510"/>
              <a:gd name="connsiteY24" fmla="*/ 2523213 h 5157663"/>
              <a:gd name="connsiteX25" fmla="*/ 5302273 w 9158510"/>
              <a:gd name="connsiteY25" fmla="*/ 2189512 h 5157663"/>
              <a:gd name="connsiteX26" fmla="*/ 4746104 w 9158510"/>
              <a:gd name="connsiteY26" fmla="*/ 2189512 h 5157663"/>
              <a:gd name="connsiteX27" fmla="*/ 4746104 w 9158510"/>
              <a:gd name="connsiteY27" fmla="*/ 1967044 h 5157663"/>
              <a:gd name="connsiteX28" fmla="*/ 5302273 w 9158510"/>
              <a:gd name="connsiteY28" fmla="*/ 1967044 h 5157663"/>
              <a:gd name="connsiteX29" fmla="*/ 5302273 w 9158510"/>
              <a:gd name="connsiteY29" fmla="*/ 1633343 h 5157663"/>
              <a:gd name="connsiteX30" fmla="*/ 4746104 w 9158510"/>
              <a:gd name="connsiteY30" fmla="*/ 1633343 h 5157663"/>
              <a:gd name="connsiteX31" fmla="*/ 4746104 w 9158510"/>
              <a:gd name="connsiteY31" fmla="*/ 1410875 h 5157663"/>
              <a:gd name="connsiteX32" fmla="*/ 5302273 w 9158510"/>
              <a:gd name="connsiteY32" fmla="*/ 1410875 h 5157663"/>
              <a:gd name="connsiteX33" fmla="*/ 5302273 w 9158510"/>
              <a:gd name="connsiteY33" fmla="*/ 1077174 h 5157663"/>
              <a:gd name="connsiteX34" fmla="*/ 4746104 w 9158510"/>
              <a:gd name="connsiteY34" fmla="*/ 1077174 h 5157663"/>
              <a:gd name="connsiteX35" fmla="*/ 4746104 w 9158510"/>
              <a:gd name="connsiteY35" fmla="*/ 854707 h 5157663"/>
              <a:gd name="connsiteX36" fmla="*/ 5302273 w 9158510"/>
              <a:gd name="connsiteY36" fmla="*/ 854707 h 5157663"/>
              <a:gd name="connsiteX37" fmla="*/ 4579254 w 9158510"/>
              <a:gd name="connsiteY37" fmla="*/ 131687 h 5157663"/>
              <a:gd name="connsiteX38" fmla="*/ 0 w 9158510"/>
              <a:gd name="connsiteY38" fmla="*/ 0 h 5157663"/>
              <a:gd name="connsiteX39" fmla="*/ 9158510 w 9158510"/>
              <a:gd name="connsiteY39" fmla="*/ 0 h 5157663"/>
              <a:gd name="connsiteX40" fmla="*/ 9158510 w 9158510"/>
              <a:gd name="connsiteY40" fmla="*/ 5157663 h 5157663"/>
              <a:gd name="connsiteX41" fmla="*/ 0 w 9158510"/>
              <a:gd name="connsiteY41" fmla="*/ 5157663 h 51576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9158510" h="5157663">
                <a:moveTo>
                  <a:pt x="3300066" y="2189512"/>
                </a:moveTo>
                <a:lnTo>
                  <a:pt x="3300066" y="2745681"/>
                </a:lnTo>
                <a:cubicBezTo>
                  <a:pt x="3300066" y="3396399"/>
                  <a:pt x="3783933" y="3930321"/>
                  <a:pt x="4412404" y="4013746"/>
                </a:cubicBezTo>
                <a:lnTo>
                  <a:pt x="4412404" y="4692272"/>
                </a:lnTo>
                <a:lnTo>
                  <a:pt x="3244449" y="4692272"/>
                </a:lnTo>
                <a:lnTo>
                  <a:pt x="3244449" y="5025973"/>
                </a:lnTo>
                <a:lnTo>
                  <a:pt x="5914060" y="5025973"/>
                </a:lnTo>
                <a:lnTo>
                  <a:pt x="5914060" y="4692272"/>
                </a:lnTo>
                <a:lnTo>
                  <a:pt x="4746105" y="4692272"/>
                </a:lnTo>
                <a:lnTo>
                  <a:pt x="4746105" y="4013746"/>
                </a:lnTo>
                <a:cubicBezTo>
                  <a:pt x="5374576" y="3930321"/>
                  <a:pt x="5858443" y="3396399"/>
                  <a:pt x="5858443" y="2745681"/>
                </a:cubicBezTo>
                <a:lnTo>
                  <a:pt x="5858443" y="2189512"/>
                </a:lnTo>
                <a:lnTo>
                  <a:pt x="5524741" y="2189512"/>
                </a:lnTo>
                <a:lnTo>
                  <a:pt x="5524741" y="2745681"/>
                </a:lnTo>
                <a:cubicBezTo>
                  <a:pt x="5524741" y="3268480"/>
                  <a:pt x="5102053" y="3691168"/>
                  <a:pt x="4579254" y="3691168"/>
                </a:cubicBezTo>
                <a:cubicBezTo>
                  <a:pt x="4056455" y="3691168"/>
                  <a:pt x="3633767" y="3268480"/>
                  <a:pt x="3633767" y="2745681"/>
                </a:cubicBezTo>
                <a:lnTo>
                  <a:pt x="3633767" y="2189512"/>
                </a:lnTo>
                <a:close/>
                <a:moveTo>
                  <a:pt x="4579254" y="131687"/>
                </a:moveTo>
                <a:cubicBezTo>
                  <a:pt x="4178812" y="131687"/>
                  <a:pt x="3856234" y="454265"/>
                  <a:pt x="3856234" y="854707"/>
                </a:cubicBezTo>
                <a:lnTo>
                  <a:pt x="3856234" y="2745681"/>
                </a:lnTo>
                <a:cubicBezTo>
                  <a:pt x="3856234" y="3146122"/>
                  <a:pt x="4178812" y="3468700"/>
                  <a:pt x="4579254" y="3468700"/>
                </a:cubicBezTo>
                <a:cubicBezTo>
                  <a:pt x="4979695" y="3468700"/>
                  <a:pt x="5302273" y="3146122"/>
                  <a:pt x="5302273" y="2745681"/>
                </a:cubicBezTo>
                <a:lnTo>
                  <a:pt x="4746104" y="2745681"/>
                </a:lnTo>
                <a:lnTo>
                  <a:pt x="4746104" y="2523213"/>
                </a:lnTo>
                <a:lnTo>
                  <a:pt x="5302273" y="2523213"/>
                </a:lnTo>
                <a:lnTo>
                  <a:pt x="5302273" y="2189512"/>
                </a:lnTo>
                <a:lnTo>
                  <a:pt x="4746104" y="2189512"/>
                </a:lnTo>
                <a:lnTo>
                  <a:pt x="4746104" y="1967044"/>
                </a:lnTo>
                <a:lnTo>
                  <a:pt x="5302273" y="1967044"/>
                </a:lnTo>
                <a:lnTo>
                  <a:pt x="5302273" y="1633343"/>
                </a:lnTo>
                <a:lnTo>
                  <a:pt x="4746104" y="1633343"/>
                </a:lnTo>
                <a:lnTo>
                  <a:pt x="4746104" y="1410875"/>
                </a:lnTo>
                <a:lnTo>
                  <a:pt x="5302273" y="1410875"/>
                </a:lnTo>
                <a:lnTo>
                  <a:pt x="5302273" y="1077174"/>
                </a:lnTo>
                <a:lnTo>
                  <a:pt x="4746104" y="1077174"/>
                </a:lnTo>
                <a:lnTo>
                  <a:pt x="4746104" y="854707"/>
                </a:lnTo>
                <a:lnTo>
                  <a:pt x="5302273" y="854707"/>
                </a:lnTo>
                <a:cubicBezTo>
                  <a:pt x="5302273" y="454265"/>
                  <a:pt x="4979695" y="131687"/>
                  <a:pt x="4579254" y="131687"/>
                </a:cubicBezTo>
                <a:close/>
                <a:moveTo>
                  <a:pt x="0" y="0"/>
                </a:moveTo>
                <a:lnTo>
                  <a:pt x="9158510" y="0"/>
                </a:lnTo>
                <a:lnTo>
                  <a:pt x="9158510" y="5157663"/>
                </a:lnTo>
                <a:lnTo>
                  <a:pt x="0" y="5157663"/>
                </a:lnTo>
                <a:close/>
              </a:path>
            </a:pathLst>
          </a:custGeom>
        </p:spPr>
      </p:pic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4C9B540-4334-5627-161E-3AF41C467EAD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600" dirty="0">
                <a:ln w="127000">
                  <a:solidFill>
                    <a:schemeClr val="bg1"/>
                  </a:solidFill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音声発信</a:t>
            </a:r>
            <a:endParaRPr kumimoji="1" lang="en-US" altLang="ja-JP" sz="9600" dirty="0">
              <a:ln w="127000">
                <a:solidFill>
                  <a:schemeClr val="bg1"/>
                </a:solidFill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EC6B827F-5108-C10C-196F-407C282785D3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600" dirty="0">
                <a:ln w="127000">
                  <a:noFill/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音声発信</a:t>
            </a:r>
            <a:endParaRPr kumimoji="1" lang="en-US" altLang="ja-JP" sz="9600" dirty="0">
              <a:ln w="127000">
                <a:noFill/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34110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2E1C8FB-6833-C2B4-6711-107F33F3248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AD1F1B32-120F-7272-BDC1-879A955A27AB}"/>
              </a:ext>
            </a:extLst>
          </p:cNvPr>
          <p:cNvSpPr>
            <a:spLocks noChangeAspect="1"/>
          </p:cNvSpPr>
          <p:nvPr/>
        </p:nvSpPr>
        <p:spPr>
          <a:xfrm>
            <a:off x="1219199" y="685799"/>
            <a:ext cx="9753600" cy="5486400"/>
          </a:xfrm>
          <a:prstGeom prst="roundRect">
            <a:avLst/>
          </a:prstGeom>
          <a:solidFill>
            <a:srgbClr val="9A75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8" name="図 7">
            <a:extLst>
              <a:ext uri="{FF2B5EF4-FFF2-40B4-BE49-F238E27FC236}">
                <a16:creationId xmlns:a16="http://schemas.microsoft.com/office/drawing/2014/main" id="{F7E609ED-CBCD-099E-DF51-1B5FB8D60C61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>
          <a:xfrm>
            <a:off x="1516744" y="850168"/>
            <a:ext cx="9158510" cy="5157663"/>
          </a:xfrm>
          <a:custGeom>
            <a:avLst/>
            <a:gdLst>
              <a:gd name="connsiteX0" fmla="*/ 3300066 w 9158510"/>
              <a:gd name="connsiteY0" fmla="*/ 2189512 h 5157663"/>
              <a:gd name="connsiteX1" fmla="*/ 3300066 w 9158510"/>
              <a:gd name="connsiteY1" fmla="*/ 2745681 h 5157663"/>
              <a:gd name="connsiteX2" fmla="*/ 4412404 w 9158510"/>
              <a:gd name="connsiteY2" fmla="*/ 4013746 h 5157663"/>
              <a:gd name="connsiteX3" fmla="*/ 4412404 w 9158510"/>
              <a:gd name="connsiteY3" fmla="*/ 4692272 h 5157663"/>
              <a:gd name="connsiteX4" fmla="*/ 3244449 w 9158510"/>
              <a:gd name="connsiteY4" fmla="*/ 4692272 h 5157663"/>
              <a:gd name="connsiteX5" fmla="*/ 3244449 w 9158510"/>
              <a:gd name="connsiteY5" fmla="*/ 5025973 h 5157663"/>
              <a:gd name="connsiteX6" fmla="*/ 5914060 w 9158510"/>
              <a:gd name="connsiteY6" fmla="*/ 5025973 h 5157663"/>
              <a:gd name="connsiteX7" fmla="*/ 5914060 w 9158510"/>
              <a:gd name="connsiteY7" fmla="*/ 4692272 h 5157663"/>
              <a:gd name="connsiteX8" fmla="*/ 4746105 w 9158510"/>
              <a:gd name="connsiteY8" fmla="*/ 4692272 h 5157663"/>
              <a:gd name="connsiteX9" fmla="*/ 4746105 w 9158510"/>
              <a:gd name="connsiteY9" fmla="*/ 4013746 h 5157663"/>
              <a:gd name="connsiteX10" fmla="*/ 5858443 w 9158510"/>
              <a:gd name="connsiteY10" fmla="*/ 2745681 h 5157663"/>
              <a:gd name="connsiteX11" fmla="*/ 5858443 w 9158510"/>
              <a:gd name="connsiteY11" fmla="*/ 2189512 h 5157663"/>
              <a:gd name="connsiteX12" fmla="*/ 5524741 w 9158510"/>
              <a:gd name="connsiteY12" fmla="*/ 2189512 h 5157663"/>
              <a:gd name="connsiteX13" fmla="*/ 5524741 w 9158510"/>
              <a:gd name="connsiteY13" fmla="*/ 2745681 h 5157663"/>
              <a:gd name="connsiteX14" fmla="*/ 4579254 w 9158510"/>
              <a:gd name="connsiteY14" fmla="*/ 3691168 h 5157663"/>
              <a:gd name="connsiteX15" fmla="*/ 3633767 w 9158510"/>
              <a:gd name="connsiteY15" fmla="*/ 2745681 h 5157663"/>
              <a:gd name="connsiteX16" fmla="*/ 3633767 w 9158510"/>
              <a:gd name="connsiteY16" fmla="*/ 2189512 h 5157663"/>
              <a:gd name="connsiteX17" fmla="*/ 4579254 w 9158510"/>
              <a:gd name="connsiteY17" fmla="*/ 131687 h 5157663"/>
              <a:gd name="connsiteX18" fmla="*/ 3856234 w 9158510"/>
              <a:gd name="connsiteY18" fmla="*/ 854707 h 5157663"/>
              <a:gd name="connsiteX19" fmla="*/ 3856234 w 9158510"/>
              <a:gd name="connsiteY19" fmla="*/ 2745681 h 5157663"/>
              <a:gd name="connsiteX20" fmla="*/ 4579254 w 9158510"/>
              <a:gd name="connsiteY20" fmla="*/ 3468700 h 5157663"/>
              <a:gd name="connsiteX21" fmla="*/ 5302273 w 9158510"/>
              <a:gd name="connsiteY21" fmla="*/ 2745681 h 5157663"/>
              <a:gd name="connsiteX22" fmla="*/ 4746104 w 9158510"/>
              <a:gd name="connsiteY22" fmla="*/ 2745681 h 5157663"/>
              <a:gd name="connsiteX23" fmla="*/ 4746104 w 9158510"/>
              <a:gd name="connsiteY23" fmla="*/ 2523213 h 5157663"/>
              <a:gd name="connsiteX24" fmla="*/ 5302273 w 9158510"/>
              <a:gd name="connsiteY24" fmla="*/ 2523213 h 5157663"/>
              <a:gd name="connsiteX25" fmla="*/ 5302273 w 9158510"/>
              <a:gd name="connsiteY25" fmla="*/ 2189512 h 5157663"/>
              <a:gd name="connsiteX26" fmla="*/ 4746104 w 9158510"/>
              <a:gd name="connsiteY26" fmla="*/ 2189512 h 5157663"/>
              <a:gd name="connsiteX27" fmla="*/ 4746104 w 9158510"/>
              <a:gd name="connsiteY27" fmla="*/ 1967044 h 5157663"/>
              <a:gd name="connsiteX28" fmla="*/ 5302273 w 9158510"/>
              <a:gd name="connsiteY28" fmla="*/ 1967044 h 5157663"/>
              <a:gd name="connsiteX29" fmla="*/ 5302273 w 9158510"/>
              <a:gd name="connsiteY29" fmla="*/ 1633343 h 5157663"/>
              <a:gd name="connsiteX30" fmla="*/ 4746104 w 9158510"/>
              <a:gd name="connsiteY30" fmla="*/ 1633343 h 5157663"/>
              <a:gd name="connsiteX31" fmla="*/ 4746104 w 9158510"/>
              <a:gd name="connsiteY31" fmla="*/ 1410875 h 5157663"/>
              <a:gd name="connsiteX32" fmla="*/ 5302273 w 9158510"/>
              <a:gd name="connsiteY32" fmla="*/ 1410875 h 5157663"/>
              <a:gd name="connsiteX33" fmla="*/ 5302273 w 9158510"/>
              <a:gd name="connsiteY33" fmla="*/ 1077174 h 5157663"/>
              <a:gd name="connsiteX34" fmla="*/ 4746104 w 9158510"/>
              <a:gd name="connsiteY34" fmla="*/ 1077174 h 5157663"/>
              <a:gd name="connsiteX35" fmla="*/ 4746104 w 9158510"/>
              <a:gd name="connsiteY35" fmla="*/ 854707 h 5157663"/>
              <a:gd name="connsiteX36" fmla="*/ 5302273 w 9158510"/>
              <a:gd name="connsiteY36" fmla="*/ 854707 h 5157663"/>
              <a:gd name="connsiteX37" fmla="*/ 4579254 w 9158510"/>
              <a:gd name="connsiteY37" fmla="*/ 131687 h 5157663"/>
              <a:gd name="connsiteX38" fmla="*/ 0 w 9158510"/>
              <a:gd name="connsiteY38" fmla="*/ 0 h 5157663"/>
              <a:gd name="connsiteX39" fmla="*/ 9158510 w 9158510"/>
              <a:gd name="connsiteY39" fmla="*/ 0 h 5157663"/>
              <a:gd name="connsiteX40" fmla="*/ 9158510 w 9158510"/>
              <a:gd name="connsiteY40" fmla="*/ 5157663 h 5157663"/>
              <a:gd name="connsiteX41" fmla="*/ 0 w 9158510"/>
              <a:gd name="connsiteY41" fmla="*/ 5157663 h 51576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9158510" h="5157663">
                <a:moveTo>
                  <a:pt x="3300066" y="2189512"/>
                </a:moveTo>
                <a:lnTo>
                  <a:pt x="3300066" y="2745681"/>
                </a:lnTo>
                <a:cubicBezTo>
                  <a:pt x="3300066" y="3396399"/>
                  <a:pt x="3783933" y="3930321"/>
                  <a:pt x="4412404" y="4013746"/>
                </a:cubicBezTo>
                <a:lnTo>
                  <a:pt x="4412404" y="4692272"/>
                </a:lnTo>
                <a:lnTo>
                  <a:pt x="3244449" y="4692272"/>
                </a:lnTo>
                <a:lnTo>
                  <a:pt x="3244449" y="5025973"/>
                </a:lnTo>
                <a:lnTo>
                  <a:pt x="5914060" y="5025973"/>
                </a:lnTo>
                <a:lnTo>
                  <a:pt x="5914060" y="4692272"/>
                </a:lnTo>
                <a:lnTo>
                  <a:pt x="4746105" y="4692272"/>
                </a:lnTo>
                <a:lnTo>
                  <a:pt x="4746105" y="4013746"/>
                </a:lnTo>
                <a:cubicBezTo>
                  <a:pt x="5374576" y="3930321"/>
                  <a:pt x="5858443" y="3396399"/>
                  <a:pt x="5858443" y="2745681"/>
                </a:cubicBezTo>
                <a:lnTo>
                  <a:pt x="5858443" y="2189512"/>
                </a:lnTo>
                <a:lnTo>
                  <a:pt x="5524741" y="2189512"/>
                </a:lnTo>
                <a:lnTo>
                  <a:pt x="5524741" y="2745681"/>
                </a:lnTo>
                <a:cubicBezTo>
                  <a:pt x="5524741" y="3268480"/>
                  <a:pt x="5102053" y="3691168"/>
                  <a:pt x="4579254" y="3691168"/>
                </a:cubicBezTo>
                <a:cubicBezTo>
                  <a:pt x="4056455" y="3691168"/>
                  <a:pt x="3633767" y="3268480"/>
                  <a:pt x="3633767" y="2745681"/>
                </a:cubicBezTo>
                <a:lnTo>
                  <a:pt x="3633767" y="2189512"/>
                </a:lnTo>
                <a:close/>
                <a:moveTo>
                  <a:pt x="4579254" y="131687"/>
                </a:moveTo>
                <a:cubicBezTo>
                  <a:pt x="4178812" y="131687"/>
                  <a:pt x="3856234" y="454265"/>
                  <a:pt x="3856234" y="854707"/>
                </a:cubicBezTo>
                <a:lnTo>
                  <a:pt x="3856234" y="2745681"/>
                </a:lnTo>
                <a:cubicBezTo>
                  <a:pt x="3856234" y="3146122"/>
                  <a:pt x="4178812" y="3468700"/>
                  <a:pt x="4579254" y="3468700"/>
                </a:cubicBezTo>
                <a:cubicBezTo>
                  <a:pt x="4979695" y="3468700"/>
                  <a:pt x="5302273" y="3146122"/>
                  <a:pt x="5302273" y="2745681"/>
                </a:cubicBezTo>
                <a:lnTo>
                  <a:pt x="4746104" y="2745681"/>
                </a:lnTo>
                <a:lnTo>
                  <a:pt x="4746104" y="2523213"/>
                </a:lnTo>
                <a:lnTo>
                  <a:pt x="5302273" y="2523213"/>
                </a:lnTo>
                <a:lnTo>
                  <a:pt x="5302273" y="2189512"/>
                </a:lnTo>
                <a:lnTo>
                  <a:pt x="4746104" y="2189512"/>
                </a:lnTo>
                <a:lnTo>
                  <a:pt x="4746104" y="1967044"/>
                </a:lnTo>
                <a:lnTo>
                  <a:pt x="5302273" y="1967044"/>
                </a:lnTo>
                <a:lnTo>
                  <a:pt x="5302273" y="1633343"/>
                </a:lnTo>
                <a:lnTo>
                  <a:pt x="4746104" y="1633343"/>
                </a:lnTo>
                <a:lnTo>
                  <a:pt x="4746104" y="1410875"/>
                </a:lnTo>
                <a:lnTo>
                  <a:pt x="5302273" y="1410875"/>
                </a:lnTo>
                <a:lnTo>
                  <a:pt x="5302273" y="1077174"/>
                </a:lnTo>
                <a:lnTo>
                  <a:pt x="4746104" y="1077174"/>
                </a:lnTo>
                <a:lnTo>
                  <a:pt x="4746104" y="854707"/>
                </a:lnTo>
                <a:lnTo>
                  <a:pt x="5302273" y="854707"/>
                </a:lnTo>
                <a:cubicBezTo>
                  <a:pt x="5302273" y="454265"/>
                  <a:pt x="4979695" y="131687"/>
                  <a:pt x="4579254" y="131687"/>
                </a:cubicBezTo>
                <a:close/>
                <a:moveTo>
                  <a:pt x="0" y="0"/>
                </a:moveTo>
                <a:lnTo>
                  <a:pt x="9158510" y="0"/>
                </a:lnTo>
                <a:lnTo>
                  <a:pt x="9158510" y="5157663"/>
                </a:lnTo>
                <a:lnTo>
                  <a:pt x="0" y="5157663"/>
                </a:lnTo>
                <a:close/>
              </a:path>
            </a:pathLst>
          </a:custGeom>
        </p:spPr>
      </p:pic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F058D701-DF4A-81E8-CED4-9D89EFD62D11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600" dirty="0">
                <a:ln w="127000">
                  <a:solidFill>
                    <a:schemeClr val="bg1"/>
                  </a:solidFill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話す</a:t>
            </a:r>
            <a:endParaRPr kumimoji="1" lang="en-US" altLang="ja-JP" sz="9600" dirty="0">
              <a:ln w="127000">
                <a:solidFill>
                  <a:schemeClr val="bg1"/>
                </a:solidFill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D4B27BF-CB32-F4B0-7C1D-5D347DCE023E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600" dirty="0">
                <a:ln w="127000">
                  <a:noFill/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話す</a:t>
            </a:r>
            <a:endParaRPr kumimoji="1" lang="en-US" altLang="ja-JP" sz="9600" dirty="0">
              <a:ln w="127000">
                <a:noFill/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8443185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E6630970-F088-BA75-8F92-BE193E44067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C5A71DFA-E2EA-1776-0BAB-BC90AE819335}"/>
              </a:ext>
            </a:extLst>
          </p:cNvPr>
          <p:cNvSpPr>
            <a:spLocks noChangeAspect="1"/>
          </p:cNvSpPr>
          <p:nvPr/>
        </p:nvSpPr>
        <p:spPr>
          <a:xfrm>
            <a:off x="1219199" y="685799"/>
            <a:ext cx="9753600" cy="5486400"/>
          </a:xfrm>
          <a:prstGeom prst="roundRect">
            <a:avLst/>
          </a:prstGeom>
          <a:solidFill>
            <a:srgbClr val="9A75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1" name="フリーフォーム: 図形 10">
            <a:extLst>
              <a:ext uri="{FF2B5EF4-FFF2-40B4-BE49-F238E27FC236}">
                <a16:creationId xmlns:a16="http://schemas.microsoft.com/office/drawing/2014/main" id="{D4717727-33F8-965A-7334-97A428804A6E}"/>
              </a:ext>
            </a:extLst>
          </p:cNvPr>
          <p:cNvSpPr>
            <a:spLocks noChangeAspect="1"/>
          </p:cNvSpPr>
          <p:nvPr/>
        </p:nvSpPr>
        <p:spPr>
          <a:xfrm>
            <a:off x="1516744" y="849031"/>
            <a:ext cx="9158400" cy="5158800"/>
          </a:xfrm>
          <a:custGeom>
            <a:avLst/>
            <a:gdLst>
              <a:gd name="connsiteX0" fmla="*/ 4579255 w 9158400"/>
              <a:gd name="connsiteY0" fmla="*/ 699343 h 5158800"/>
              <a:gd name="connsiteX1" fmla="*/ 2477380 w 9158400"/>
              <a:gd name="connsiteY1" fmla="*/ 2801218 h 5158800"/>
              <a:gd name="connsiteX2" fmla="*/ 2477380 w 9158400"/>
              <a:gd name="connsiteY2" fmla="*/ 3796843 h 5158800"/>
              <a:gd name="connsiteX3" fmla="*/ 2643318 w 9158400"/>
              <a:gd name="connsiteY3" fmla="*/ 3962781 h 5158800"/>
              <a:gd name="connsiteX4" fmla="*/ 2809255 w 9158400"/>
              <a:gd name="connsiteY4" fmla="*/ 3796843 h 5158800"/>
              <a:gd name="connsiteX5" fmla="*/ 2809255 w 9158400"/>
              <a:gd name="connsiteY5" fmla="*/ 3741531 h 5158800"/>
              <a:gd name="connsiteX6" fmla="*/ 3030505 w 9158400"/>
              <a:gd name="connsiteY6" fmla="*/ 3741531 h 5158800"/>
              <a:gd name="connsiteX7" fmla="*/ 3030505 w 9158400"/>
              <a:gd name="connsiteY7" fmla="*/ 4239343 h 5158800"/>
              <a:gd name="connsiteX8" fmla="*/ 3251755 w 9158400"/>
              <a:gd name="connsiteY8" fmla="*/ 4460593 h 5158800"/>
              <a:gd name="connsiteX9" fmla="*/ 3583630 w 9158400"/>
              <a:gd name="connsiteY9" fmla="*/ 4460593 h 5158800"/>
              <a:gd name="connsiteX10" fmla="*/ 3804880 w 9158400"/>
              <a:gd name="connsiteY10" fmla="*/ 4239343 h 5158800"/>
              <a:gd name="connsiteX11" fmla="*/ 3804880 w 9158400"/>
              <a:gd name="connsiteY11" fmla="*/ 3022468 h 5158800"/>
              <a:gd name="connsiteX12" fmla="*/ 3583630 w 9158400"/>
              <a:gd name="connsiteY12" fmla="*/ 2801218 h 5158800"/>
              <a:gd name="connsiteX13" fmla="*/ 3251755 w 9158400"/>
              <a:gd name="connsiteY13" fmla="*/ 2801218 h 5158800"/>
              <a:gd name="connsiteX14" fmla="*/ 3030505 w 9158400"/>
              <a:gd name="connsiteY14" fmla="*/ 3022468 h 5158800"/>
              <a:gd name="connsiteX15" fmla="*/ 3030505 w 9158400"/>
              <a:gd name="connsiteY15" fmla="*/ 3520281 h 5158800"/>
              <a:gd name="connsiteX16" fmla="*/ 2809255 w 9158400"/>
              <a:gd name="connsiteY16" fmla="*/ 3520281 h 5158800"/>
              <a:gd name="connsiteX17" fmla="*/ 2809255 w 9158400"/>
              <a:gd name="connsiteY17" fmla="*/ 2801218 h 5158800"/>
              <a:gd name="connsiteX18" fmla="*/ 4579255 w 9158400"/>
              <a:gd name="connsiteY18" fmla="*/ 1031218 h 5158800"/>
              <a:gd name="connsiteX19" fmla="*/ 6349255 w 9158400"/>
              <a:gd name="connsiteY19" fmla="*/ 2801218 h 5158800"/>
              <a:gd name="connsiteX20" fmla="*/ 6349255 w 9158400"/>
              <a:gd name="connsiteY20" fmla="*/ 3520281 h 5158800"/>
              <a:gd name="connsiteX21" fmla="*/ 6128005 w 9158400"/>
              <a:gd name="connsiteY21" fmla="*/ 3520281 h 5158800"/>
              <a:gd name="connsiteX22" fmla="*/ 6128005 w 9158400"/>
              <a:gd name="connsiteY22" fmla="*/ 3022468 h 5158800"/>
              <a:gd name="connsiteX23" fmla="*/ 5906755 w 9158400"/>
              <a:gd name="connsiteY23" fmla="*/ 2801218 h 5158800"/>
              <a:gd name="connsiteX24" fmla="*/ 5574880 w 9158400"/>
              <a:gd name="connsiteY24" fmla="*/ 2801218 h 5158800"/>
              <a:gd name="connsiteX25" fmla="*/ 5353630 w 9158400"/>
              <a:gd name="connsiteY25" fmla="*/ 3022468 h 5158800"/>
              <a:gd name="connsiteX26" fmla="*/ 5353630 w 9158400"/>
              <a:gd name="connsiteY26" fmla="*/ 4239343 h 5158800"/>
              <a:gd name="connsiteX27" fmla="*/ 5574880 w 9158400"/>
              <a:gd name="connsiteY27" fmla="*/ 4460593 h 5158800"/>
              <a:gd name="connsiteX28" fmla="*/ 5906755 w 9158400"/>
              <a:gd name="connsiteY28" fmla="*/ 4460593 h 5158800"/>
              <a:gd name="connsiteX29" fmla="*/ 6128005 w 9158400"/>
              <a:gd name="connsiteY29" fmla="*/ 4239343 h 5158800"/>
              <a:gd name="connsiteX30" fmla="*/ 6128005 w 9158400"/>
              <a:gd name="connsiteY30" fmla="*/ 3741531 h 5158800"/>
              <a:gd name="connsiteX31" fmla="*/ 6349255 w 9158400"/>
              <a:gd name="connsiteY31" fmla="*/ 3741531 h 5158800"/>
              <a:gd name="connsiteX32" fmla="*/ 6349255 w 9158400"/>
              <a:gd name="connsiteY32" fmla="*/ 3796843 h 5158800"/>
              <a:gd name="connsiteX33" fmla="*/ 6515193 w 9158400"/>
              <a:gd name="connsiteY33" fmla="*/ 3962781 h 5158800"/>
              <a:gd name="connsiteX34" fmla="*/ 6681130 w 9158400"/>
              <a:gd name="connsiteY34" fmla="*/ 3796843 h 5158800"/>
              <a:gd name="connsiteX35" fmla="*/ 6681130 w 9158400"/>
              <a:gd name="connsiteY35" fmla="*/ 2801218 h 5158800"/>
              <a:gd name="connsiteX36" fmla="*/ 4579255 w 9158400"/>
              <a:gd name="connsiteY36" fmla="*/ 699343 h 5158800"/>
              <a:gd name="connsiteX37" fmla="*/ 859817 w 9158400"/>
              <a:gd name="connsiteY37" fmla="*/ 0 h 5158800"/>
              <a:gd name="connsiteX38" fmla="*/ 8298583 w 9158400"/>
              <a:gd name="connsiteY38" fmla="*/ 0 h 5158800"/>
              <a:gd name="connsiteX39" fmla="*/ 9158400 w 9158400"/>
              <a:gd name="connsiteY39" fmla="*/ 859817 h 5158800"/>
              <a:gd name="connsiteX40" fmla="*/ 9158400 w 9158400"/>
              <a:gd name="connsiteY40" fmla="*/ 4298983 h 5158800"/>
              <a:gd name="connsiteX41" fmla="*/ 8298583 w 9158400"/>
              <a:gd name="connsiteY41" fmla="*/ 5158800 h 5158800"/>
              <a:gd name="connsiteX42" fmla="*/ 859817 w 9158400"/>
              <a:gd name="connsiteY42" fmla="*/ 5158800 h 5158800"/>
              <a:gd name="connsiteX43" fmla="*/ 0 w 9158400"/>
              <a:gd name="connsiteY43" fmla="*/ 4298983 h 5158800"/>
              <a:gd name="connsiteX44" fmla="*/ 0 w 9158400"/>
              <a:gd name="connsiteY44" fmla="*/ 859817 h 5158800"/>
              <a:gd name="connsiteX45" fmla="*/ 859817 w 9158400"/>
              <a:gd name="connsiteY45" fmla="*/ 0 h 5158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9158400" h="5158800">
                <a:moveTo>
                  <a:pt x="4579255" y="699343"/>
                </a:moveTo>
                <a:cubicBezTo>
                  <a:pt x="3417693" y="699343"/>
                  <a:pt x="2477380" y="1639656"/>
                  <a:pt x="2477380" y="2801218"/>
                </a:cubicBezTo>
                <a:lnTo>
                  <a:pt x="2477380" y="3796843"/>
                </a:lnTo>
                <a:cubicBezTo>
                  <a:pt x="2477380" y="3890874"/>
                  <a:pt x="2549286" y="3962781"/>
                  <a:pt x="2643318" y="3962781"/>
                </a:cubicBezTo>
                <a:cubicBezTo>
                  <a:pt x="2737349" y="3962781"/>
                  <a:pt x="2809255" y="3890874"/>
                  <a:pt x="2809255" y="3796843"/>
                </a:cubicBezTo>
                <a:lnTo>
                  <a:pt x="2809255" y="3741531"/>
                </a:lnTo>
                <a:lnTo>
                  <a:pt x="3030505" y="3741531"/>
                </a:lnTo>
                <a:lnTo>
                  <a:pt x="3030505" y="4239343"/>
                </a:lnTo>
                <a:cubicBezTo>
                  <a:pt x="3030505" y="4361030"/>
                  <a:pt x="3130067" y="4460593"/>
                  <a:pt x="3251755" y="4460593"/>
                </a:cubicBezTo>
                <a:lnTo>
                  <a:pt x="3583630" y="4460593"/>
                </a:lnTo>
                <a:cubicBezTo>
                  <a:pt x="3705318" y="4460593"/>
                  <a:pt x="3804880" y="4361030"/>
                  <a:pt x="3804880" y="4239343"/>
                </a:cubicBezTo>
                <a:lnTo>
                  <a:pt x="3804880" y="3022468"/>
                </a:lnTo>
                <a:cubicBezTo>
                  <a:pt x="3804880" y="2900781"/>
                  <a:pt x="3705318" y="2801218"/>
                  <a:pt x="3583630" y="2801218"/>
                </a:cubicBezTo>
                <a:lnTo>
                  <a:pt x="3251755" y="2801218"/>
                </a:lnTo>
                <a:cubicBezTo>
                  <a:pt x="3130067" y="2801218"/>
                  <a:pt x="3030505" y="2900781"/>
                  <a:pt x="3030505" y="3022468"/>
                </a:cubicBezTo>
                <a:lnTo>
                  <a:pt x="3030505" y="3520281"/>
                </a:lnTo>
                <a:lnTo>
                  <a:pt x="2809255" y="3520281"/>
                </a:lnTo>
                <a:lnTo>
                  <a:pt x="2809255" y="2801218"/>
                </a:lnTo>
                <a:cubicBezTo>
                  <a:pt x="2809255" y="1827718"/>
                  <a:pt x="3605755" y="1031218"/>
                  <a:pt x="4579255" y="1031218"/>
                </a:cubicBezTo>
                <a:cubicBezTo>
                  <a:pt x="5552755" y="1031218"/>
                  <a:pt x="6349255" y="1827718"/>
                  <a:pt x="6349255" y="2801218"/>
                </a:cubicBezTo>
                <a:lnTo>
                  <a:pt x="6349255" y="3520281"/>
                </a:lnTo>
                <a:lnTo>
                  <a:pt x="6128005" y="3520281"/>
                </a:lnTo>
                <a:lnTo>
                  <a:pt x="6128005" y="3022468"/>
                </a:lnTo>
                <a:cubicBezTo>
                  <a:pt x="6128005" y="2900781"/>
                  <a:pt x="6028442" y="2801218"/>
                  <a:pt x="5906755" y="2801218"/>
                </a:cubicBezTo>
                <a:lnTo>
                  <a:pt x="5574880" y="2801218"/>
                </a:lnTo>
                <a:cubicBezTo>
                  <a:pt x="5453193" y="2801218"/>
                  <a:pt x="5353630" y="2900781"/>
                  <a:pt x="5353630" y="3022468"/>
                </a:cubicBezTo>
                <a:lnTo>
                  <a:pt x="5353630" y="4239343"/>
                </a:lnTo>
                <a:cubicBezTo>
                  <a:pt x="5353630" y="4361030"/>
                  <a:pt x="5453193" y="4460593"/>
                  <a:pt x="5574880" y="4460593"/>
                </a:cubicBezTo>
                <a:lnTo>
                  <a:pt x="5906755" y="4460593"/>
                </a:lnTo>
                <a:cubicBezTo>
                  <a:pt x="6028442" y="4460593"/>
                  <a:pt x="6128005" y="4361030"/>
                  <a:pt x="6128005" y="4239343"/>
                </a:cubicBezTo>
                <a:lnTo>
                  <a:pt x="6128005" y="3741531"/>
                </a:lnTo>
                <a:lnTo>
                  <a:pt x="6349255" y="3741531"/>
                </a:lnTo>
                <a:lnTo>
                  <a:pt x="6349255" y="3796843"/>
                </a:lnTo>
                <a:cubicBezTo>
                  <a:pt x="6349255" y="3890874"/>
                  <a:pt x="6421162" y="3962781"/>
                  <a:pt x="6515193" y="3962781"/>
                </a:cubicBezTo>
                <a:cubicBezTo>
                  <a:pt x="6609224" y="3962781"/>
                  <a:pt x="6681130" y="3890874"/>
                  <a:pt x="6681130" y="3796843"/>
                </a:cubicBezTo>
                <a:lnTo>
                  <a:pt x="6681130" y="2801218"/>
                </a:lnTo>
                <a:cubicBezTo>
                  <a:pt x="6681130" y="1639656"/>
                  <a:pt x="5740818" y="699343"/>
                  <a:pt x="4579255" y="699343"/>
                </a:cubicBezTo>
                <a:close/>
                <a:moveTo>
                  <a:pt x="859817" y="0"/>
                </a:moveTo>
                <a:lnTo>
                  <a:pt x="8298583" y="0"/>
                </a:lnTo>
                <a:cubicBezTo>
                  <a:pt x="8773447" y="0"/>
                  <a:pt x="9158400" y="384953"/>
                  <a:pt x="9158400" y="859817"/>
                </a:cubicBezTo>
                <a:lnTo>
                  <a:pt x="9158400" y="4298983"/>
                </a:lnTo>
                <a:cubicBezTo>
                  <a:pt x="9158400" y="4773847"/>
                  <a:pt x="8773447" y="5158800"/>
                  <a:pt x="8298583" y="5158800"/>
                </a:cubicBezTo>
                <a:lnTo>
                  <a:pt x="859817" y="5158800"/>
                </a:lnTo>
                <a:cubicBezTo>
                  <a:pt x="384953" y="5158800"/>
                  <a:pt x="0" y="4773847"/>
                  <a:pt x="0" y="4298983"/>
                </a:cubicBezTo>
                <a:lnTo>
                  <a:pt x="0" y="859817"/>
                </a:lnTo>
                <a:cubicBezTo>
                  <a:pt x="0" y="384953"/>
                  <a:pt x="384953" y="0"/>
                  <a:pt x="859817" y="0"/>
                </a:cubicBezTo>
                <a:close/>
              </a:path>
            </a:pathLst>
          </a:custGeom>
          <a:solidFill>
            <a:srgbClr val="FFC000"/>
          </a:solidFill>
          <a:ln w="3175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pPr algn="l"/>
            <a:endParaRPr kumimoji="1" lang="ja-JP" altLang="en-US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A77719B3-3F65-9585-1CFA-4DB8F987348E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9600" dirty="0">
                <a:ln w="127000">
                  <a:solidFill>
                    <a:schemeClr val="bg1"/>
                  </a:solidFill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聞く</a:t>
            </a:r>
            <a:endParaRPr kumimoji="1" lang="en-US" altLang="ja-JP" sz="9600" dirty="0">
              <a:ln w="127000">
                <a:solidFill>
                  <a:schemeClr val="bg1"/>
                </a:solidFill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702ED6A-4F28-E949-590F-E43F42B5E7A5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600" dirty="0">
                <a:ln w="127000">
                  <a:noFill/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聞く</a:t>
            </a:r>
            <a:endParaRPr kumimoji="1" lang="en-US" altLang="ja-JP" sz="9600" dirty="0">
              <a:ln w="127000">
                <a:noFill/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2367090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FD83FD71-07F5-CB9C-91C6-7349081332C6}"/>
              </a:ext>
            </a:extLst>
          </p:cNvPr>
          <p:cNvSpPr>
            <a:spLocks noChangeAspect="1"/>
          </p:cNvSpPr>
          <p:nvPr/>
        </p:nvSpPr>
        <p:spPr>
          <a:xfrm>
            <a:off x="1219199" y="685799"/>
            <a:ext cx="9753600" cy="5486400"/>
          </a:xfrm>
          <a:prstGeom prst="round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10" name="図 9">
            <a:extLst>
              <a:ext uri="{FF2B5EF4-FFF2-40B4-BE49-F238E27FC236}">
                <a16:creationId xmlns:a16="http://schemas.microsoft.com/office/drawing/2014/main" id="{5417EDDA-63E0-BED3-5989-A6481C06F9A2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prstClr val="black"/>
              <a:schemeClr val="accent6">
                <a:tint val="45000"/>
                <a:satMod val="400000"/>
              </a:schemeClr>
            </a:duotone>
          </a:blip>
          <a:srcRect/>
          <a:stretch>
            <a:fillRect/>
          </a:stretch>
        </p:blipFill>
        <p:spPr>
          <a:xfrm>
            <a:off x="1516744" y="850168"/>
            <a:ext cx="9158510" cy="5157663"/>
          </a:xfrm>
          <a:custGeom>
            <a:avLst/>
            <a:gdLst>
              <a:gd name="connsiteX0" fmla="*/ 3706979 w 9158510"/>
              <a:gd name="connsiteY0" fmla="*/ 3608414 h 5157663"/>
              <a:gd name="connsiteX1" fmla="*/ 5451529 w 9158510"/>
              <a:gd name="connsiteY1" fmla="*/ 3608414 h 5157663"/>
              <a:gd name="connsiteX2" fmla="*/ 5641085 w 9158510"/>
              <a:gd name="connsiteY2" fmla="*/ 3797970 h 5157663"/>
              <a:gd name="connsiteX3" fmla="*/ 3517423 w 9158510"/>
              <a:gd name="connsiteY3" fmla="*/ 3797970 h 5157663"/>
              <a:gd name="connsiteX4" fmla="*/ 4579254 w 9158510"/>
              <a:gd name="connsiteY4" fmla="*/ 2356363 h 5157663"/>
              <a:gd name="connsiteX5" fmla="*/ 4801722 w 9158510"/>
              <a:gd name="connsiteY5" fmla="*/ 2578830 h 5157663"/>
              <a:gd name="connsiteX6" fmla="*/ 4579254 w 9158510"/>
              <a:gd name="connsiteY6" fmla="*/ 2801298 h 5157663"/>
              <a:gd name="connsiteX7" fmla="*/ 4356787 w 9158510"/>
              <a:gd name="connsiteY7" fmla="*/ 2578830 h 5157663"/>
              <a:gd name="connsiteX8" fmla="*/ 4579254 w 9158510"/>
              <a:gd name="connsiteY8" fmla="*/ 2356363 h 5157663"/>
              <a:gd name="connsiteX9" fmla="*/ 4579254 w 9158510"/>
              <a:gd name="connsiteY9" fmla="*/ 2133895 h 5157663"/>
              <a:gd name="connsiteX10" fmla="*/ 4134319 w 9158510"/>
              <a:gd name="connsiteY10" fmla="*/ 2578830 h 5157663"/>
              <a:gd name="connsiteX11" fmla="*/ 4579254 w 9158510"/>
              <a:gd name="connsiteY11" fmla="*/ 3023765 h 5157663"/>
              <a:gd name="connsiteX12" fmla="*/ 5024189 w 9158510"/>
              <a:gd name="connsiteY12" fmla="*/ 2578830 h 5157663"/>
              <a:gd name="connsiteX13" fmla="*/ 4579254 w 9158510"/>
              <a:gd name="connsiteY13" fmla="*/ 2133895 h 5157663"/>
              <a:gd name="connsiteX14" fmla="*/ 5798393 w 9158510"/>
              <a:gd name="connsiteY14" fmla="*/ 1517000 h 5157663"/>
              <a:gd name="connsiteX15" fmla="*/ 5798393 w 9158510"/>
              <a:gd name="connsiteY15" fmla="*/ 3640662 h 5157663"/>
              <a:gd name="connsiteX16" fmla="*/ 5608837 w 9158510"/>
              <a:gd name="connsiteY16" fmla="*/ 3451106 h 5157663"/>
              <a:gd name="connsiteX17" fmla="*/ 5608837 w 9158510"/>
              <a:gd name="connsiteY17" fmla="*/ 1706556 h 5157663"/>
              <a:gd name="connsiteX18" fmla="*/ 3360115 w 9158510"/>
              <a:gd name="connsiteY18" fmla="*/ 1517000 h 5157663"/>
              <a:gd name="connsiteX19" fmla="*/ 3550065 w 9158510"/>
              <a:gd name="connsiteY19" fmla="*/ 1706949 h 5157663"/>
              <a:gd name="connsiteX20" fmla="*/ 3549671 w 9158510"/>
              <a:gd name="connsiteY20" fmla="*/ 3451106 h 5157663"/>
              <a:gd name="connsiteX21" fmla="*/ 3360115 w 9158510"/>
              <a:gd name="connsiteY21" fmla="*/ 3640662 h 5157663"/>
              <a:gd name="connsiteX22" fmla="*/ 3360115 w 9158510"/>
              <a:gd name="connsiteY22" fmla="*/ 1517000 h 5157663"/>
              <a:gd name="connsiteX23" fmla="*/ 4579254 w 9158510"/>
              <a:gd name="connsiteY23" fmla="*/ 1452432 h 5157663"/>
              <a:gd name="connsiteX24" fmla="*/ 5293434 w 9158510"/>
              <a:gd name="connsiteY24" fmla="*/ 1707343 h 5157663"/>
              <a:gd name="connsiteX25" fmla="*/ 4972525 w 9158510"/>
              <a:gd name="connsiteY25" fmla="*/ 2028252 h 5157663"/>
              <a:gd name="connsiteX26" fmla="*/ 5129833 w 9158510"/>
              <a:gd name="connsiteY26" fmla="*/ 2185560 h 5157663"/>
              <a:gd name="connsiteX27" fmla="*/ 5450742 w 9158510"/>
              <a:gd name="connsiteY27" fmla="*/ 1864651 h 5157663"/>
              <a:gd name="connsiteX28" fmla="*/ 5450742 w 9158510"/>
              <a:gd name="connsiteY28" fmla="*/ 3293011 h 5157663"/>
              <a:gd name="connsiteX29" fmla="*/ 5129833 w 9158510"/>
              <a:gd name="connsiteY29" fmla="*/ 2972102 h 5157663"/>
              <a:gd name="connsiteX30" fmla="*/ 4972525 w 9158510"/>
              <a:gd name="connsiteY30" fmla="*/ 3129410 h 5157663"/>
              <a:gd name="connsiteX31" fmla="*/ 5293434 w 9158510"/>
              <a:gd name="connsiteY31" fmla="*/ 3450319 h 5157663"/>
              <a:gd name="connsiteX32" fmla="*/ 3865074 w 9158510"/>
              <a:gd name="connsiteY32" fmla="*/ 3450319 h 5157663"/>
              <a:gd name="connsiteX33" fmla="*/ 4185983 w 9158510"/>
              <a:gd name="connsiteY33" fmla="*/ 3129410 h 5157663"/>
              <a:gd name="connsiteX34" fmla="*/ 4028675 w 9158510"/>
              <a:gd name="connsiteY34" fmla="*/ 2972102 h 5157663"/>
              <a:gd name="connsiteX35" fmla="*/ 3707766 w 9158510"/>
              <a:gd name="connsiteY35" fmla="*/ 3293011 h 5157663"/>
              <a:gd name="connsiteX36" fmla="*/ 3707766 w 9158510"/>
              <a:gd name="connsiteY36" fmla="*/ 1864651 h 5157663"/>
              <a:gd name="connsiteX37" fmla="*/ 4028675 w 9158510"/>
              <a:gd name="connsiteY37" fmla="*/ 2185560 h 5157663"/>
              <a:gd name="connsiteX38" fmla="*/ 4185983 w 9158510"/>
              <a:gd name="connsiteY38" fmla="*/ 2028252 h 5157663"/>
              <a:gd name="connsiteX39" fmla="*/ 3865074 w 9158510"/>
              <a:gd name="connsiteY39" fmla="*/ 1707343 h 5157663"/>
              <a:gd name="connsiteX40" fmla="*/ 4579254 w 9158510"/>
              <a:gd name="connsiteY40" fmla="*/ 1452432 h 5157663"/>
              <a:gd name="connsiteX41" fmla="*/ 4579254 w 9158510"/>
              <a:gd name="connsiteY41" fmla="*/ 963395 h 5157663"/>
              <a:gd name="connsiteX42" fmla="*/ 5641085 w 9158510"/>
              <a:gd name="connsiteY42" fmla="*/ 1359692 h 5157663"/>
              <a:gd name="connsiteX43" fmla="*/ 5451136 w 9158510"/>
              <a:gd name="connsiteY43" fmla="*/ 1549641 h 5157663"/>
              <a:gd name="connsiteX44" fmla="*/ 3706979 w 9158510"/>
              <a:gd name="connsiteY44" fmla="*/ 1549248 h 5157663"/>
              <a:gd name="connsiteX45" fmla="*/ 3517423 w 9158510"/>
              <a:gd name="connsiteY45" fmla="*/ 1359692 h 5157663"/>
              <a:gd name="connsiteX46" fmla="*/ 4579254 w 9158510"/>
              <a:gd name="connsiteY46" fmla="*/ 963395 h 5157663"/>
              <a:gd name="connsiteX47" fmla="*/ 4579254 w 9158510"/>
              <a:gd name="connsiteY47" fmla="*/ 630438 h 5157663"/>
              <a:gd name="connsiteX48" fmla="*/ 3281460 w 9158510"/>
              <a:gd name="connsiteY48" fmla="*/ 1123729 h 5157663"/>
              <a:gd name="connsiteX49" fmla="*/ 3045498 w 9158510"/>
              <a:gd name="connsiteY49" fmla="*/ 887767 h 5157663"/>
              <a:gd name="connsiteX50" fmla="*/ 2888190 w 9158510"/>
              <a:gd name="connsiteY50" fmla="*/ 1045075 h 5157663"/>
              <a:gd name="connsiteX51" fmla="*/ 3124152 w 9158510"/>
              <a:gd name="connsiteY51" fmla="*/ 1281037 h 5157663"/>
              <a:gd name="connsiteX52" fmla="*/ 3124152 w 9158510"/>
              <a:gd name="connsiteY52" fmla="*/ 3876625 h 5157663"/>
              <a:gd name="connsiteX53" fmla="*/ 2888190 w 9158510"/>
              <a:gd name="connsiteY53" fmla="*/ 4112587 h 5157663"/>
              <a:gd name="connsiteX54" fmla="*/ 3045498 w 9158510"/>
              <a:gd name="connsiteY54" fmla="*/ 4269895 h 5157663"/>
              <a:gd name="connsiteX55" fmla="*/ 3281460 w 9158510"/>
              <a:gd name="connsiteY55" fmla="*/ 4033933 h 5157663"/>
              <a:gd name="connsiteX56" fmla="*/ 5877048 w 9158510"/>
              <a:gd name="connsiteY56" fmla="*/ 4033933 h 5157663"/>
              <a:gd name="connsiteX57" fmla="*/ 6113011 w 9158510"/>
              <a:gd name="connsiteY57" fmla="*/ 4269895 h 5157663"/>
              <a:gd name="connsiteX58" fmla="*/ 6270319 w 9158510"/>
              <a:gd name="connsiteY58" fmla="*/ 4112587 h 5157663"/>
              <a:gd name="connsiteX59" fmla="*/ 6034356 w 9158510"/>
              <a:gd name="connsiteY59" fmla="*/ 3876625 h 5157663"/>
              <a:gd name="connsiteX60" fmla="*/ 6034356 w 9158510"/>
              <a:gd name="connsiteY60" fmla="*/ 1281037 h 5157663"/>
              <a:gd name="connsiteX61" fmla="*/ 6270319 w 9158510"/>
              <a:gd name="connsiteY61" fmla="*/ 1045075 h 5157663"/>
              <a:gd name="connsiteX62" fmla="*/ 6113011 w 9158510"/>
              <a:gd name="connsiteY62" fmla="*/ 887767 h 5157663"/>
              <a:gd name="connsiteX63" fmla="*/ 5877048 w 9158510"/>
              <a:gd name="connsiteY63" fmla="*/ 1123729 h 5157663"/>
              <a:gd name="connsiteX64" fmla="*/ 4579254 w 9158510"/>
              <a:gd name="connsiteY64" fmla="*/ 630438 h 5157663"/>
              <a:gd name="connsiteX65" fmla="*/ 0 w 9158510"/>
              <a:gd name="connsiteY65" fmla="*/ 0 h 5157663"/>
              <a:gd name="connsiteX66" fmla="*/ 9158510 w 9158510"/>
              <a:gd name="connsiteY66" fmla="*/ 0 h 5157663"/>
              <a:gd name="connsiteX67" fmla="*/ 9158510 w 9158510"/>
              <a:gd name="connsiteY67" fmla="*/ 5157663 h 5157663"/>
              <a:gd name="connsiteX68" fmla="*/ 0 w 9158510"/>
              <a:gd name="connsiteY68" fmla="*/ 5157663 h 51576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</a:cxnLst>
            <a:rect l="l" t="t" r="r" b="b"/>
            <a:pathLst>
              <a:path w="9158510" h="5157663">
                <a:moveTo>
                  <a:pt x="3706979" y="3608414"/>
                </a:moveTo>
                <a:cubicBezTo>
                  <a:pt x="4210634" y="4033988"/>
                  <a:pt x="4947875" y="4033988"/>
                  <a:pt x="5451529" y="3608414"/>
                </a:cubicBezTo>
                <a:lnTo>
                  <a:pt x="5641085" y="3797970"/>
                </a:lnTo>
                <a:cubicBezTo>
                  <a:pt x="5031803" y="4326365"/>
                  <a:pt x="4126706" y="4326365"/>
                  <a:pt x="3517423" y="3797970"/>
                </a:cubicBezTo>
                <a:close/>
                <a:moveTo>
                  <a:pt x="4579254" y="2356363"/>
                </a:moveTo>
                <a:cubicBezTo>
                  <a:pt x="4702117" y="2356363"/>
                  <a:pt x="4801722" y="2455967"/>
                  <a:pt x="4801722" y="2578830"/>
                </a:cubicBezTo>
                <a:cubicBezTo>
                  <a:pt x="4801722" y="2701693"/>
                  <a:pt x="4702117" y="2801298"/>
                  <a:pt x="4579254" y="2801298"/>
                </a:cubicBezTo>
                <a:cubicBezTo>
                  <a:pt x="4456391" y="2801298"/>
                  <a:pt x="4356787" y="2701693"/>
                  <a:pt x="4356787" y="2578830"/>
                </a:cubicBezTo>
                <a:cubicBezTo>
                  <a:pt x="4356787" y="2455967"/>
                  <a:pt x="4456391" y="2356363"/>
                  <a:pt x="4579254" y="2356363"/>
                </a:cubicBezTo>
                <a:close/>
                <a:moveTo>
                  <a:pt x="4579254" y="2133895"/>
                </a:moveTo>
                <a:cubicBezTo>
                  <a:pt x="4333522" y="2133895"/>
                  <a:pt x="4134319" y="2333098"/>
                  <a:pt x="4134319" y="2578830"/>
                </a:cubicBezTo>
                <a:cubicBezTo>
                  <a:pt x="4134319" y="2824562"/>
                  <a:pt x="4333522" y="3023765"/>
                  <a:pt x="4579254" y="3023765"/>
                </a:cubicBezTo>
                <a:cubicBezTo>
                  <a:pt x="4824986" y="3023765"/>
                  <a:pt x="5024189" y="2824562"/>
                  <a:pt x="5024189" y="2578830"/>
                </a:cubicBezTo>
                <a:cubicBezTo>
                  <a:pt x="5024189" y="2333098"/>
                  <a:pt x="4824986" y="2133895"/>
                  <a:pt x="4579254" y="2133895"/>
                </a:cubicBezTo>
                <a:close/>
                <a:moveTo>
                  <a:pt x="5798393" y="1517000"/>
                </a:moveTo>
                <a:cubicBezTo>
                  <a:pt x="6326789" y="2126282"/>
                  <a:pt x="6326789" y="3031379"/>
                  <a:pt x="5798393" y="3640662"/>
                </a:cubicBezTo>
                <a:lnTo>
                  <a:pt x="5608837" y="3451106"/>
                </a:lnTo>
                <a:cubicBezTo>
                  <a:pt x="6034411" y="2947451"/>
                  <a:pt x="6034411" y="2210210"/>
                  <a:pt x="5608837" y="1706556"/>
                </a:cubicBezTo>
                <a:close/>
                <a:moveTo>
                  <a:pt x="3360115" y="1517000"/>
                </a:moveTo>
                <a:lnTo>
                  <a:pt x="3550065" y="1706949"/>
                </a:lnTo>
                <a:cubicBezTo>
                  <a:pt x="3124601" y="2210438"/>
                  <a:pt x="3124432" y="2947424"/>
                  <a:pt x="3549671" y="3451106"/>
                </a:cubicBezTo>
                <a:lnTo>
                  <a:pt x="3360115" y="3640662"/>
                </a:lnTo>
                <a:cubicBezTo>
                  <a:pt x="2831720" y="3031379"/>
                  <a:pt x="2831720" y="2126282"/>
                  <a:pt x="3360115" y="1517000"/>
                </a:cubicBezTo>
                <a:close/>
                <a:moveTo>
                  <a:pt x="4579254" y="1452432"/>
                </a:moveTo>
                <a:cubicBezTo>
                  <a:pt x="4832477" y="1452432"/>
                  <a:pt x="5085701" y="1537403"/>
                  <a:pt x="5293434" y="1707343"/>
                </a:cubicBezTo>
                <a:lnTo>
                  <a:pt x="4972525" y="2028252"/>
                </a:lnTo>
                <a:lnTo>
                  <a:pt x="5129833" y="2185560"/>
                </a:lnTo>
                <a:lnTo>
                  <a:pt x="5450742" y="1864651"/>
                </a:lnTo>
                <a:cubicBezTo>
                  <a:pt x="5790622" y="2280118"/>
                  <a:pt x="5790623" y="2877543"/>
                  <a:pt x="5450742" y="3293011"/>
                </a:cubicBezTo>
                <a:lnTo>
                  <a:pt x="5129833" y="2972102"/>
                </a:lnTo>
                <a:lnTo>
                  <a:pt x="4972525" y="3129410"/>
                </a:lnTo>
                <a:lnTo>
                  <a:pt x="5293434" y="3450319"/>
                </a:lnTo>
                <a:cubicBezTo>
                  <a:pt x="4877971" y="3790202"/>
                  <a:pt x="4280541" y="3790199"/>
                  <a:pt x="3865074" y="3450319"/>
                </a:cubicBezTo>
                <a:lnTo>
                  <a:pt x="4185983" y="3129410"/>
                </a:lnTo>
                <a:lnTo>
                  <a:pt x="4028675" y="2972102"/>
                </a:lnTo>
                <a:lnTo>
                  <a:pt x="3707766" y="3293011"/>
                </a:lnTo>
                <a:cubicBezTo>
                  <a:pt x="3367882" y="2877547"/>
                  <a:pt x="3367886" y="2280118"/>
                  <a:pt x="3707766" y="1864651"/>
                </a:cubicBezTo>
                <a:lnTo>
                  <a:pt x="4028675" y="2185560"/>
                </a:lnTo>
                <a:lnTo>
                  <a:pt x="4185983" y="2028252"/>
                </a:lnTo>
                <a:lnTo>
                  <a:pt x="3865074" y="1707343"/>
                </a:lnTo>
                <a:cubicBezTo>
                  <a:pt x="4072808" y="1537403"/>
                  <a:pt x="4326031" y="1452432"/>
                  <a:pt x="4579254" y="1452432"/>
                </a:cubicBezTo>
                <a:close/>
                <a:moveTo>
                  <a:pt x="4579254" y="963395"/>
                </a:moveTo>
                <a:cubicBezTo>
                  <a:pt x="4957849" y="963395"/>
                  <a:pt x="5336444" y="1095494"/>
                  <a:pt x="5641085" y="1359692"/>
                </a:cubicBezTo>
                <a:lnTo>
                  <a:pt x="5451136" y="1549641"/>
                </a:lnTo>
                <a:cubicBezTo>
                  <a:pt x="4947647" y="1124177"/>
                  <a:pt x="4210661" y="1124008"/>
                  <a:pt x="3706979" y="1549248"/>
                </a:cubicBezTo>
                <a:lnTo>
                  <a:pt x="3517423" y="1359692"/>
                </a:lnTo>
                <a:cubicBezTo>
                  <a:pt x="3822065" y="1095494"/>
                  <a:pt x="4200659" y="963395"/>
                  <a:pt x="4579254" y="963395"/>
                </a:cubicBezTo>
                <a:close/>
                <a:moveTo>
                  <a:pt x="4579254" y="630438"/>
                </a:moveTo>
                <a:cubicBezTo>
                  <a:pt x="4115407" y="630438"/>
                  <a:pt x="3651560" y="794868"/>
                  <a:pt x="3281460" y="1123729"/>
                </a:cubicBezTo>
                <a:lnTo>
                  <a:pt x="3045498" y="887767"/>
                </a:lnTo>
                <a:lnTo>
                  <a:pt x="2888190" y="1045075"/>
                </a:lnTo>
                <a:lnTo>
                  <a:pt x="3124152" y="1281037"/>
                </a:lnTo>
                <a:cubicBezTo>
                  <a:pt x="2466431" y="2021235"/>
                  <a:pt x="2466431" y="3136426"/>
                  <a:pt x="3124152" y="3876625"/>
                </a:cubicBezTo>
                <a:lnTo>
                  <a:pt x="2888190" y="4112587"/>
                </a:lnTo>
                <a:lnTo>
                  <a:pt x="3045498" y="4269895"/>
                </a:lnTo>
                <a:lnTo>
                  <a:pt x="3281460" y="4033933"/>
                </a:lnTo>
                <a:cubicBezTo>
                  <a:pt x="4021659" y="4691655"/>
                  <a:pt x="5136850" y="4691655"/>
                  <a:pt x="5877048" y="4033933"/>
                </a:cubicBezTo>
                <a:lnTo>
                  <a:pt x="6113011" y="4269895"/>
                </a:lnTo>
                <a:lnTo>
                  <a:pt x="6270319" y="4112587"/>
                </a:lnTo>
                <a:lnTo>
                  <a:pt x="6034356" y="3876625"/>
                </a:lnTo>
                <a:cubicBezTo>
                  <a:pt x="6692078" y="3136426"/>
                  <a:pt x="6692078" y="2021235"/>
                  <a:pt x="6034356" y="1281037"/>
                </a:cubicBezTo>
                <a:lnTo>
                  <a:pt x="6270319" y="1045075"/>
                </a:lnTo>
                <a:lnTo>
                  <a:pt x="6113011" y="887767"/>
                </a:lnTo>
                <a:lnTo>
                  <a:pt x="5877048" y="1123729"/>
                </a:lnTo>
                <a:cubicBezTo>
                  <a:pt x="5506949" y="794868"/>
                  <a:pt x="5043102" y="630438"/>
                  <a:pt x="4579254" y="630438"/>
                </a:cubicBezTo>
                <a:close/>
                <a:moveTo>
                  <a:pt x="0" y="0"/>
                </a:moveTo>
                <a:lnTo>
                  <a:pt x="9158510" y="0"/>
                </a:lnTo>
                <a:lnTo>
                  <a:pt x="9158510" y="5157663"/>
                </a:lnTo>
                <a:lnTo>
                  <a:pt x="0" y="5157663"/>
                </a:lnTo>
                <a:close/>
              </a:path>
            </a:pathLst>
          </a:custGeom>
        </p:spPr>
      </p:pic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4C9B540-4334-5627-161E-3AF41C467EAD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600" dirty="0">
                <a:ln w="127000">
                  <a:solidFill>
                    <a:schemeClr val="bg1"/>
                  </a:solidFill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目的地へ</a:t>
            </a:r>
            <a:endParaRPr kumimoji="1" lang="en-US" altLang="ja-JP" sz="9600" dirty="0">
              <a:ln w="127000">
                <a:solidFill>
                  <a:schemeClr val="bg1"/>
                </a:solidFill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47E51BF-A5E1-D645-47F4-603130621586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/>
        </p:nvSpPr>
        <p:spPr>
          <a:xfrm>
            <a:off x="3561078" y="2644170"/>
            <a:ext cx="5069840" cy="156966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600" dirty="0">
                <a:ln w="127000">
                  <a:noFill/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目的地へ</a:t>
            </a:r>
            <a:endParaRPr kumimoji="1" lang="en-US" altLang="ja-JP" sz="9600" dirty="0">
              <a:ln w="127000">
                <a:noFill/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6730991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FD83FD71-07F5-CB9C-91C6-7349081332C6}"/>
              </a:ext>
            </a:extLst>
          </p:cNvPr>
          <p:cNvSpPr>
            <a:spLocks noChangeAspect="1"/>
          </p:cNvSpPr>
          <p:nvPr/>
        </p:nvSpPr>
        <p:spPr>
          <a:xfrm>
            <a:off x="1219199" y="685799"/>
            <a:ext cx="9753600" cy="5486400"/>
          </a:xfrm>
          <a:prstGeom prst="round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10" name="図 9">
            <a:extLst>
              <a:ext uri="{FF2B5EF4-FFF2-40B4-BE49-F238E27FC236}">
                <a16:creationId xmlns:a16="http://schemas.microsoft.com/office/drawing/2014/main" id="{E66A3018-0F2B-82AA-6829-3021EF3E6B4A}"/>
              </a:ext>
            </a:extLst>
          </p:cNvPr>
          <p:cNvPicPr>
            <a:picLocks noChangeAspect="1"/>
          </p:cNvPicPr>
          <p:nvPr/>
        </p:nvPicPr>
        <p:blipFill>
          <a:blip r:embed="rId3">
            <a:duotone>
              <a:prstClr val="black"/>
              <a:schemeClr val="accent6">
                <a:tint val="45000"/>
                <a:satMod val="400000"/>
              </a:schemeClr>
            </a:duotone>
          </a:blip>
          <a:srcRect/>
          <a:stretch>
            <a:fillRect/>
          </a:stretch>
        </p:blipFill>
        <p:spPr>
          <a:xfrm>
            <a:off x="1516744" y="850168"/>
            <a:ext cx="9158510" cy="5157663"/>
          </a:xfrm>
          <a:custGeom>
            <a:avLst/>
            <a:gdLst>
              <a:gd name="connsiteX0" fmla="*/ 3950784 w 9158510"/>
              <a:gd name="connsiteY0" fmla="*/ 3173931 h 5157663"/>
              <a:gd name="connsiteX1" fmla="*/ 4367910 w 9158510"/>
              <a:gd name="connsiteY1" fmla="*/ 3591057 h 5157663"/>
              <a:gd name="connsiteX2" fmla="*/ 3950784 w 9158510"/>
              <a:gd name="connsiteY2" fmla="*/ 4008184 h 5157663"/>
              <a:gd name="connsiteX3" fmla="*/ 3533657 w 9158510"/>
              <a:gd name="connsiteY3" fmla="*/ 3591057 h 5157663"/>
              <a:gd name="connsiteX4" fmla="*/ 3950784 w 9158510"/>
              <a:gd name="connsiteY4" fmla="*/ 3173931 h 5157663"/>
              <a:gd name="connsiteX5" fmla="*/ 3811742 w 9158510"/>
              <a:gd name="connsiteY5" fmla="*/ 2406418 h 5157663"/>
              <a:gd name="connsiteX6" fmla="*/ 3689384 w 9158510"/>
              <a:gd name="connsiteY6" fmla="*/ 2651132 h 5157663"/>
              <a:gd name="connsiteX7" fmla="*/ 3472479 w 9158510"/>
              <a:gd name="connsiteY7" fmla="*/ 2740119 h 5157663"/>
              <a:gd name="connsiteX8" fmla="*/ 3211079 w 9158510"/>
              <a:gd name="connsiteY8" fmla="*/ 2651132 h 5157663"/>
              <a:gd name="connsiteX9" fmla="*/ 3016420 w 9158510"/>
              <a:gd name="connsiteY9" fmla="*/ 2845791 h 5157663"/>
              <a:gd name="connsiteX10" fmla="*/ 3099845 w 9158510"/>
              <a:gd name="connsiteY10" fmla="*/ 3107191 h 5157663"/>
              <a:gd name="connsiteX11" fmla="*/ 3010858 w 9158510"/>
              <a:gd name="connsiteY11" fmla="*/ 3324097 h 5157663"/>
              <a:gd name="connsiteX12" fmla="*/ 2766144 w 9158510"/>
              <a:gd name="connsiteY12" fmla="*/ 3446454 h 5157663"/>
              <a:gd name="connsiteX13" fmla="*/ 2766144 w 9158510"/>
              <a:gd name="connsiteY13" fmla="*/ 3724538 h 5157663"/>
              <a:gd name="connsiteX14" fmla="*/ 3010858 w 9158510"/>
              <a:gd name="connsiteY14" fmla="*/ 3846895 h 5157663"/>
              <a:gd name="connsiteX15" fmla="*/ 3099845 w 9158510"/>
              <a:gd name="connsiteY15" fmla="*/ 4063801 h 5157663"/>
              <a:gd name="connsiteX16" fmla="*/ 3016420 w 9158510"/>
              <a:gd name="connsiteY16" fmla="*/ 4325201 h 5157663"/>
              <a:gd name="connsiteX17" fmla="*/ 3211079 w 9158510"/>
              <a:gd name="connsiteY17" fmla="*/ 4519860 h 5157663"/>
              <a:gd name="connsiteX18" fmla="*/ 3472479 w 9158510"/>
              <a:gd name="connsiteY18" fmla="*/ 4436434 h 5157663"/>
              <a:gd name="connsiteX19" fmla="*/ 3689384 w 9158510"/>
              <a:gd name="connsiteY19" fmla="*/ 4525421 h 5157663"/>
              <a:gd name="connsiteX20" fmla="*/ 3811742 w 9158510"/>
              <a:gd name="connsiteY20" fmla="*/ 4770136 h 5157663"/>
              <a:gd name="connsiteX21" fmla="*/ 4089826 w 9158510"/>
              <a:gd name="connsiteY21" fmla="*/ 4770136 h 5157663"/>
              <a:gd name="connsiteX22" fmla="*/ 4212183 w 9158510"/>
              <a:gd name="connsiteY22" fmla="*/ 4525421 h 5157663"/>
              <a:gd name="connsiteX23" fmla="*/ 4429089 w 9158510"/>
              <a:gd name="connsiteY23" fmla="*/ 4436434 h 5157663"/>
              <a:gd name="connsiteX24" fmla="*/ 4690488 w 9158510"/>
              <a:gd name="connsiteY24" fmla="*/ 4525421 h 5157663"/>
              <a:gd name="connsiteX25" fmla="*/ 4885147 w 9158510"/>
              <a:gd name="connsiteY25" fmla="*/ 4325201 h 5157663"/>
              <a:gd name="connsiteX26" fmla="*/ 4801722 w 9158510"/>
              <a:gd name="connsiteY26" fmla="*/ 4069363 h 5157663"/>
              <a:gd name="connsiteX27" fmla="*/ 4890709 w 9158510"/>
              <a:gd name="connsiteY27" fmla="*/ 3852457 h 5157663"/>
              <a:gd name="connsiteX28" fmla="*/ 5135423 w 9158510"/>
              <a:gd name="connsiteY28" fmla="*/ 3730100 h 5157663"/>
              <a:gd name="connsiteX29" fmla="*/ 5135423 w 9158510"/>
              <a:gd name="connsiteY29" fmla="*/ 3452015 h 5157663"/>
              <a:gd name="connsiteX30" fmla="*/ 4890709 w 9158510"/>
              <a:gd name="connsiteY30" fmla="*/ 3329658 h 5157663"/>
              <a:gd name="connsiteX31" fmla="*/ 4801722 w 9158510"/>
              <a:gd name="connsiteY31" fmla="*/ 3112752 h 5157663"/>
              <a:gd name="connsiteX32" fmla="*/ 4890709 w 9158510"/>
              <a:gd name="connsiteY32" fmla="*/ 2851353 h 5157663"/>
              <a:gd name="connsiteX33" fmla="*/ 4690488 w 9158510"/>
              <a:gd name="connsiteY33" fmla="*/ 2651132 h 5157663"/>
              <a:gd name="connsiteX34" fmla="*/ 4429089 w 9158510"/>
              <a:gd name="connsiteY34" fmla="*/ 2740119 h 5157663"/>
              <a:gd name="connsiteX35" fmla="*/ 4212183 w 9158510"/>
              <a:gd name="connsiteY35" fmla="*/ 2651132 h 5157663"/>
              <a:gd name="connsiteX36" fmla="*/ 4089826 w 9158510"/>
              <a:gd name="connsiteY36" fmla="*/ 2406418 h 5157663"/>
              <a:gd name="connsiteX37" fmla="*/ 5284196 w 9158510"/>
              <a:gd name="connsiteY37" fmla="*/ 1155042 h 5157663"/>
              <a:gd name="connsiteX38" fmla="*/ 5701322 w 9158510"/>
              <a:gd name="connsiteY38" fmla="*/ 1572168 h 5157663"/>
              <a:gd name="connsiteX39" fmla="*/ 5284196 w 9158510"/>
              <a:gd name="connsiteY39" fmla="*/ 1989295 h 5157663"/>
              <a:gd name="connsiteX40" fmla="*/ 4867069 w 9158510"/>
              <a:gd name="connsiteY40" fmla="*/ 1572168 h 5157663"/>
              <a:gd name="connsiteX41" fmla="*/ 5284196 w 9158510"/>
              <a:gd name="connsiteY41" fmla="*/ 1155042 h 5157663"/>
              <a:gd name="connsiteX42" fmla="*/ 5145154 w 9158510"/>
              <a:gd name="connsiteY42" fmla="*/ 387529 h 5157663"/>
              <a:gd name="connsiteX43" fmla="*/ 5022796 w 9158510"/>
              <a:gd name="connsiteY43" fmla="*/ 632243 h 5157663"/>
              <a:gd name="connsiteX44" fmla="*/ 4805891 w 9158510"/>
              <a:gd name="connsiteY44" fmla="*/ 721230 h 5157663"/>
              <a:gd name="connsiteX45" fmla="*/ 4544491 w 9158510"/>
              <a:gd name="connsiteY45" fmla="*/ 632243 h 5157663"/>
              <a:gd name="connsiteX46" fmla="*/ 4349832 w 9158510"/>
              <a:gd name="connsiteY46" fmla="*/ 826902 h 5157663"/>
              <a:gd name="connsiteX47" fmla="*/ 4433257 w 9158510"/>
              <a:gd name="connsiteY47" fmla="*/ 1088302 h 5157663"/>
              <a:gd name="connsiteX48" fmla="*/ 4344270 w 9158510"/>
              <a:gd name="connsiteY48" fmla="*/ 1305208 h 5157663"/>
              <a:gd name="connsiteX49" fmla="*/ 4099556 w 9158510"/>
              <a:gd name="connsiteY49" fmla="*/ 1427565 h 5157663"/>
              <a:gd name="connsiteX50" fmla="*/ 4099556 w 9158510"/>
              <a:gd name="connsiteY50" fmla="*/ 1705649 h 5157663"/>
              <a:gd name="connsiteX51" fmla="*/ 4344270 w 9158510"/>
              <a:gd name="connsiteY51" fmla="*/ 1828006 h 5157663"/>
              <a:gd name="connsiteX52" fmla="*/ 4433257 w 9158510"/>
              <a:gd name="connsiteY52" fmla="*/ 2044912 h 5157663"/>
              <a:gd name="connsiteX53" fmla="*/ 4349832 w 9158510"/>
              <a:gd name="connsiteY53" fmla="*/ 2306312 h 5157663"/>
              <a:gd name="connsiteX54" fmla="*/ 4544491 w 9158510"/>
              <a:gd name="connsiteY54" fmla="*/ 2500971 h 5157663"/>
              <a:gd name="connsiteX55" fmla="*/ 4805891 w 9158510"/>
              <a:gd name="connsiteY55" fmla="*/ 2417545 h 5157663"/>
              <a:gd name="connsiteX56" fmla="*/ 5022796 w 9158510"/>
              <a:gd name="connsiteY56" fmla="*/ 2506532 h 5157663"/>
              <a:gd name="connsiteX57" fmla="*/ 5145154 w 9158510"/>
              <a:gd name="connsiteY57" fmla="*/ 2751247 h 5157663"/>
              <a:gd name="connsiteX58" fmla="*/ 5423238 w 9158510"/>
              <a:gd name="connsiteY58" fmla="*/ 2751247 h 5157663"/>
              <a:gd name="connsiteX59" fmla="*/ 5545595 w 9158510"/>
              <a:gd name="connsiteY59" fmla="*/ 2506532 h 5157663"/>
              <a:gd name="connsiteX60" fmla="*/ 5762501 w 9158510"/>
              <a:gd name="connsiteY60" fmla="*/ 2417545 h 5157663"/>
              <a:gd name="connsiteX61" fmla="*/ 6023900 w 9158510"/>
              <a:gd name="connsiteY61" fmla="*/ 2506532 h 5157663"/>
              <a:gd name="connsiteX62" fmla="*/ 6218559 w 9158510"/>
              <a:gd name="connsiteY62" fmla="*/ 2306312 h 5157663"/>
              <a:gd name="connsiteX63" fmla="*/ 6135134 w 9158510"/>
              <a:gd name="connsiteY63" fmla="*/ 2050474 h 5157663"/>
              <a:gd name="connsiteX64" fmla="*/ 6224121 w 9158510"/>
              <a:gd name="connsiteY64" fmla="*/ 1833568 h 5157663"/>
              <a:gd name="connsiteX65" fmla="*/ 6468835 w 9158510"/>
              <a:gd name="connsiteY65" fmla="*/ 1711211 h 5157663"/>
              <a:gd name="connsiteX66" fmla="*/ 6468835 w 9158510"/>
              <a:gd name="connsiteY66" fmla="*/ 1433126 h 5157663"/>
              <a:gd name="connsiteX67" fmla="*/ 6224121 w 9158510"/>
              <a:gd name="connsiteY67" fmla="*/ 1310769 h 5157663"/>
              <a:gd name="connsiteX68" fmla="*/ 6135134 w 9158510"/>
              <a:gd name="connsiteY68" fmla="*/ 1093863 h 5157663"/>
              <a:gd name="connsiteX69" fmla="*/ 6224121 w 9158510"/>
              <a:gd name="connsiteY69" fmla="*/ 832464 h 5157663"/>
              <a:gd name="connsiteX70" fmla="*/ 6023900 w 9158510"/>
              <a:gd name="connsiteY70" fmla="*/ 632243 h 5157663"/>
              <a:gd name="connsiteX71" fmla="*/ 5762501 w 9158510"/>
              <a:gd name="connsiteY71" fmla="*/ 721230 h 5157663"/>
              <a:gd name="connsiteX72" fmla="*/ 5545595 w 9158510"/>
              <a:gd name="connsiteY72" fmla="*/ 632243 h 5157663"/>
              <a:gd name="connsiteX73" fmla="*/ 5423238 w 9158510"/>
              <a:gd name="connsiteY73" fmla="*/ 387529 h 5157663"/>
              <a:gd name="connsiteX74" fmla="*/ 0 w 9158510"/>
              <a:gd name="connsiteY74" fmla="*/ 0 h 5157663"/>
              <a:gd name="connsiteX75" fmla="*/ 9158510 w 9158510"/>
              <a:gd name="connsiteY75" fmla="*/ 0 h 5157663"/>
              <a:gd name="connsiteX76" fmla="*/ 9158510 w 9158510"/>
              <a:gd name="connsiteY76" fmla="*/ 5157663 h 5157663"/>
              <a:gd name="connsiteX77" fmla="*/ 0 w 9158510"/>
              <a:gd name="connsiteY77" fmla="*/ 5157663 h 51576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</a:cxnLst>
            <a:rect l="l" t="t" r="r" b="b"/>
            <a:pathLst>
              <a:path w="9158510" h="5157663">
                <a:moveTo>
                  <a:pt x="3950784" y="3173931"/>
                </a:moveTo>
                <a:cubicBezTo>
                  <a:pt x="4184375" y="3173931"/>
                  <a:pt x="4367910" y="3363028"/>
                  <a:pt x="4367910" y="3591057"/>
                </a:cubicBezTo>
                <a:cubicBezTo>
                  <a:pt x="4367910" y="3819087"/>
                  <a:pt x="4184375" y="4008184"/>
                  <a:pt x="3950784" y="4008184"/>
                </a:cubicBezTo>
                <a:cubicBezTo>
                  <a:pt x="3717193" y="4008184"/>
                  <a:pt x="3533657" y="3819087"/>
                  <a:pt x="3533657" y="3591057"/>
                </a:cubicBezTo>
                <a:cubicBezTo>
                  <a:pt x="3533657" y="3357467"/>
                  <a:pt x="3722754" y="3173931"/>
                  <a:pt x="3950784" y="3173931"/>
                </a:cubicBezTo>
                <a:close/>
                <a:moveTo>
                  <a:pt x="3811742" y="2406418"/>
                </a:moveTo>
                <a:lnTo>
                  <a:pt x="3689384" y="2651132"/>
                </a:lnTo>
                <a:cubicBezTo>
                  <a:pt x="3611521" y="2673379"/>
                  <a:pt x="3539219" y="2701187"/>
                  <a:pt x="3472479" y="2740119"/>
                </a:cubicBezTo>
                <a:lnTo>
                  <a:pt x="3211079" y="2651132"/>
                </a:lnTo>
                <a:lnTo>
                  <a:pt x="3016420" y="2845791"/>
                </a:lnTo>
                <a:lnTo>
                  <a:pt x="3099845" y="3107191"/>
                </a:lnTo>
                <a:cubicBezTo>
                  <a:pt x="3060914" y="3173931"/>
                  <a:pt x="3033105" y="3251795"/>
                  <a:pt x="3010858" y="3324097"/>
                </a:cubicBezTo>
                <a:lnTo>
                  <a:pt x="2766144" y="3446454"/>
                </a:lnTo>
                <a:lnTo>
                  <a:pt x="2766144" y="3724538"/>
                </a:lnTo>
                <a:lnTo>
                  <a:pt x="3010858" y="3846895"/>
                </a:lnTo>
                <a:cubicBezTo>
                  <a:pt x="3033105" y="3924759"/>
                  <a:pt x="3060914" y="3997061"/>
                  <a:pt x="3099845" y="4063801"/>
                </a:cubicBezTo>
                <a:lnTo>
                  <a:pt x="3016420" y="4325201"/>
                </a:lnTo>
                <a:lnTo>
                  <a:pt x="3211079" y="4519860"/>
                </a:lnTo>
                <a:lnTo>
                  <a:pt x="3472479" y="4436434"/>
                </a:lnTo>
                <a:cubicBezTo>
                  <a:pt x="3539219" y="4475366"/>
                  <a:pt x="3611521" y="4503174"/>
                  <a:pt x="3689384" y="4525421"/>
                </a:cubicBezTo>
                <a:lnTo>
                  <a:pt x="3811742" y="4770136"/>
                </a:lnTo>
                <a:lnTo>
                  <a:pt x="4089826" y="4770136"/>
                </a:lnTo>
                <a:lnTo>
                  <a:pt x="4212183" y="4525421"/>
                </a:lnTo>
                <a:cubicBezTo>
                  <a:pt x="4290047" y="4503174"/>
                  <a:pt x="4362349" y="4475366"/>
                  <a:pt x="4429089" y="4436434"/>
                </a:cubicBezTo>
                <a:lnTo>
                  <a:pt x="4690488" y="4525421"/>
                </a:lnTo>
                <a:lnTo>
                  <a:pt x="4885147" y="4325201"/>
                </a:lnTo>
                <a:lnTo>
                  <a:pt x="4801722" y="4069363"/>
                </a:lnTo>
                <a:cubicBezTo>
                  <a:pt x="4840654" y="4002623"/>
                  <a:pt x="4868462" y="3930321"/>
                  <a:pt x="4890709" y="3852457"/>
                </a:cubicBezTo>
                <a:lnTo>
                  <a:pt x="5135423" y="3730100"/>
                </a:lnTo>
                <a:lnTo>
                  <a:pt x="5135423" y="3452015"/>
                </a:lnTo>
                <a:lnTo>
                  <a:pt x="4890709" y="3329658"/>
                </a:lnTo>
                <a:cubicBezTo>
                  <a:pt x="4868462" y="3251795"/>
                  <a:pt x="4840654" y="3179493"/>
                  <a:pt x="4801722" y="3112752"/>
                </a:cubicBezTo>
                <a:lnTo>
                  <a:pt x="4890709" y="2851353"/>
                </a:lnTo>
                <a:lnTo>
                  <a:pt x="4690488" y="2651132"/>
                </a:lnTo>
                <a:lnTo>
                  <a:pt x="4429089" y="2740119"/>
                </a:lnTo>
                <a:cubicBezTo>
                  <a:pt x="4362349" y="2701187"/>
                  <a:pt x="4284485" y="2673379"/>
                  <a:pt x="4212183" y="2651132"/>
                </a:cubicBezTo>
                <a:lnTo>
                  <a:pt x="4089826" y="2406418"/>
                </a:lnTo>
                <a:close/>
                <a:moveTo>
                  <a:pt x="5284196" y="1155042"/>
                </a:moveTo>
                <a:cubicBezTo>
                  <a:pt x="5517787" y="1155042"/>
                  <a:pt x="5701322" y="1344139"/>
                  <a:pt x="5701322" y="1572168"/>
                </a:cubicBezTo>
                <a:cubicBezTo>
                  <a:pt x="5701322" y="1800198"/>
                  <a:pt x="5517787" y="1989295"/>
                  <a:pt x="5284196" y="1989295"/>
                </a:cubicBezTo>
                <a:cubicBezTo>
                  <a:pt x="5050605" y="1989295"/>
                  <a:pt x="4867069" y="1800198"/>
                  <a:pt x="4867069" y="1572168"/>
                </a:cubicBezTo>
                <a:cubicBezTo>
                  <a:pt x="4867069" y="1338578"/>
                  <a:pt x="5056166" y="1155042"/>
                  <a:pt x="5284196" y="1155042"/>
                </a:cubicBezTo>
                <a:close/>
                <a:moveTo>
                  <a:pt x="5145154" y="387529"/>
                </a:moveTo>
                <a:lnTo>
                  <a:pt x="5022796" y="632243"/>
                </a:lnTo>
                <a:cubicBezTo>
                  <a:pt x="4944933" y="654490"/>
                  <a:pt x="4872631" y="682298"/>
                  <a:pt x="4805891" y="721230"/>
                </a:cubicBezTo>
                <a:lnTo>
                  <a:pt x="4544491" y="632243"/>
                </a:lnTo>
                <a:lnTo>
                  <a:pt x="4349832" y="826902"/>
                </a:lnTo>
                <a:lnTo>
                  <a:pt x="4433257" y="1088302"/>
                </a:lnTo>
                <a:cubicBezTo>
                  <a:pt x="4394326" y="1155042"/>
                  <a:pt x="4366517" y="1232906"/>
                  <a:pt x="4344270" y="1305208"/>
                </a:cubicBezTo>
                <a:lnTo>
                  <a:pt x="4099556" y="1427565"/>
                </a:lnTo>
                <a:lnTo>
                  <a:pt x="4099556" y="1705649"/>
                </a:lnTo>
                <a:lnTo>
                  <a:pt x="4344270" y="1828006"/>
                </a:lnTo>
                <a:cubicBezTo>
                  <a:pt x="4366517" y="1905870"/>
                  <a:pt x="4394326" y="1978172"/>
                  <a:pt x="4433257" y="2044912"/>
                </a:cubicBezTo>
                <a:lnTo>
                  <a:pt x="4349832" y="2306312"/>
                </a:lnTo>
                <a:lnTo>
                  <a:pt x="4544491" y="2500971"/>
                </a:lnTo>
                <a:lnTo>
                  <a:pt x="4805891" y="2417545"/>
                </a:lnTo>
                <a:cubicBezTo>
                  <a:pt x="4872631" y="2456477"/>
                  <a:pt x="4944933" y="2484285"/>
                  <a:pt x="5022796" y="2506532"/>
                </a:cubicBezTo>
                <a:lnTo>
                  <a:pt x="5145154" y="2751247"/>
                </a:lnTo>
                <a:lnTo>
                  <a:pt x="5423238" y="2751247"/>
                </a:lnTo>
                <a:lnTo>
                  <a:pt x="5545595" y="2506532"/>
                </a:lnTo>
                <a:cubicBezTo>
                  <a:pt x="5623459" y="2484285"/>
                  <a:pt x="5695761" y="2456477"/>
                  <a:pt x="5762501" y="2417545"/>
                </a:cubicBezTo>
                <a:lnTo>
                  <a:pt x="6023900" y="2506532"/>
                </a:lnTo>
                <a:lnTo>
                  <a:pt x="6218559" y="2306312"/>
                </a:lnTo>
                <a:lnTo>
                  <a:pt x="6135134" y="2050474"/>
                </a:lnTo>
                <a:cubicBezTo>
                  <a:pt x="6174066" y="1983734"/>
                  <a:pt x="6201874" y="1911432"/>
                  <a:pt x="6224121" y="1833568"/>
                </a:cubicBezTo>
                <a:lnTo>
                  <a:pt x="6468835" y="1711211"/>
                </a:lnTo>
                <a:lnTo>
                  <a:pt x="6468835" y="1433126"/>
                </a:lnTo>
                <a:lnTo>
                  <a:pt x="6224121" y="1310769"/>
                </a:lnTo>
                <a:cubicBezTo>
                  <a:pt x="6201874" y="1232906"/>
                  <a:pt x="6174066" y="1160604"/>
                  <a:pt x="6135134" y="1093863"/>
                </a:cubicBezTo>
                <a:lnTo>
                  <a:pt x="6224121" y="832464"/>
                </a:lnTo>
                <a:lnTo>
                  <a:pt x="6023900" y="632243"/>
                </a:lnTo>
                <a:lnTo>
                  <a:pt x="5762501" y="721230"/>
                </a:lnTo>
                <a:cubicBezTo>
                  <a:pt x="5695761" y="682298"/>
                  <a:pt x="5617897" y="654490"/>
                  <a:pt x="5545595" y="632243"/>
                </a:cubicBezTo>
                <a:lnTo>
                  <a:pt x="5423238" y="387529"/>
                </a:lnTo>
                <a:close/>
                <a:moveTo>
                  <a:pt x="0" y="0"/>
                </a:moveTo>
                <a:lnTo>
                  <a:pt x="9158510" y="0"/>
                </a:lnTo>
                <a:lnTo>
                  <a:pt x="9158510" y="5157663"/>
                </a:lnTo>
                <a:lnTo>
                  <a:pt x="0" y="5157663"/>
                </a:lnTo>
                <a:close/>
              </a:path>
            </a:pathLst>
          </a:custGeom>
        </p:spPr>
      </p:pic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4C9B540-4334-5627-161E-3AF41C467EAD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9600" dirty="0">
                <a:ln w="127000">
                  <a:solidFill>
                    <a:schemeClr val="bg1"/>
                  </a:solidFill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設定</a:t>
            </a:r>
            <a:endParaRPr kumimoji="1" lang="en-US" altLang="ja-JP" sz="9600" dirty="0">
              <a:ln w="127000">
                <a:solidFill>
                  <a:schemeClr val="bg1"/>
                </a:solidFill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6ECD76F-895C-7CAA-CB74-87F7B21B67AB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9600" dirty="0">
                <a:ln w="127000">
                  <a:noFill/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設定</a:t>
            </a:r>
            <a:endParaRPr kumimoji="1" lang="en-US" altLang="ja-JP" sz="9600" dirty="0">
              <a:ln w="127000">
                <a:noFill/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14178168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四角形: 角を丸くする 1">
            <a:extLst>
              <a:ext uri="{FF2B5EF4-FFF2-40B4-BE49-F238E27FC236}">
                <a16:creationId xmlns:a16="http://schemas.microsoft.com/office/drawing/2014/main" id="{B5E1BA08-D501-9D67-65A6-7C3379F0F531}"/>
              </a:ext>
            </a:extLst>
          </p:cNvPr>
          <p:cNvSpPr>
            <a:spLocks noChangeAspect="1"/>
          </p:cNvSpPr>
          <p:nvPr/>
        </p:nvSpPr>
        <p:spPr>
          <a:xfrm>
            <a:off x="1699599" y="1448999"/>
            <a:ext cx="3960000" cy="3960000"/>
          </a:xfrm>
          <a:prstGeom prst="roundRect">
            <a:avLst/>
          </a:prstGeom>
          <a:solidFill>
            <a:schemeClr val="accent6">
              <a:lumMod val="75000"/>
            </a:schemeClr>
          </a:solidFill>
          <a:ln w="55563" cap="flat">
            <a:noFill/>
            <a:prstDash val="solid"/>
            <a:miter/>
          </a:ln>
        </p:spPr>
        <p:txBody>
          <a:bodyPr rtlCol="0" anchor="ctr"/>
          <a:lstStyle/>
          <a:p>
            <a:pPr algn="l"/>
            <a:endParaRPr kumimoji="1" lang="ja-JP" altLang="en-US" dirty="0"/>
          </a:p>
        </p:txBody>
      </p:sp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58A8BFF0-FDA3-9CFB-F837-7833C1288934}"/>
              </a:ext>
            </a:extLst>
          </p:cNvPr>
          <p:cNvSpPr>
            <a:spLocks noChangeAspect="1"/>
          </p:cNvSpPr>
          <p:nvPr/>
        </p:nvSpPr>
        <p:spPr>
          <a:xfrm>
            <a:off x="1897599" y="1646999"/>
            <a:ext cx="3564000" cy="3564000"/>
          </a:xfrm>
          <a:prstGeom prst="roundRect">
            <a:avLst/>
          </a:prstGeom>
          <a:solidFill>
            <a:schemeClr val="accent6">
              <a:lumMod val="60000"/>
              <a:lumOff val="40000"/>
            </a:schemeClr>
          </a:solidFill>
          <a:ln w="55563" cap="flat">
            <a:noFill/>
            <a:prstDash val="solid"/>
            <a:miter/>
          </a:ln>
        </p:spPr>
        <p:txBody>
          <a:bodyPr rtlCol="0" anchor="ctr"/>
          <a:lstStyle/>
          <a:p>
            <a:pPr algn="l"/>
            <a:endParaRPr kumimoji="1" lang="ja-JP" altLang="en-US" dirty="0"/>
          </a:p>
        </p:txBody>
      </p:sp>
      <p:sp>
        <p:nvSpPr>
          <p:cNvPr id="3" name="矢印: 右 2">
            <a:extLst>
              <a:ext uri="{FF2B5EF4-FFF2-40B4-BE49-F238E27FC236}">
                <a16:creationId xmlns:a16="http://schemas.microsoft.com/office/drawing/2014/main" id="{003A2052-76AC-FDB2-5F33-44E884F9575B}"/>
              </a:ext>
            </a:extLst>
          </p:cNvPr>
          <p:cNvSpPr>
            <a:spLocks noChangeAspect="1"/>
          </p:cNvSpPr>
          <p:nvPr/>
        </p:nvSpPr>
        <p:spPr>
          <a:xfrm>
            <a:off x="2226015" y="2709000"/>
            <a:ext cx="2907170" cy="1440000"/>
          </a:xfrm>
          <a:prstGeom prst="rightArrow">
            <a:avLst/>
          </a:prstGeom>
          <a:solidFill>
            <a:schemeClr val="bg1"/>
          </a:solidFill>
          <a:ln w="55563" cap="flat">
            <a:solidFill>
              <a:schemeClr val="tx1"/>
            </a:solidFill>
            <a:prstDash val="solid"/>
            <a:miter/>
          </a:ln>
        </p:spPr>
        <p:txBody>
          <a:bodyPr rtlCol="0" anchor="ctr"/>
          <a:lstStyle/>
          <a:p>
            <a:pPr algn="l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1070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5E31DEA-C57D-1D2B-FC6E-267C027D059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B35F9565-4FDF-9DC6-975B-09DFAD5C3289}"/>
              </a:ext>
            </a:extLst>
          </p:cNvPr>
          <p:cNvSpPr>
            <a:spLocks noChangeAspect="1"/>
          </p:cNvSpPr>
          <p:nvPr/>
        </p:nvSpPr>
        <p:spPr>
          <a:xfrm>
            <a:off x="1219199" y="685799"/>
            <a:ext cx="9753600" cy="5486400"/>
          </a:xfrm>
          <a:prstGeom prst="roundRect">
            <a:avLst/>
          </a:prstGeom>
          <a:solidFill>
            <a:srgbClr val="9A75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15" name="図 14">
            <a:extLst>
              <a:ext uri="{FF2B5EF4-FFF2-40B4-BE49-F238E27FC236}">
                <a16:creationId xmlns:a16="http://schemas.microsoft.com/office/drawing/2014/main" id="{BE2F2CBA-3916-6BCC-88E2-4D44A7C64F17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>
          <a:xfrm>
            <a:off x="1516746" y="850169"/>
            <a:ext cx="9158509" cy="5157662"/>
          </a:xfrm>
          <a:custGeom>
            <a:avLst/>
            <a:gdLst>
              <a:gd name="connsiteX0" fmla="*/ 5914058 w 9158509"/>
              <a:gd name="connsiteY0" fmla="*/ 2245128 h 5157662"/>
              <a:gd name="connsiteX1" fmla="*/ 5914058 w 9158509"/>
              <a:gd name="connsiteY1" fmla="*/ 2467596 h 5157662"/>
              <a:gd name="connsiteX2" fmla="*/ 6470227 w 9158509"/>
              <a:gd name="connsiteY2" fmla="*/ 2467596 h 5157662"/>
              <a:gd name="connsiteX3" fmla="*/ 6470227 w 9158509"/>
              <a:gd name="connsiteY3" fmla="*/ 2245128 h 5157662"/>
              <a:gd name="connsiteX4" fmla="*/ 2688279 w 9158509"/>
              <a:gd name="connsiteY4" fmla="*/ 2245128 h 5157662"/>
              <a:gd name="connsiteX5" fmla="*/ 2688279 w 9158509"/>
              <a:gd name="connsiteY5" fmla="*/ 2467596 h 5157662"/>
              <a:gd name="connsiteX6" fmla="*/ 3244448 w 9158509"/>
              <a:gd name="connsiteY6" fmla="*/ 2467596 h 5157662"/>
              <a:gd name="connsiteX7" fmla="*/ 3244448 w 9158509"/>
              <a:gd name="connsiteY7" fmla="*/ 2245128 h 5157662"/>
              <a:gd name="connsiteX8" fmla="*/ 4846214 w 9158509"/>
              <a:gd name="connsiteY8" fmla="*/ 2133894 h 5157662"/>
              <a:gd name="connsiteX9" fmla="*/ 4985256 w 9158509"/>
              <a:gd name="connsiteY9" fmla="*/ 3579933 h 5157662"/>
              <a:gd name="connsiteX10" fmla="*/ 5213286 w 9158509"/>
              <a:gd name="connsiteY10" fmla="*/ 3579933 h 5157662"/>
              <a:gd name="connsiteX11" fmla="*/ 5068682 w 9158509"/>
              <a:gd name="connsiteY11" fmla="*/ 2133894 h 5157662"/>
              <a:gd name="connsiteX12" fmla="*/ 3878480 w 9158509"/>
              <a:gd name="connsiteY12" fmla="*/ 1911426 h 5157662"/>
              <a:gd name="connsiteX13" fmla="*/ 5274464 w 9158509"/>
              <a:gd name="connsiteY13" fmla="*/ 1911426 h 5157662"/>
              <a:gd name="connsiteX14" fmla="*/ 5469123 w 9158509"/>
              <a:gd name="connsiteY14" fmla="*/ 3802401 h 5157662"/>
              <a:gd name="connsiteX15" fmla="*/ 3689383 w 9158509"/>
              <a:gd name="connsiteY15" fmla="*/ 3802401 h 5157662"/>
              <a:gd name="connsiteX16" fmla="*/ 3778370 w 9158509"/>
              <a:gd name="connsiteY16" fmla="*/ 1577725 h 5157662"/>
              <a:gd name="connsiteX17" fmla="*/ 3555902 w 9158509"/>
              <a:gd name="connsiteY17" fmla="*/ 1777946 h 5157662"/>
              <a:gd name="connsiteX18" fmla="*/ 3355682 w 9158509"/>
              <a:gd name="connsiteY18" fmla="*/ 3802401 h 5157662"/>
              <a:gd name="connsiteX19" fmla="*/ 3021980 w 9158509"/>
              <a:gd name="connsiteY19" fmla="*/ 3802401 h 5157662"/>
              <a:gd name="connsiteX20" fmla="*/ 3021980 w 9158509"/>
              <a:gd name="connsiteY20" fmla="*/ 4136102 h 5157662"/>
              <a:gd name="connsiteX21" fmla="*/ 2688279 w 9158509"/>
              <a:gd name="connsiteY21" fmla="*/ 4136102 h 5157662"/>
              <a:gd name="connsiteX22" fmla="*/ 2688279 w 9158509"/>
              <a:gd name="connsiteY22" fmla="*/ 4469803 h 5157662"/>
              <a:gd name="connsiteX23" fmla="*/ 6470227 w 9158509"/>
              <a:gd name="connsiteY23" fmla="*/ 4469803 h 5157662"/>
              <a:gd name="connsiteX24" fmla="*/ 6470227 w 9158509"/>
              <a:gd name="connsiteY24" fmla="*/ 4136102 h 5157662"/>
              <a:gd name="connsiteX25" fmla="*/ 6136526 w 9158509"/>
              <a:gd name="connsiteY25" fmla="*/ 4136102 h 5157662"/>
              <a:gd name="connsiteX26" fmla="*/ 6136526 w 9158509"/>
              <a:gd name="connsiteY26" fmla="*/ 3802401 h 5157662"/>
              <a:gd name="connsiteX27" fmla="*/ 5802825 w 9158509"/>
              <a:gd name="connsiteY27" fmla="*/ 3802401 h 5157662"/>
              <a:gd name="connsiteX28" fmla="*/ 5602604 w 9158509"/>
              <a:gd name="connsiteY28" fmla="*/ 1777946 h 5157662"/>
              <a:gd name="connsiteX29" fmla="*/ 5380136 w 9158509"/>
              <a:gd name="connsiteY29" fmla="*/ 1577725 h 5157662"/>
              <a:gd name="connsiteX30" fmla="*/ 6085396 w 9158509"/>
              <a:gd name="connsiteY30" fmla="*/ 918183 h 5157662"/>
              <a:gd name="connsiteX31" fmla="*/ 5641004 w 9158509"/>
              <a:gd name="connsiteY31" fmla="*/ 1362575 h 5157662"/>
              <a:gd name="connsiteX32" fmla="*/ 5798310 w 9158509"/>
              <a:gd name="connsiteY32" fmla="*/ 1519881 h 5157662"/>
              <a:gd name="connsiteX33" fmla="*/ 6242702 w 9158509"/>
              <a:gd name="connsiteY33" fmla="*/ 1075490 h 5157662"/>
              <a:gd name="connsiteX34" fmla="*/ 3070308 w 9158509"/>
              <a:gd name="connsiteY34" fmla="*/ 915380 h 5157662"/>
              <a:gd name="connsiteX35" fmla="*/ 2913001 w 9158509"/>
              <a:gd name="connsiteY35" fmla="*/ 1072687 h 5157662"/>
              <a:gd name="connsiteX36" fmla="*/ 3357393 w 9158509"/>
              <a:gd name="connsiteY36" fmla="*/ 1517078 h 5157662"/>
              <a:gd name="connsiteX37" fmla="*/ 3514700 w 9158509"/>
              <a:gd name="connsiteY37" fmla="*/ 1359771 h 5157662"/>
              <a:gd name="connsiteX38" fmla="*/ 4468019 w 9158509"/>
              <a:gd name="connsiteY38" fmla="*/ 687856 h 5157662"/>
              <a:gd name="connsiteX39" fmla="*/ 4468019 w 9158509"/>
              <a:gd name="connsiteY39" fmla="*/ 1355258 h 5157662"/>
              <a:gd name="connsiteX40" fmla="*/ 4690487 w 9158509"/>
              <a:gd name="connsiteY40" fmla="*/ 1355258 h 5157662"/>
              <a:gd name="connsiteX41" fmla="*/ 4690487 w 9158509"/>
              <a:gd name="connsiteY41" fmla="*/ 687856 h 5157662"/>
              <a:gd name="connsiteX42" fmla="*/ 0 w 9158509"/>
              <a:gd name="connsiteY42" fmla="*/ 0 h 5157662"/>
              <a:gd name="connsiteX43" fmla="*/ 9158509 w 9158509"/>
              <a:gd name="connsiteY43" fmla="*/ 0 h 5157662"/>
              <a:gd name="connsiteX44" fmla="*/ 9158509 w 9158509"/>
              <a:gd name="connsiteY44" fmla="*/ 5157662 h 5157662"/>
              <a:gd name="connsiteX45" fmla="*/ 0 w 9158509"/>
              <a:gd name="connsiteY45" fmla="*/ 5157662 h 51576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9158509" h="5157662">
                <a:moveTo>
                  <a:pt x="5914058" y="2245128"/>
                </a:moveTo>
                <a:lnTo>
                  <a:pt x="5914058" y="2467596"/>
                </a:lnTo>
                <a:lnTo>
                  <a:pt x="6470227" y="2467596"/>
                </a:lnTo>
                <a:lnTo>
                  <a:pt x="6470227" y="2245128"/>
                </a:lnTo>
                <a:close/>
                <a:moveTo>
                  <a:pt x="2688279" y="2245128"/>
                </a:moveTo>
                <a:lnTo>
                  <a:pt x="2688279" y="2467596"/>
                </a:lnTo>
                <a:lnTo>
                  <a:pt x="3244448" y="2467596"/>
                </a:lnTo>
                <a:lnTo>
                  <a:pt x="3244448" y="2245128"/>
                </a:lnTo>
                <a:close/>
                <a:moveTo>
                  <a:pt x="4846214" y="2133894"/>
                </a:moveTo>
                <a:lnTo>
                  <a:pt x="4985256" y="3579933"/>
                </a:lnTo>
                <a:lnTo>
                  <a:pt x="5213286" y="3579933"/>
                </a:lnTo>
                <a:lnTo>
                  <a:pt x="5068682" y="2133894"/>
                </a:lnTo>
                <a:close/>
                <a:moveTo>
                  <a:pt x="3878480" y="1911426"/>
                </a:moveTo>
                <a:lnTo>
                  <a:pt x="5274464" y="1911426"/>
                </a:lnTo>
                <a:lnTo>
                  <a:pt x="5469123" y="3802401"/>
                </a:lnTo>
                <a:lnTo>
                  <a:pt x="3689383" y="3802401"/>
                </a:lnTo>
                <a:close/>
                <a:moveTo>
                  <a:pt x="3778370" y="1577725"/>
                </a:moveTo>
                <a:cubicBezTo>
                  <a:pt x="3661575" y="1577725"/>
                  <a:pt x="3567026" y="1666712"/>
                  <a:pt x="3555902" y="1777946"/>
                </a:cubicBezTo>
                <a:lnTo>
                  <a:pt x="3355682" y="3802401"/>
                </a:lnTo>
                <a:lnTo>
                  <a:pt x="3021980" y="3802401"/>
                </a:lnTo>
                <a:lnTo>
                  <a:pt x="3021980" y="4136102"/>
                </a:lnTo>
                <a:lnTo>
                  <a:pt x="2688279" y="4136102"/>
                </a:lnTo>
                <a:lnTo>
                  <a:pt x="2688279" y="4469803"/>
                </a:lnTo>
                <a:lnTo>
                  <a:pt x="6470227" y="4469803"/>
                </a:lnTo>
                <a:lnTo>
                  <a:pt x="6470227" y="4136102"/>
                </a:lnTo>
                <a:lnTo>
                  <a:pt x="6136526" y="4136102"/>
                </a:lnTo>
                <a:lnTo>
                  <a:pt x="6136526" y="3802401"/>
                </a:lnTo>
                <a:lnTo>
                  <a:pt x="5802825" y="3802401"/>
                </a:lnTo>
                <a:lnTo>
                  <a:pt x="5602604" y="1777946"/>
                </a:lnTo>
                <a:cubicBezTo>
                  <a:pt x="5591480" y="1666712"/>
                  <a:pt x="5496932" y="1577725"/>
                  <a:pt x="5380136" y="1577725"/>
                </a:cubicBezTo>
                <a:close/>
                <a:moveTo>
                  <a:pt x="6085396" y="918183"/>
                </a:moveTo>
                <a:lnTo>
                  <a:pt x="5641004" y="1362575"/>
                </a:lnTo>
                <a:lnTo>
                  <a:pt x="5798310" y="1519881"/>
                </a:lnTo>
                <a:lnTo>
                  <a:pt x="6242702" y="1075490"/>
                </a:lnTo>
                <a:close/>
                <a:moveTo>
                  <a:pt x="3070308" y="915380"/>
                </a:moveTo>
                <a:lnTo>
                  <a:pt x="2913001" y="1072687"/>
                </a:lnTo>
                <a:lnTo>
                  <a:pt x="3357393" y="1517078"/>
                </a:lnTo>
                <a:lnTo>
                  <a:pt x="3514700" y="1359771"/>
                </a:lnTo>
                <a:close/>
                <a:moveTo>
                  <a:pt x="4468019" y="687856"/>
                </a:moveTo>
                <a:lnTo>
                  <a:pt x="4468019" y="1355258"/>
                </a:lnTo>
                <a:lnTo>
                  <a:pt x="4690487" y="1355258"/>
                </a:lnTo>
                <a:lnTo>
                  <a:pt x="4690487" y="687856"/>
                </a:lnTo>
                <a:close/>
                <a:moveTo>
                  <a:pt x="0" y="0"/>
                </a:moveTo>
                <a:lnTo>
                  <a:pt x="9158509" y="0"/>
                </a:lnTo>
                <a:lnTo>
                  <a:pt x="9158509" y="5157662"/>
                </a:lnTo>
                <a:lnTo>
                  <a:pt x="0" y="5157662"/>
                </a:lnTo>
                <a:close/>
              </a:path>
            </a:pathLst>
          </a:custGeom>
        </p:spPr>
      </p:pic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7FAAC679-55F3-A81F-8041-1684D55170F0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9600" dirty="0">
                <a:ln w="127000">
                  <a:solidFill>
                    <a:schemeClr val="bg1"/>
                  </a:solidFill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録画映像</a:t>
            </a:r>
            <a:endParaRPr kumimoji="1" lang="en-US" altLang="ja-JP" sz="9600" dirty="0">
              <a:ln w="127000">
                <a:solidFill>
                  <a:schemeClr val="bg1"/>
                </a:solidFill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350A864B-FC44-3F24-899D-1A9C70F37F6D}"/>
              </a:ext>
            </a:extLst>
          </p:cNvPr>
          <p:cNvSpPr txBox="1"/>
          <p:nvPr/>
        </p:nvSpPr>
        <p:spPr>
          <a:xfrm>
            <a:off x="3561079" y="2644170"/>
            <a:ext cx="5069840" cy="1569660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600" dirty="0">
                <a:ln w="127000">
                  <a:noFill/>
                </a:ln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録画映像</a:t>
            </a:r>
            <a:endParaRPr kumimoji="1" lang="en-US" altLang="ja-JP" sz="9600" dirty="0">
              <a:ln w="127000">
                <a:noFill/>
              </a:ln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6421627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FFFF00"/>
        </a:solidFill>
        <a:ln w="55563" cap="flat">
          <a:solidFill>
            <a:schemeClr val="tx1"/>
          </a:solidFill>
          <a:prstDash val="solid"/>
          <a:miter/>
        </a:ln>
      </a:spPr>
      <a:bodyPr rtlCol="0" anchor="ctr"/>
      <a:lstStyle>
        <a:defPPr algn="l">
          <a:defRPr/>
        </a:defPPr>
      </a:lst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9956DE354AA0494F8BD31C114C60296F" ma:contentTypeVersion="11" ma:contentTypeDescription="新しいドキュメントを作成します。" ma:contentTypeScope="" ma:versionID="ca5c819d123c44584b651782062994af">
  <xsd:schema xmlns:xsd="http://www.w3.org/2001/XMLSchema" xmlns:xs="http://www.w3.org/2001/XMLSchema" xmlns:p="http://schemas.microsoft.com/office/2006/metadata/properties" xmlns:ns2="520438ad-9c90-4050-aed4-dcc7ee211b3e" targetNamespace="http://schemas.microsoft.com/office/2006/metadata/properties" ma:root="true" ma:fieldsID="97c83135340edf62b8fcd621184eaf5f" ns2:_="">
    <xsd:import namespace="520438ad-9c90-4050-aed4-dcc7ee211b3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lcf76f155ced4ddcb4097134ff3c332f" minOccurs="0"/>
                <xsd:element ref="ns2:MediaServiceDateTaken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20438ad-9c90-4050-aed4-dcc7ee211b3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画像タグ" ma:readOnly="false" ma:fieldId="{5cf76f15-5ced-4ddc-b409-7134ff3c332f}" ma:taxonomyMulti="true" ma:sspId="c1ec0f05-8db9-4cb4-a53b-b8806002f24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4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8" nillable="true" ma:displayName="MediaLengthInSeconds" ma:hidden="true" ma:internalName="MediaLengthInSeconds" ma:readOnly="tru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520438ad-9c90-4050-aed4-dcc7ee211b3e">
      <Terms xmlns="http://schemas.microsoft.com/office/infopath/2007/PartnerControls"/>
    </lcf76f155ced4ddcb4097134ff3c332f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9F6E997-5588-416A-B8E5-A96409BC944D}"/>
</file>

<file path=customXml/itemProps2.xml><?xml version="1.0" encoding="utf-8"?>
<ds:datastoreItem xmlns:ds="http://schemas.openxmlformats.org/officeDocument/2006/customXml" ds:itemID="{C7454AD6-166A-4A40-8642-0DF533D20F3B}">
  <ds:schemaRefs>
    <ds:schemaRef ds:uri="http://schemas.microsoft.com/office/2006/metadata/properties"/>
    <ds:schemaRef ds:uri="http://schemas.microsoft.com/office/infopath/2007/PartnerControls"/>
    <ds:schemaRef ds:uri="520438ad-9c90-4050-aed4-dcc7ee211b3e"/>
  </ds:schemaRefs>
</ds:datastoreItem>
</file>

<file path=customXml/itemProps3.xml><?xml version="1.0" encoding="utf-8"?>
<ds:datastoreItem xmlns:ds="http://schemas.openxmlformats.org/officeDocument/2006/customXml" ds:itemID="{D524DB25-7F29-4337-975B-0ECF3325F985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78</TotalTime>
  <Words>23</Words>
  <Application>Microsoft Office PowerPoint</Application>
  <PresentationFormat>ワイド画面</PresentationFormat>
  <Paragraphs>15</Paragraphs>
  <Slides>8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3" baseType="lpstr">
      <vt:lpstr>HGS創英角ﾎﾟｯﾌﾟ体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啓士朗 馬場</dc:creator>
  <cp:lastModifiedBy>Yuu Yokoyama</cp:lastModifiedBy>
  <cp:revision>6</cp:revision>
  <dcterms:created xsi:type="dcterms:W3CDTF">2024-10-07T10:47:41Z</dcterms:created>
  <dcterms:modified xsi:type="dcterms:W3CDTF">2024-12-06T07:04:31Z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0x0101009956DE354AA0494F8BD31C114C60296F</vt:lpwstr>
  </property>
</Properties>
</file>

<file path=docProps/thumbnail.jpeg>
</file>