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5"/>
  </p:notesMasterIdLst>
  <p:sldIdLst>
    <p:sldId id="261" r:id="rId4"/>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EFE76-C8A3-412A-826E-EB9FE89B7AE5}" v="10" dt="2023-08-03T19:07:40.119"/>
    <p1510:client id="{47175625-F63A-4AA1-81AA-9480993CE91F}" v="30" vWet="31" dt="2023-08-03T18:38:17.250"/>
    <p1510:client id="{4F63878A-CD2F-4C26-88B2-5EA29FC45AC9}" v="122" dt="2023-08-03T19:01:08.250"/>
    <p1510:client id="{5A3D43F7-0372-47C7-97B3-8DC15221D090}" v="1" dt="2023-08-04T00:47:28.124"/>
    <p1510:client id="{9C2679E3-14D0-44D2-873C-BE04A35C0850}" v="11" dt="2023-08-03T18:46:13.418"/>
    <p1510:client id="{A93B280C-FA03-4CC6-A866-EB95D1902E12}" v="5" dt="2023-08-03T18:19:47.217"/>
    <p1510:client id="{CA1A6F0E-DA5B-4BDC-ADEB-E5AF6C892E42}" v="1" dt="2023-08-03T18:42:19.710"/>
    <p1510:client id="{753B286C-4933-44EF-8527-6798FCD9BC08}" v="13" dt="2023-08-03T18:29:57.369"/>
    <p1510:client id="{9AF43316-CC39-45CB-8960-1694D4172E8A}" v="3" dt="2023-08-03T18:35:01.739"/>
    <p1510:client id="{DB7151AC-5E9F-480F-922E-92C52E7698A4}" v="6" dt="2023-08-03T18:32:03.656"/>
    <p1510:client id="{E5944B93-3599-4165-BEAC-4A32C38794D8}" v="3" dt="2023-08-03T18:17:50.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362" y="-7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公野颯真_沼津" userId="S::d20114@numazu.kosen-ac.jp::95c7d3b3-904b-4461-9b47-2d4f5b68a014" providerId="AD" clId="Web-{CA1A6F0E-DA5B-4BDC-ADEB-E5AF6C892E42}"/>
    <pc:docChg chg="modSld">
      <pc:chgData name="公野颯真_沼津" userId="S::d20114@numazu.kosen-ac.jp::95c7d3b3-904b-4461-9b47-2d4f5b68a014" providerId="AD" clId="Web-{CA1A6F0E-DA5B-4BDC-ADEB-E5AF6C892E42}" dt="2023-08-03T18:42:19.710" v="0" actId="1076"/>
      <pc:docMkLst>
        <pc:docMk/>
      </pc:docMkLst>
      <pc:sldChg chg="modSp">
        <pc:chgData name="公野颯真_沼津" userId="S::d20114@numazu.kosen-ac.jp::95c7d3b3-904b-4461-9b47-2d4f5b68a014" providerId="AD" clId="Web-{CA1A6F0E-DA5B-4BDC-ADEB-E5AF6C892E42}" dt="2023-08-03T18:42:19.710" v="0" actId="1076"/>
        <pc:sldMkLst>
          <pc:docMk/>
          <pc:sldMk cId="2351636528" sldId="260"/>
        </pc:sldMkLst>
        <pc:picChg chg="mod">
          <ac:chgData name="公野颯真_沼津" userId="S::d20114@numazu.kosen-ac.jp::95c7d3b3-904b-4461-9b47-2d4f5b68a014" providerId="AD" clId="Web-{CA1A6F0E-DA5B-4BDC-ADEB-E5AF6C892E42}" dt="2023-08-03T18:42:19.710" v="0" actId="1076"/>
          <ac:picMkLst>
            <pc:docMk/>
            <pc:sldMk cId="2351636528" sldId="260"/>
            <ac:picMk id="47" creationId="{96C34435-52F9-55E9-B23E-584DF2C26555}"/>
          </ac:picMkLst>
        </pc:picChg>
      </pc:sldChg>
    </pc:docChg>
  </pc:docChgLst>
  <pc:docChgLst>
    <pc:chgData name="公野颯真_沼津" userId="S::d20114@numazu.kosen-ac.jp::95c7d3b3-904b-4461-9b47-2d4f5b68a014" providerId="AD" clId="Web-{DB7151AC-5E9F-480F-922E-92C52E7698A4}"/>
    <pc:docChg chg="modSld">
      <pc:chgData name="公野颯真_沼津" userId="S::d20114@numazu.kosen-ac.jp::95c7d3b3-904b-4461-9b47-2d4f5b68a014" providerId="AD" clId="Web-{DB7151AC-5E9F-480F-922E-92C52E7698A4}" dt="2023-08-03T18:32:03.656" v="3" actId="20577"/>
      <pc:docMkLst>
        <pc:docMk/>
      </pc:docMkLst>
      <pc:sldChg chg="modSp">
        <pc:chgData name="公野颯真_沼津" userId="S::d20114@numazu.kosen-ac.jp::95c7d3b3-904b-4461-9b47-2d4f5b68a014" providerId="AD" clId="Web-{DB7151AC-5E9F-480F-922E-92C52E7698A4}" dt="2023-08-03T18:32:03.656" v="3" actId="20577"/>
        <pc:sldMkLst>
          <pc:docMk/>
          <pc:sldMk cId="2351636528" sldId="260"/>
        </pc:sldMkLst>
        <pc:spChg chg="mod">
          <ac:chgData name="公野颯真_沼津" userId="S::d20114@numazu.kosen-ac.jp::95c7d3b3-904b-4461-9b47-2d4f5b68a014" providerId="AD" clId="Web-{DB7151AC-5E9F-480F-922E-92C52E7698A4}" dt="2023-08-03T18:32:03.656" v="3" actId="20577"/>
          <ac:spMkLst>
            <pc:docMk/>
            <pc:sldMk cId="2351636528" sldId="260"/>
            <ac:spMk id="24" creationId="{68787557-BBA8-19E4-F474-41A1E72D548C}"/>
          </ac:spMkLst>
        </pc:spChg>
        <pc:grpChg chg="mod">
          <ac:chgData name="公野颯真_沼津" userId="S::d20114@numazu.kosen-ac.jp::95c7d3b3-904b-4461-9b47-2d4f5b68a014" providerId="AD" clId="Web-{DB7151AC-5E9F-480F-922E-92C52E7698A4}" dt="2023-08-03T18:31:48.655" v="1" actId="1076"/>
          <ac:grpSpMkLst>
            <pc:docMk/>
            <pc:sldMk cId="2351636528" sldId="260"/>
            <ac:grpSpMk id="26" creationId="{1740F3AB-011B-DED2-4C84-E8CA7DC2DA20}"/>
          </ac:grpSpMkLst>
        </pc:grpChg>
      </pc:sldChg>
    </pc:docChg>
  </pc:docChgLst>
  <pc:docChgLst>
    <pc:chgData name="村井陽向_沼津" userId="S::d20137@numazu.kosen-ac.jp::70ce7127-7977-4186-8620-6f1641e88ee1" providerId="AD" clId="Web-{5A3D43F7-0372-47C7-97B3-8DC15221D090}"/>
    <pc:docChg chg="delSld">
      <pc:chgData name="村井陽向_沼津" userId="S::d20137@numazu.kosen-ac.jp::70ce7127-7977-4186-8620-6f1641e88ee1" providerId="AD" clId="Web-{5A3D43F7-0372-47C7-97B3-8DC15221D090}" dt="2023-08-04T00:47:28.124" v="0"/>
      <pc:docMkLst>
        <pc:docMk/>
      </pc:docMkLst>
      <pc:sldChg chg="del">
        <pc:chgData name="村井陽向_沼津" userId="S::d20137@numazu.kosen-ac.jp::70ce7127-7977-4186-8620-6f1641e88ee1" providerId="AD" clId="Web-{5A3D43F7-0372-47C7-97B3-8DC15221D090}" dt="2023-08-04T00:47:28.124" v="0"/>
        <pc:sldMkLst>
          <pc:docMk/>
          <pc:sldMk cId="2351636528" sldId="260"/>
        </pc:sldMkLst>
      </pc:sldChg>
    </pc:docChg>
  </pc:docChgLst>
  <pc:docChgLst>
    <pc:chgData name="柊哉 佐藤" userId="5096609b-9f12-4fea-9201-21974158d183" providerId="ADAL" clId="{3A1C2E49-6C45-465B-9A50-4A47579A1D0B}"/>
    <pc:docChg chg="undo custSel modSld">
      <pc:chgData name="柊哉 佐藤" userId="5096609b-9f12-4fea-9201-21974158d183" providerId="ADAL" clId="{3A1C2E49-6C45-465B-9A50-4A47579A1D0B}" dt="2023-08-04T01:47:21.596" v="99" actId="20577"/>
      <pc:docMkLst>
        <pc:docMk/>
      </pc:docMkLst>
      <pc:sldChg chg="addSp delSp modSp">
        <pc:chgData name="柊哉 佐藤" userId="5096609b-9f12-4fea-9201-21974158d183" providerId="ADAL" clId="{3A1C2E49-6C45-465B-9A50-4A47579A1D0B}" dt="2023-08-04T01:47:21.596" v="99" actId="20577"/>
        <pc:sldMkLst>
          <pc:docMk/>
          <pc:sldMk cId="109069957" sldId="261"/>
        </pc:sldMkLst>
        <pc:spChg chg="mod">
          <ac:chgData name="柊哉 佐藤" userId="5096609b-9f12-4fea-9201-21974158d183" providerId="ADAL" clId="{3A1C2E49-6C45-465B-9A50-4A47579A1D0B}" dt="2023-08-04T01:39:40.490" v="58" actId="14100"/>
          <ac:spMkLst>
            <pc:docMk/>
            <pc:sldMk cId="109069957" sldId="261"/>
            <ac:spMk id="10" creationId="{0A984B9C-2A24-D080-C355-FD4E20179EF5}"/>
          </ac:spMkLst>
        </pc:spChg>
        <pc:spChg chg="mod">
          <ac:chgData name="柊哉 佐藤" userId="5096609b-9f12-4fea-9201-21974158d183" providerId="ADAL" clId="{3A1C2E49-6C45-465B-9A50-4A47579A1D0B}" dt="2023-08-04T01:47:21.596" v="99" actId="20577"/>
          <ac:spMkLst>
            <pc:docMk/>
            <pc:sldMk cId="109069957" sldId="261"/>
            <ac:spMk id="11" creationId="{57BE7E8D-2DD8-1FA8-06D7-194435558A72}"/>
          </ac:spMkLst>
        </pc:spChg>
        <pc:spChg chg="mod">
          <ac:chgData name="柊哉 佐藤" userId="5096609b-9f12-4fea-9201-21974158d183" providerId="ADAL" clId="{3A1C2E49-6C45-465B-9A50-4A47579A1D0B}" dt="2023-08-04T01:41:50.293" v="90" actId="115"/>
          <ac:spMkLst>
            <pc:docMk/>
            <pc:sldMk cId="109069957" sldId="261"/>
            <ac:spMk id="14" creationId="{771A320D-271C-2963-3A2F-5C4EC0D29D31}"/>
          </ac:spMkLst>
        </pc:spChg>
        <pc:spChg chg="mod">
          <ac:chgData name="柊哉 佐藤" userId="5096609b-9f12-4fea-9201-21974158d183" providerId="ADAL" clId="{3A1C2E49-6C45-465B-9A50-4A47579A1D0B}" dt="2023-08-04T01:36:52.077" v="56"/>
          <ac:spMkLst>
            <pc:docMk/>
            <pc:sldMk cId="109069957" sldId="261"/>
            <ac:spMk id="72" creationId="{C519D916-BF04-2D97-96DF-B8DC67D84038}"/>
          </ac:spMkLst>
        </pc:spChg>
        <pc:spChg chg="mod">
          <ac:chgData name="柊哉 佐藤" userId="5096609b-9f12-4fea-9201-21974158d183" providerId="ADAL" clId="{3A1C2E49-6C45-465B-9A50-4A47579A1D0B}" dt="2023-08-04T01:36:14.739" v="44" actId="1076"/>
          <ac:spMkLst>
            <pc:docMk/>
            <pc:sldMk cId="109069957" sldId="261"/>
            <ac:spMk id="119" creationId="{2FEAAC92-EBB1-E4EA-E67B-6C211B025F38}"/>
          </ac:spMkLst>
        </pc:spChg>
        <pc:spChg chg="mod">
          <ac:chgData name="柊哉 佐藤" userId="5096609b-9f12-4fea-9201-21974158d183" providerId="ADAL" clId="{3A1C2E49-6C45-465B-9A50-4A47579A1D0B}" dt="2023-08-04T01:44:58.525" v="96" actId="20577"/>
          <ac:spMkLst>
            <pc:docMk/>
            <pc:sldMk cId="109069957" sldId="261"/>
            <ac:spMk id="133" creationId="{690A131A-F38B-B9DA-A1F7-C46FC536B7A6}"/>
          </ac:spMkLst>
        </pc:spChg>
        <pc:spChg chg="del">
          <ac:chgData name="柊哉 佐藤" userId="5096609b-9f12-4fea-9201-21974158d183" providerId="ADAL" clId="{3A1C2E49-6C45-465B-9A50-4A47579A1D0B}" dt="2023-08-04T01:35:08.363" v="31" actId="478"/>
          <ac:spMkLst>
            <pc:docMk/>
            <pc:sldMk cId="109069957" sldId="261"/>
            <ac:spMk id="142" creationId="{1D890624-C002-57CD-40A7-33393ADA9204}"/>
          </ac:spMkLst>
        </pc:spChg>
        <pc:grpChg chg="del">
          <ac:chgData name="柊哉 佐藤" userId="5096609b-9f12-4fea-9201-21974158d183" providerId="ADAL" clId="{3A1C2E49-6C45-465B-9A50-4A47579A1D0B}" dt="2023-08-04T01:38:34.667" v="57" actId="478"/>
          <ac:grpSpMkLst>
            <pc:docMk/>
            <pc:sldMk cId="109069957" sldId="261"/>
            <ac:grpSpMk id="22" creationId="{50CBC461-DF50-D103-1A45-5B120AF6ADC9}"/>
          </ac:grpSpMkLst>
        </pc:grpChg>
        <pc:grpChg chg="mod">
          <ac:chgData name="柊哉 佐藤" userId="5096609b-9f12-4fea-9201-21974158d183" providerId="ADAL" clId="{3A1C2E49-6C45-465B-9A50-4A47579A1D0B}" dt="2023-08-04T01:33:41.070" v="23" actId="1076"/>
          <ac:grpSpMkLst>
            <pc:docMk/>
            <pc:sldMk cId="109069957" sldId="261"/>
            <ac:grpSpMk id="129" creationId="{AD20FDF0-064F-22E6-40CD-B3C6BD49DD98}"/>
          </ac:grpSpMkLst>
        </pc:grpChg>
        <pc:picChg chg="del mod">
          <ac:chgData name="柊哉 佐藤" userId="5096609b-9f12-4fea-9201-21974158d183" providerId="ADAL" clId="{3A1C2E49-6C45-465B-9A50-4A47579A1D0B}" dt="2023-08-04T01:38:34.667" v="57" actId="478"/>
          <ac:picMkLst>
            <pc:docMk/>
            <pc:sldMk cId="109069957" sldId="261"/>
            <ac:picMk id="47" creationId="{96C34435-52F9-55E9-B23E-584DF2C26555}"/>
          </ac:picMkLst>
        </pc:picChg>
        <pc:picChg chg="add mod ord modCrop">
          <ac:chgData name="柊哉 佐藤" userId="5096609b-9f12-4fea-9201-21974158d183" providerId="ADAL" clId="{3A1C2E49-6C45-465B-9A50-4A47579A1D0B}" dt="2023-08-04T01:34:16.930" v="29" actId="1076"/>
          <ac:picMkLst>
            <pc:docMk/>
            <pc:sldMk cId="109069957" sldId="261"/>
            <ac:picMk id="84" creationId="{490A1736-5CE9-4F83-AF13-CAB402106143}"/>
          </ac:picMkLst>
        </pc:picChg>
        <pc:picChg chg="del mod modCrop">
          <ac:chgData name="柊哉 佐藤" userId="5096609b-9f12-4fea-9201-21974158d183" providerId="ADAL" clId="{3A1C2E49-6C45-465B-9A50-4A47579A1D0B}" dt="2023-08-04T01:28:44.508" v="9" actId="478"/>
          <ac:picMkLst>
            <pc:docMk/>
            <pc:sldMk cId="109069957" sldId="261"/>
            <ac:picMk id="1033" creationId="{E1FCE906-7E72-4B97-AB22-91ED6C142F8D}"/>
          </ac:picMkLst>
        </pc:picChg>
        <pc:cxnChg chg="del mod">
          <ac:chgData name="柊哉 佐藤" userId="5096609b-9f12-4fea-9201-21974158d183" providerId="ADAL" clId="{3A1C2E49-6C45-465B-9A50-4A47579A1D0B}" dt="2023-08-04T01:35:20.601" v="33" actId="478"/>
          <ac:cxnSpMkLst>
            <pc:docMk/>
            <pc:sldMk cId="109069957" sldId="261"/>
            <ac:cxnSpMk id="108" creationId="{7D7C3B41-1307-7828-E352-43B9BFFC89C0}"/>
          </ac:cxnSpMkLst>
        </pc:cxnChg>
        <pc:cxnChg chg="mod">
          <ac:chgData name="柊哉 佐藤" userId="5096609b-9f12-4fea-9201-21974158d183" providerId="ADAL" clId="{3A1C2E49-6C45-465B-9A50-4A47579A1D0B}" dt="2023-08-04T01:36:29.075" v="45" actId="14100"/>
          <ac:cxnSpMkLst>
            <pc:docMk/>
            <pc:sldMk cId="109069957" sldId="261"/>
            <ac:cxnSpMk id="113" creationId="{35BEF286-4750-BD5A-0F33-C8E04ABCD22B}"/>
          </ac:cxnSpMkLst>
        </pc:cxnChg>
      </pc:sldChg>
    </pc:docChg>
  </pc:docChgLst>
  <pc:docChgLst>
    <pc:chgData name="村井陽向_沼津" userId="70ce7127-7977-4186-8620-6f1641e88ee1" providerId="ADAL" clId="{00084F8F-49B8-4AD4-8A94-7345ABC337D7}"/>
    <pc:docChg chg="undo custSel addSld modSld">
      <pc:chgData name="村井陽向_沼津" userId="70ce7127-7977-4186-8620-6f1641e88ee1" providerId="ADAL" clId="{00084F8F-49B8-4AD4-8A94-7345ABC337D7}" dt="2023-08-04T00:39:34.513" v="48" actId="1076"/>
      <pc:docMkLst>
        <pc:docMk/>
      </pc:docMkLst>
      <pc:sldChg chg="addSp delSp modSp add mod">
        <pc:chgData name="村井陽向_沼津" userId="70ce7127-7977-4186-8620-6f1641e88ee1" providerId="ADAL" clId="{00084F8F-49B8-4AD4-8A94-7345ABC337D7}" dt="2023-08-04T00:39:34.513" v="48" actId="1076"/>
        <pc:sldMkLst>
          <pc:docMk/>
          <pc:sldMk cId="109069957" sldId="261"/>
        </pc:sldMkLst>
        <pc:grpChg chg="mod">
          <ac:chgData name="村井陽向_沼津" userId="70ce7127-7977-4186-8620-6f1641e88ee1" providerId="ADAL" clId="{00084F8F-49B8-4AD4-8A94-7345ABC337D7}" dt="2023-08-04T00:38:56.244" v="42" actId="1076"/>
          <ac:grpSpMkLst>
            <pc:docMk/>
            <pc:sldMk cId="109069957" sldId="261"/>
            <ac:grpSpMk id="93" creationId="{CD030815-45FB-3F68-ACF4-1C5EC07DADAB}"/>
          </ac:grpSpMkLst>
        </pc:grpChg>
        <pc:grpChg chg="mod">
          <ac:chgData name="村井陽向_沼津" userId="70ce7127-7977-4186-8620-6f1641e88ee1" providerId="ADAL" clId="{00084F8F-49B8-4AD4-8A94-7345ABC337D7}" dt="2023-08-04T00:36:36.179" v="28" actId="1076"/>
          <ac:grpSpMkLst>
            <pc:docMk/>
            <pc:sldMk cId="109069957" sldId="261"/>
            <ac:grpSpMk id="129" creationId="{AD20FDF0-064F-22E6-40CD-B3C6BD49DD98}"/>
          </ac:grpSpMkLst>
        </pc:grpChg>
        <pc:picChg chg="add mod">
          <ac:chgData name="村井陽向_沼津" userId="70ce7127-7977-4186-8620-6f1641e88ee1" providerId="ADAL" clId="{00084F8F-49B8-4AD4-8A94-7345ABC337D7}" dt="2023-08-04T00:34:41.034" v="11" actId="14100"/>
          <ac:picMkLst>
            <pc:docMk/>
            <pc:sldMk cId="109069957" sldId="261"/>
            <ac:picMk id="31" creationId="{0777681E-FBC4-1E22-A70E-15A644B8826A}"/>
          </ac:picMkLst>
        </pc:picChg>
        <pc:picChg chg="add mod modCrop">
          <ac:chgData name="村井陽向_沼津" userId="70ce7127-7977-4186-8620-6f1641e88ee1" providerId="ADAL" clId="{00084F8F-49B8-4AD4-8A94-7345ABC337D7}" dt="2023-08-04T00:38:58.337" v="43" actId="1076"/>
          <ac:picMkLst>
            <pc:docMk/>
            <pc:sldMk cId="109069957" sldId="261"/>
            <ac:picMk id="37" creationId="{85771BC1-322F-0F84-C015-7D31E6F7E7E6}"/>
          </ac:picMkLst>
        </pc:picChg>
        <pc:picChg chg="add mod modCrop">
          <ac:chgData name="村井陽向_沼津" userId="70ce7127-7977-4186-8620-6f1641e88ee1" providerId="ADAL" clId="{00084F8F-49B8-4AD4-8A94-7345ABC337D7}" dt="2023-08-04T00:39:13.708" v="45" actId="1076"/>
          <ac:picMkLst>
            <pc:docMk/>
            <pc:sldMk cId="109069957" sldId="261"/>
            <ac:picMk id="45" creationId="{6E7D5F2B-3D51-A0B5-A9D6-493D38173437}"/>
          </ac:picMkLst>
        </pc:picChg>
        <pc:picChg chg="del">
          <ac:chgData name="村井陽向_沼津" userId="70ce7127-7977-4186-8620-6f1641e88ee1" providerId="ADAL" clId="{00084F8F-49B8-4AD4-8A94-7345ABC337D7}" dt="2023-08-04T00:37:07.672" v="32" actId="478"/>
          <ac:picMkLst>
            <pc:docMk/>
            <pc:sldMk cId="109069957" sldId="261"/>
            <ac:picMk id="49" creationId="{B4A89854-C2B4-263A-4380-AC1FAF1C0692}"/>
          </ac:picMkLst>
        </pc:picChg>
        <pc:picChg chg="add mod">
          <ac:chgData name="村井陽向_沼津" userId="70ce7127-7977-4186-8620-6f1641e88ee1" providerId="ADAL" clId="{00084F8F-49B8-4AD4-8A94-7345ABC337D7}" dt="2023-08-04T00:37:36.340" v="36" actId="1076"/>
          <ac:picMkLst>
            <pc:docMk/>
            <pc:sldMk cId="109069957" sldId="261"/>
            <ac:picMk id="50" creationId="{CAA8A824-B2FD-3645-BC91-6A07AE45B277}"/>
          </ac:picMkLst>
        </pc:picChg>
        <pc:picChg chg="mod">
          <ac:chgData name="村井陽向_沼津" userId="70ce7127-7977-4186-8620-6f1641e88ee1" providerId="ADAL" clId="{00084F8F-49B8-4AD4-8A94-7345ABC337D7}" dt="2023-08-04T00:39:34.513" v="48" actId="1076"/>
          <ac:picMkLst>
            <pc:docMk/>
            <pc:sldMk cId="109069957" sldId="261"/>
            <ac:picMk id="53" creationId="{A6D09BA9-866D-3D57-C232-42753C9A1F87}"/>
          </ac:picMkLst>
        </pc:picChg>
        <pc:picChg chg="mod">
          <ac:chgData name="村井陽向_沼津" userId="70ce7127-7977-4186-8620-6f1641e88ee1" providerId="ADAL" clId="{00084F8F-49B8-4AD4-8A94-7345ABC337D7}" dt="2023-08-04T00:38:07.432" v="40" actId="1076"/>
          <ac:picMkLst>
            <pc:docMk/>
            <pc:sldMk cId="109069957" sldId="261"/>
            <ac:picMk id="55" creationId="{DBEDE686-FAAD-E60B-58B3-C044C395F8BE}"/>
          </ac:picMkLst>
        </pc:picChg>
        <pc:picChg chg="mod">
          <ac:chgData name="村井陽向_沼津" userId="70ce7127-7977-4186-8620-6f1641e88ee1" providerId="ADAL" clId="{00084F8F-49B8-4AD4-8A94-7345ABC337D7}" dt="2023-08-04T00:38:38.416" v="41" actId="1076"/>
          <ac:picMkLst>
            <pc:docMk/>
            <pc:sldMk cId="109069957" sldId="261"/>
            <ac:picMk id="61" creationId="{AC62E82C-DC74-AD6A-32FF-20A7E47E90F5}"/>
          </ac:picMkLst>
        </pc:picChg>
        <pc:picChg chg="del">
          <ac:chgData name="村井陽向_沼津" userId="70ce7127-7977-4186-8620-6f1641e88ee1" providerId="ADAL" clId="{00084F8F-49B8-4AD4-8A94-7345ABC337D7}" dt="2023-08-04T00:34:57.119" v="13" actId="478"/>
          <ac:picMkLst>
            <pc:docMk/>
            <pc:sldMk cId="109069957" sldId="261"/>
            <ac:picMk id="86" creationId="{DCB7DBB0-CDD0-D99F-025A-12D29E8A8837}"/>
          </ac:picMkLst>
        </pc:picChg>
        <pc:picChg chg="mod">
          <ac:chgData name="村井陽向_沼津" userId="70ce7127-7977-4186-8620-6f1641e88ee1" providerId="ADAL" clId="{00084F8F-49B8-4AD4-8A94-7345ABC337D7}" dt="2023-08-04T00:39:22.187" v="46" actId="14100"/>
          <ac:picMkLst>
            <pc:docMk/>
            <pc:sldMk cId="109069957" sldId="261"/>
            <ac:picMk id="88" creationId="{4888CCF2-EF24-2FDD-3D28-31EA0105C096}"/>
          </ac:picMkLst>
        </pc:picChg>
        <pc:picChg chg="del">
          <ac:chgData name="村井陽向_沼津" userId="70ce7127-7977-4186-8620-6f1641e88ee1" providerId="ADAL" clId="{00084F8F-49B8-4AD4-8A94-7345ABC337D7}" dt="2023-08-04T00:34:53.658" v="12" actId="478"/>
          <ac:picMkLst>
            <pc:docMk/>
            <pc:sldMk cId="109069957" sldId="261"/>
            <ac:picMk id="92" creationId="{67F878E8-EC64-2997-869F-94915E3AEEA9}"/>
          </ac:picMkLst>
        </pc:picChg>
        <pc:picChg chg="del">
          <ac:chgData name="村井陽向_沼津" userId="70ce7127-7977-4186-8620-6f1641e88ee1" providerId="ADAL" clId="{00084F8F-49B8-4AD4-8A94-7345ABC337D7}" dt="2023-08-04T00:34:14.350" v="2" actId="478"/>
          <ac:picMkLst>
            <pc:docMk/>
            <pc:sldMk cId="109069957" sldId="261"/>
            <ac:picMk id="138" creationId="{EBB1FF3B-FFCD-6CA0-B97C-4526204D9222}"/>
          </ac:picMkLst>
        </pc:picChg>
      </pc:sldChg>
    </pc:docChg>
  </pc:docChgLst>
  <pc:docChgLst>
    <pc:chgData name="公野颯真_沼津" userId="S::d20114@numazu.kosen-ac.jp::95c7d3b3-904b-4461-9b47-2d4f5b68a014" providerId="AD" clId="Web-{47175625-F63A-4AA1-81AA-9480993CE91F}"/>
    <pc:docChg chg="modSld">
      <pc:chgData name="公野颯真_沼津" userId="S::d20114@numazu.kosen-ac.jp::95c7d3b3-904b-4461-9b47-2d4f5b68a014" providerId="AD" clId="Web-{47175625-F63A-4AA1-81AA-9480993CE91F}" dt="2023-08-03T18:38:09.922" v="13" actId="20577"/>
      <pc:docMkLst>
        <pc:docMk/>
      </pc:docMkLst>
      <pc:sldChg chg="modSp">
        <pc:chgData name="公野颯真_沼津" userId="S::d20114@numazu.kosen-ac.jp::95c7d3b3-904b-4461-9b47-2d4f5b68a014" providerId="AD" clId="Web-{47175625-F63A-4AA1-81AA-9480993CE91F}" dt="2023-08-03T18:38:09.922" v="13" actId="20577"/>
        <pc:sldMkLst>
          <pc:docMk/>
          <pc:sldMk cId="2351636528" sldId="260"/>
        </pc:sldMkLst>
        <pc:spChg chg="mod">
          <ac:chgData name="公野颯真_沼津" userId="S::d20114@numazu.kosen-ac.jp::95c7d3b3-904b-4461-9b47-2d4f5b68a014" providerId="AD" clId="Web-{47175625-F63A-4AA1-81AA-9480993CE91F}" dt="2023-08-03T18:38:09.922" v="13" actId="20577"/>
          <ac:spMkLst>
            <pc:docMk/>
            <pc:sldMk cId="2351636528" sldId="260"/>
            <ac:spMk id="133" creationId="{690A131A-F38B-B9DA-A1F7-C46FC536B7A6}"/>
          </ac:spMkLst>
        </pc:spChg>
      </pc:sldChg>
    </pc:docChg>
  </pc:docChgLst>
  <pc:docChgLst>
    <pc:chgData name="公野颯真" userId="95c7d3b3-904b-4461-9b47-2d4f5b68a014" providerId="ADAL" clId="{C40E5446-6DB3-4AA1-B117-A8026B271E8C}"/>
    <pc:docChg chg="modSld">
      <pc:chgData name="公野颯真" userId="95c7d3b3-904b-4461-9b47-2d4f5b68a014" providerId="ADAL" clId="{C40E5446-6DB3-4AA1-B117-A8026B271E8C}" dt="2023-08-03T18:58:04.853" v="33" actId="1036"/>
      <pc:docMkLst>
        <pc:docMk/>
      </pc:docMkLst>
      <pc:sldChg chg="modSp mod">
        <pc:chgData name="公野颯真" userId="95c7d3b3-904b-4461-9b47-2d4f5b68a014" providerId="ADAL" clId="{C40E5446-6DB3-4AA1-B117-A8026B271E8C}" dt="2023-08-03T18:58:04.853" v="33" actId="1036"/>
        <pc:sldMkLst>
          <pc:docMk/>
          <pc:sldMk cId="2351636528" sldId="260"/>
        </pc:sldMkLst>
        <pc:spChg chg="mod">
          <ac:chgData name="公野颯真" userId="95c7d3b3-904b-4461-9b47-2d4f5b68a014" providerId="ADAL" clId="{C40E5446-6DB3-4AA1-B117-A8026B271E8C}" dt="2023-08-03T18:40:49.166" v="27" actId="1036"/>
          <ac:spMkLst>
            <pc:docMk/>
            <pc:sldMk cId="2351636528" sldId="260"/>
            <ac:spMk id="118" creationId="{169A3351-A2F7-84C8-CB23-AFB38327545C}"/>
          </ac:spMkLst>
        </pc:spChg>
        <pc:spChg chg="mod">
          <ac:chgData name="公野颯真" userId="95c7d3b3-904b-4461-9b47-2d4f5b68a014" providerId="ADAL" clId="{C40E5446-6DB3-4AA1-B117-A8026B271E8C}" dt="2023-08-03T18:40:10.031" v="8" actId="1035"/>
          <ac:spMkLst>
            <pc:docMk/>
            <pc:sldMk cId="2351636528" sldId="260"/>
            <ac:spMk id="133" creationId="{690A131A-F38B-B9DA-A1F7-C46FC536B7A6}"/>
          </ac:spMkLst>
        </pc:spChg>
        <pc:picChg chg="mod">
          <ac:chgData name="公野颯真" userId="95c7d3b3-904b-4461-9b47-2d4f5b68a014" providerId="ADAL" clId="{C40E5446-6DB3-4AA1-B117-A8026B271E8C}" dt="2023-08-03T17:59:35.768" v="1" actId="1076"/>
          <ac:picMkLst>
            <pc:docMk/>
            <pc:sldMk cId="2351636528" sldId="260"/>
            <ac:picMk id="67" creationId="{41F15AA6-E6E2-A621-F8F6-309CCE73B156}"/>
          </ac:picMkLst>
        </pc:picChg>
        <pc:cxnChg chg="mod">
          <ac:chgData name="公野颯真" userId="95c7d3b3-904b-4461-9b47-2d4f5b68a014" providerId="ADAL" clId="{C40E5446-6DB3-4AA1-B117-A8026B271E8C}" dt="2023-08-03T18:58:04.853" v="33" actId="1036"/>
          <ac:cxnSpMkLst>
            <pc:docMk/>
            <pc:sldMk cId="2351636528" sldId="260"/>
            <ac:cxnSpMk id="106" creationId="{C944FF4E-15C2-0133-EDA8-B25E0D31F296}"/>
          </ac:cxnSpMkLst>
        </pc:cxnChg>
        <pc:cxnChg chg="mod">
          <ac:chgData name="公野颯真" userId="95c7d3b3-904b-4461-9b47-2d4f5b68a014" providerId="ADAL" clId="{C40E5446-6DB3-4AA1-B117-A8026B271E8C}" dt="2023-08-03T18:57:09.531" v="30" actId="1037"/>
          <ac:cxnSpMkLst>
            <pc:docMk/>
            <pc:sldMk cId="2351636528" sldId="260"/>
            <ac:cxnSpMk id="126" creationId="{F87F17A8-808F-F083-1EB4-28E40A0BD3DF}"/>
          </ac:cxnSpMkLst>
        </pc:cxnChg>
      </pc:sldChg>
    </pc:docChg>
  </pc:docChgLst>
  <pc:docChgLst>
    <pc:chgData name="公野颯真_沼津" userId="S::d20114@numazu.kosen-ac.jp::95c7d3b3-904b-4461-9b47-2d4f5b68a014" providerId="AD" clId="Web-{9AF43316-CC39-45CB-8960-1694D4172E8A}"/>
    <pc:docChg chg="modSld">
      <pc:chgData name="公野颯真_沼津" userId="S::d20114@numazu.kosen-ac.jp::95c7d3b3-904b-4461-9b47-2d4f5b68a014" providerId="AD" clId="Web-{9AF43316-CC39-45CB-8960-1694D4172E8A}" dt="2023-08-03T18:35:01.739" v="2" actId="1076"/>
      <pc:docMkLst>
        <pc:docMk/>
      </pc:docMkLst>
      <pc:sldChg chg="modSp">
        <pc:chgData name="公野颯真_沼津" userId="S::d20114@numazu.kosen-ac.jp::95c7d3b3-904b-4461-9b47-2d4f5b68a014" providerId="AD" clId="Web-{9AF43316-CC39-45CB-8960-1694D4172E8A}" dt="2023-08-03T18:35:01.739" v="2" actId="1076"/>
        <pc:sldMkLst>
          <pc:docMk/>
          <pc:sldMk cId="2351636528" sldId="260"/>
        </pc:sldMkLst>
        <pc:picChg chg="mod">
          <ac:chgData name="公野颯真_沼津" userId="S::d20114@numazu.kosen-ac.jp::95c7d3b3-904b-4461-9b47-2d4f5b68a014" providerId="AD" clId="Web-{9AF43316-CC39-45CB-8960-1694D4172E8A}" dt="2023-08-03T18:35:01.739" v="2" actId="1076"/>
          <ac:picMkLst>
            <pc:docMk/>
            <pc:sldMk cId="2351636528" sldId="260"/>
            <ac:picMk id="146" creationId="{35922C7F-3D4D-5E97-582C-5F32497E1BE7}"/>
          </ac:picMkLst>
        </pc:picChg>
      </pc:sldChg>
    </pc:docChg>
  </pc:docChgLst>
  <pc:docChgLst>
    <pc:chgData name="公野颯真_沼津" userId="S::d20114@numazu.kosen-ac.jp::95c7d3b3-904b-4461-9b47-2d4f5b68a014" providerId="AD" clId="Web-{753B286C-4933-44EF-8527-6798FCD9BC08}"/>
    <pc:docChg chg="modSld">
      <pc:chgData name="公野颯真_沼津" userId="S::d20114@numazu.kosen-ac.jp::95c7d3b3-904b-4461-9b47-2d4f5b68a014" providerId="AD" clId="Web-{753B286C-4933-44EF-8527-6798FCD9BC08}" dt="2023-08-03T18:29:57.369" v="7" actId="1076"/>
      <pc:docMkLst>
        <pc:docMk/>
      </pc:docMkLst>
      <pc:sldChg chg="modSp">
        <pc:chgData name="公野颯真_沼津" userId="S::d20114@numazu.kosen-ac.jp::95c7d3b3-904b-4461-9b47-2d4f5b68a014" providerId="AD" clId="Web-{753B286C-4933-44EF-8527-6798FCD9BC08}" dt="2023-08-03T18:29:57.369" v="7" actId="1076"/>
        <pc:sldMkLst>
          <pc:docMk/>
          <pc:sldMk cId="2351636528" sldId="260"/>
        </pc:sldMkLst>
        <pc:spChg chg="mod">
          <ac:chgData name="公野颯真_沼津" userId="S::d20114@numazu.kosen-ac.jp::95c7d3b3-904b-4461-9b47-2d4f5b68a014" providerId="AD" clId="Web-{753B286C-4933-44EF-8527-6798FCD9BC08}" dt="2023-08-03T18:29:57.369" v="7" actId="1076"/>
          <ac:spMkLst>
            <pc:docMk/>
            <pc:sldMk cId="2351636528" sldId="260"/>
            <ac:spMk id="133" creationId="{690A131A-F38B-B9DA-A1F7-C46FC536B7A6}"/>
          </ac:spMkLst>
        </pc:spChg>
      </pc:sldChg>
    </pc:docChg>
  </pc:docChgLst>
  <pc:docChgLst>
    <pc:chgData name="公野颯真_沼津" userId="S::d20114@numazu.kosen-ac.jp::95c7d3b3-904b-4461-9b47-2d4f5b68a014" providerId="AD" clId="Web-{9C2679E3-14D0-44D2-873C-BE04A35C0850}"/>
    <pc:docChg chg="modSld">
      <pc:chgData name="公野颯真_沼津" userId="S::d20114@numazu.kosen-ac.jp::95c7d3b3-904b-4461-9b47-2d4f5b68a014" providerId="AD" clId="Web-{9C2679E3-14D0-44D2-873C-BE04A35C0850}" dt="2023-08-03T18:46:13.418" v="10" actId="1076"/>
      <pc:docMkLst>
        <pc:docMk/>
      </pc:docMkLst>
      <pc:sldChg chg="modSp">
        <pc:chgData name="公野颯真_沼津" userId="S::d20114@numazu.kosen-ac.jp::95c7d3b3-904b-4461-9b47-2d4f5b68a014" providerId="AD" clId="Web-{9C2679E3-14D0-44D2-873C-BE04A35C0850}" dt="2023-08-03T18:46:13.418" v="10" actId="1076"/>
        <pc:sldMkLst>
          <pc:docMk/>
          <pc:sldMk cId="2351636528" sldId="260"/>
        </pc:sldMkLst>
        <pc:spChg chg="mod">
          <ac:chgData name="公野颯真_沼津" userId="S::d20114@numazu.kosen-ac.jp::95c7d3b3-904b-4461-9b47-2d4f5b68a014" providerId="AD" clId="Web-{9C2679E3-14D0-44D2-873C-BE04A35C0850}" dt="2023-08-03T18:46:13.418" v="10" actId="1076"/>
          <ac:spMkLst>
            <pc:docMk/>
            <pc:sldMk cId="2351636528" sldId="260"/>
            <ac:spMk id="118" creationId="{169A3351-A2F7-84C8-CB23-AFB38327545C}"/>
          </ac:spMkLst>
        </pc:spChg>
        <pc:grpChg chg="mod">
          <ac:chgData name="公野颯真_沼津" userId="S::d20114@numazu.kosen-ac.jp::95c7d3b3-904b-4461-9b47-2d4f5b68a014" providerId="AD" clId="Web-{9C2679E3-14D0-44D2-873C-BE04A35C0850}" dt="2023-08-03T18:45:58.230" v="9" actId="1076"/>
          <ac:grpSpMkLst>
            <pc:docMk/>
            <pc:sldMk cId="2351636528" sldId="260"/>
            <ac:grpSpMk id="129" creationId="{AD20FDF0-064F-22E6-40CD-B3C6BD49DD98}"/>
          </ac:grpSpMkLst>
        </pc:grpChg>
        <pc:cxnChg chg="mod">
          <ac:chgData name="公野颯真_沼津" userId="S::d20114@numazu.kosen-ac.jp::95c7d3b3-904b-4461-9b47-2d4f5b68a014" providerId="AD" clId="Web-{9C2679E3-14D0-44D2-873C-BE04A35C0850}" dt="2023-08-03T18:45:51.199" v="7" actId="1076"/>
          <ac:cxnSpMkLst>
            <pc:docMk/>
            <pc:sldMk cId="2351636528" sldId="260"/>
            <ac:cxnSpMk id="126" creationId="{F87F17A8-808F-F083-1EB4-28E40A0BD3DF}"/>
          </ac:cxnSpMkLst>
        </pc:cxnChg>
      </pc:sldChg>
    </pc:docChg>
  </pc:docChgLst>
  <pc:docChgLst>
    <pc:chgData name="佐藤柊哉_沼津" userId="5096609b-9f12-4fea-9201-21974158d183" providerId="ADAL" clId="{4F63878A-CD2F-4C26-88B2-5EA29FC45AC9}"/>
    <pc:docChg chg="custSel modSld">
      <pc:chgData name="佐藤柊哉_沼津" userId="5096609b-9f12-4fea-9201-21974158d183" providerId="ADAL" clId="{4F63878A-CD2F-4C26-88B2-5EA29FC45AC9}" dt="2023-08-03T19:01:08.250" v="121" actId="20577"/>
      <pc:docMkLst>
        <pc:docMk/>
      </pc:docMkLst>
      <pc:sldChg chg="modNotesTx">
        <pc:chgData name="佐藤柊哉_沼津" userId="5096609b-9f12-4fea-9201-21974158d183" providerId="ADAL" clId="{4F63878A-CD2F-4C26-88B2-5EA29FC45AC9}" dt="2023-08-03T19:01:08.250" v="121" actId="20577"/>
        <pc:sldMkLst>
          <pc:docMk/>
          <pc:sldMk cId="2351636528" sldId="260"/>
        </pc:sldMkLst>
      </pc:sldChg>
    </pc:docChg>
  </pc:docChgLst>
  <pc:docChgLst>
    <pc:chgData name="公野颯真_沼津" userId="S::d20114@numazu.kosen-ac.jp::95c7d3b3-904b-4461-9b47-2d4f5b68a014" providerId="AD" clId="Web-{00AEFE76-C8A3-412A-826E-EB9FE89B7AE5}"/>
    <pc:docChg chg="modSld">
      <pc:chgData name="公野颯真_沼津" userId="S::d20114@numazu.kosen-ac.jp::95c7d3b3-904b-4461-9b47-2d4f5b68a014" providerId="AD" clId="Web-{00AEFE76-C8A3-412A-826E-EB9FE89B7AE5}" dt="2023-08-03T19:07:40.119" v="4" actId="20577"/>
      <pc:docMkLst>
        <pc:docMk/>
      </pc:docMkLst>
      <pc:sldChg chg="modSp">
        <pc:chgData name="公野颯真_沼津" userId="S::d20114@numazu.kosen-ac.jp::95c7d3b3-904b-4461-9b47-2d4f5b68a014" providerId="AD" clId="Web-{00AEFE76-C8A3-412A-826E-EB9FE89B7AE5}" dt="2023-08-03T19:07:40.119" v="4" actId="20577"/>
        <pc:sldMkLst>
          <pc:docMk/>
          <pc:sldMk cId="2351636528" sldId="260"/>
        </pc:sldMkLst>
        <pc:spChg chg="mod">
          <ac:chgData name="公野颯真_沼津" userId="S::d20114@numazu.kosen-ac.jp::95c7d3b3-904b-4461-9b47-2d4f5b68a014" providerId="AD" clId="Web-{00AEFE76-C8A3-412A-826E-EB9FE89B7AE5}" dt="2023-08-03T19:07:40.119" v="4" actId="20577"/>
          <ac:spMkLst>
            <pc:docMk/>
            <pc:sldMk cId="2351636528" sldId="260"/>
            <ac:spMk id="133" creationId="{690A131A-F38B-B9DA-A1F7-C46FC536B7A6}"/>
          </ac:spMkLst>
        </pc:spChg>
      </pc:sldChg>
    </pc:docChg>
  </pc:docChgLst>
  <pc:docChgLst>
    <pc:chgData name="公野颯真_沼津" userId="S::d20114@numazu.kosen-ac.jp::95c7d3b3-904b-4461-9b47-2d4f5b68a014" providerId="AD" clId="Web-{A93B280C-FA03-4CC6-A866-EB95D1902E12}"/>
    <pc:docChg chg="modSld">
      <pc:chgData name="公野颯真_沼津" userId="S::d20114@numazu.kosen-ac.jp::95c7d3b3-904b-4461-9b47-2d4f5b68a014" providerId="AD" clId="Web-{A93B280C-FA03-4CC6-A866-EB95D1902E12}" dt="2023-08-03T18:19:47.217" v="4" actId="1076"/>
      <pc:docMkLst>
        <pc:docMk/>
      </pc:docMkLst>
      <pc:sldChg chg="modSp">
        <pc:chgData name="公野颯真_沼津" userId="S::d20114@numazu.kosen-ac.jp::95c7d3b3-904b-4461-9b47-2d4f5b68a014" providerId="AD" clId="Web-{A93B280C-FA03-4CC6-A866-EB95D1902E12}" dt="2023-08-03T18:19:47.217" v="4" actId="1076"/>
        <pc:sldMkLst>
          <pc:docMk/>
          <pc:sldMk cId="2351636528" sldId="260"/>
        </pc:sldMkLst>
        <pc:picChg chg="mod">
          <ac:chgData name="公野颯真_沼津" userId="S::d20114@numazu.kosen-ac.jp::95c7d3b3-904b-4461-9b47-2d4f5b68a014" providerId="AD" clId="Web-{A93B280C-FA03-4CC6-A866-EB95D1902E12}" dt="2023-08-03T18:19:41.014" v="3" actId="1076"/>
          <ac:picMkLst>
            <pc:docMk/>
            <pc:sldMk cId="2351636528" sldId="260"/>
            <ac:picMk id="30" creationId="{2B9886A0-ED30-87A5-3C42-4E9210AEA75E}"/>
          </ac:picMkLst>
        </pc:picChg>
        <pc:picChg chg="mod">
          <ac:chgData name="公野颯真_沼津" userId="S::d20114@numazu.kosen-ac.jp::95c7d3b3-904b-4461-9b47-2d4f5b68a014" providerId="AD" clId="Web-{A93B280C-FA03-4CC6-A866-EB95D1902E12}" dt="2023-08-03T18:19:37.170" v="2" actId="1076"/>
          <ac:picMkLst>
            <pc:docMk/>
            <pc:sldMk cId="2351636528" sldId="260"/>
            <ac:picMk id="144" creationId="{F4F800C0-FDD4-F56E-562A-77CDF60AF14A}"/>
          </ac:picMkLst>
        </pc:picChg>
        <pc:picChg chg="mod">
          <ac:chgData name="公野颯真_沼津" userId="S::d20114@numazu.kosen-ac.jp::95c7d3b3-904b-4461-9b47-2d4f5b68a014" providerId="AD" clId="Web-{A93B280C-FA03-4CC6-A866-EB95D1902E12}" dt="2023-08-03T18:19:47.217" v="4" actId="1076"/>
          <ac:picMkLst>
            <pc:docMk/>
            <pc:sldMk cId="2351636528" sldId="260"/>
            <ac:picMk id="146" creationId="{35922C7F-3D4D-5E97-582C-5F32497E1BE7}"/>
          </ac:picMkLst>
        </pc:picChg>
      </pc:sldChg>
    </pc:docChg>
  </pc:docChgLst>
  <pc:docChgLst>
    <pc:chgData name="柊吾 河合" userId="0e4d75f4-460f-443d-b748-8812ad739266" providerId="ADAL" clId="{1B2BAD39-EACB-4633-A33C-8BA39F19480E}"/>
    <pc:docChg chg="undo custSel modSld">
      <pc:chgData name="柊吾 河合" userId="0e4d75f4-460f-443d-b748-8812ad739266" providerId="ADAL" clId="{1B2BAD39-EACB-4633-A33C-8BA39F19480E}" dt="2023-08-04T01:22:47.095" v="175" actId="14100"/>
      <pc:docMkLst>
        <pc:docMk/>
      </pc:docMkLst>
      <pc:sldChg chg="addSp delSp modSp">
        <pc:chgData name="柊吾 河合" userId="0e4d75f4-460f-443d-b748-8812ad739266" providerId="ADAL" clId="{1B2BAD39-EACB-4633-A33C-8BA39F19480E}" dt="2023-08-04T01:22:47.095" v="175" actId="14100"/>
        <pc:sldMkLst>
          <pc:docMk/>
          <pc:sldMk cId="109069957" sldId="261"/>
        </pc:sldMkLst>
        <pc:spChg chg="mod">
          <ac:chgData name="柊吾 河合" userId="0e4d75f4-460f-443d-b748-8812ad739266" providerId="ADAL" clId="{1B2BAD39-EACB-4633-A33C-8BA39F19480E}" dt="2023-08-04T00:56:58.072" v="52" actId="14100"/>
          <ac:spMkLst>
            <pc:docMk/>
            <pc:sldMk cId="109069957" sldId="261"/>
            <ac:spMk id="3" creationId="{631D3C69-92F2-D614-99D8-726DCFFB9461}"/>
          </ac:spMkLst>
        </pc:spChg>
        <pc:spChg chg="mod">
          <ac:chgData name="柊吾 河合" userId="0e4d75f4-460f-443d-b748-8812ad739266" providerId="ADAL" clId="{1B2BAD39-EACB-4633-A33C-8BA39F19480E}" dt="2023-08-04T00:57:20.128" v="54" actId="1076"/>
          <ac:spMkLst>
            <pc:docMk/>
            <pc:sldMk cId="109069957" sldId="261"/>
            <ac:spMk id="4" creationId="{101BA7F0-9EC2-2522-B5AA-622C769D28E0}"/>
          </ac:spMkLst>
        </pc:spChg>
        <pc:spChg chg="mod">
          <ac:chgData name="柊吾 河合" userId="0e4d75f4-460f-443d-b748-8812ad739266" providerId="ADAL" clId="{1B2BAD39-EACB-4633-A33C-8BA39F19480E}" dt="2023-08-04T00:56:34.719" v="47" actId="14100"/>
          <ac:spMkLst>
            <pc:docMk/>
            <pc:sldMk cId="109069957" sldId="261"/>
            <ac:spMk id="8" creationId="{E7A4C35A-309B-5257-EE33-CDF91AB9246A}"/>
          </ac:spMkLst>
        </pc:spChg>
        <pc:spChg chg="mod">
          <ac:chgData name="柊吾 河合" userId="0e4d75f4-460f-443d-b748-8812ad739266" providerId="ADAL" clId="{1B2BAD39-EACB-4633-A33C-8BA39F19480E}" dt="2023-08-04T00:56:37.264" v="48" actId="14100"/>
          <ac:spMkLst>
            <pc:docMk/>
            <pc:sldMk cId="109069957" sldId="261"/>
            <ac:spMk id="9" creationId="{66DFB65D-6925-5CAA-17BB-F30DE8271515}"/>
          </ac:spMkLst>
        </pc:spChg>
        <pc:spChg chg="mod">
          <ac:chgData name="柊吾 河合" userId="0e4d75f4-460f-443d-b748-8812ad739266" providerId="ADAL" clId="{1B2BAD39-EACB-4633-A33C-8BA39F19480E}" dt="2023-08-04T00:56:39.335" v="49" actId="14100"/>
          <ac:spMkLst>
            <pc:docMk/>
            <pc:sldMk cId="109069957" sldId="261"/>
            <ac:spMk id="10" creationId="{0A984B9C-2A24-D080-C355-FD4E20179EF5}"/>
          </ac:spMkLst>
        </pc:spChg>
        <pc:spChg chg="mod">
          <ac:chgData name="柊吾 河合" userId="0e4d75f4-460f-443d-b748-8812ad739266" providerId="ADAL" clId="{1B2BAD39-EACB-4633-A33C-8BA39F19480E}" dt="2023-08-04T01:16:37.274" v="137"/>
          <ac:spMkLst>
            <pc:docMk/>
            <pc:sldMk cId="109069957" sldId="261"/>
            <ac:spMk id="11" creationId="{57BE7E8D-2DD8-1FA8-06D7-194435558A72}"/>
          </ac:spMkLst>
        </pc:spChg>
        <pc:spChg chg="mod">
          <ac:chgData name="柊吾 河合" userId="0e4d75f4-460f-443d-b748-8812ad739266" providerId="ADAL" clId="{1B2BAD39-EACB-4633-A33C-8BA39F19480E}" dt="2023-08-04T01:19:44.743" v="165" actId="14100"/>
          <ac:spMkLst>
            <pc:docMk/>
            <pc:sldMk cId="109069957" sldId="261"/>
            <ac:spMk id="13" creationId="{9F23D7A5-E08A-904D-C692-EAD4992BE0CF}"/>
          </ac:spMkLst>
        </pc:spChg>
        <pc:spChg chg="mod">
          <ac:chgData name="柊吾 河合" userId="0e4d75f4-460f-443d-b748-8812ad739266" providerId="ADAL" clId="{1B2BAD39-EACB-4633-A33C-8BA39F19480E}" dt="2023-08-04T01:09:36.575" v="96" actId="1076"/>
          <ac:spMkLst>
            <pc:docMk/>
            <pc:sldMk cId="109069957" sldId="261"/>
            <ac:spMk id="14" creationId="{771A320D-271C-2963-3A2F-5C4EC0D29D31}"/>
          </ac:spMkLst>
        </pc:spChg>
        <pc:spChg chg="mod ord">
          <ac:chgData name="柊吾 河合" userId="0e4d75f4-460f-443d-b748-8812ad739266" providerId="ADAL" clId="{1B2BAD39-EACB-4633-A33C-8BA39F19480E}" dt="2023-08-04T01:04:42.619" v="79" actId="167"/>
          <ac:spMkLst>
            <pc:docMk/>
            <pc:sldMk cId="109069957" sldId="261"/>
            <ac:spMk id="16" creationId="{446DD5A6-3DBD-5AB6-6D31-7A82E55AD3BF}"/>
          </ac:spMkLst>
        </pc:spChg>
        <pc:spChg chg="mod">
          <ac:chgData name="柊吾 河合" userId="0e4d75f4-460f-443d-b748-8812ad739266" providerId="ADAL" clId="{1B2BAD39-EACB-4633-A33C-8BA39F19480E}" dt="2023-08-04T01:19:14.473" v="160" actId="14100"/>
          <ac:spMkLst>
            <pc:docMk/>
            <pc:sldMk cId="109069957" sldId="261"/>
            <ac:spMk id="20" creationId="{271F11EF-74EC-0359-7658-9C71E10825E7}"/>
          </ac:spMkLst>
        </pc:spChg>
        <pc:spChg chg="del topLvl">
          <ac:chgData name="柊吾 河合" userId="0e4d75f4-460f-443d-b748-8812ad739266" providerId="ADAL" clId="{1B2BAD39-EACB-4633-A33C-8BA39F19480E}" dt="2023-08-04T01:13:51.049" v="107" actId="478"/>
          <ac:spMkLst>
            <pc:docMk/>
            <pc:sldMk cId="109069957" sldId="261"/>
            <ac:spMk id="24" creationId="{68787557-BBA8-19E4-F474-41A1E72D548C}"/>
          </ac:spMkLst>
        </pc:spChg>
        <pc:spChg chg="add del mod">
          <ac:chgData name="柊吾 河合" userId="0e4d75f4-460f-443d-b748-8812ad739266" providerId="ADAL" clId="{1B2BAD39-EACB-4633-A33C-8BA39F19480E}" dt="2023-08-04T00:52:11.037" v="3" actId="478"/>
          <ac:spMkLst>
            <pc:docMk/>
            <pc:sldMk cId="109069957" sldId="261"/>
            <ac:spMk id="27" creationId="{43C8BF5D-A725-4BE1-B572-61FB08605F97}"/>
          </ac:spMkLst>
        </pc:spChg>
        <pc:spChg chg="mod">
          <ac:chgData name="柊吾 河合" userId="0e4d75f4-460f-443d-b748-8812ad739266" providerId="ADAL" clId="{1B2BAD39-EACB-4633-A33C-8BA39F19480E}" dt="2023-08-04T01:16:48.701" v="146" actId="207"/>
          <ac:spMkLst>
            <pc:docMk/>
            <pc:sldMk cId="109069957" sldId="261"/>
            <ac:spMk id="32" creationId="{CB1C717F-4FDB-FF2E-6C9A-967BCB2F04D4}"/>
          </ac:spMkLst>
        </pc:spChg>
        <pc:spChg chg="add del mod">
          <ac:chgData name="柊吾 河合" userId="0e4d75f4-460f-443d-b748-8812ad739266" providerId="ADAL" clId="{1B2BAD39-EACB-4633-A33C-8BA39F19480E}" dt="2023-08-04T00:52:11.037" v="3" actId="478"/>
          <ac:spMkLst>
            <pc:docMk/>
            <pc:sldMk cId="109069957" sldId="261"/>
            <ac:spMk id="33" creationId="{3EF82999-AE46-4544-BC72-8B55981CA82D}"/>
          </ac:spMkLst>
        </pc:spChg>
        <pc:spChg chg="add del mod">
          <ac:chgData name="柊吾 河合" userId="0e4d75f4-460f-443d-b748-8812ad739266" providerId="ADAL" clId="{1B2BAD39-EACB-4633-A33C-8BA39F19480E}" dt="2023-08-04T00:52:11.037" v="3" actId="478"/>
          <ac:spMkLst>
            <pc:docMk/>
            <pc:sldMk cId="109069957" sldId="261"/>
            <ac:spMk id="40" creationId="{F750ACCF-2BE5-467C-BD86-ED9EDE97F626}"/>
          </ac:spMkLst>
        </pc:spChg>
        <pc:spChg chg="mod">
          <ac:chgData name="柊吾 河合" userId="0e4d75f4-460f-443d-b748-8812ad739266" providerId="ADAL" clId="{1B2BAD39-EACB-4633-A33C-8BA39F19480E}" dt="2023-08-04T01:19:58.254" v="168" actId="1076"/>
          <ac:spMkLst>
            <pc:docMk/>
            <pc:sldMk cId="109069957" sldId="261"/>
            <ac:spMk id="42" creationId="{7C402F20-20AC-0E1A-0BAF-89C37D7B24F9}"/>
          </ac:spMkLst>
        </pc:spChg>
        <pc:spChg chg="add del mod">
          <ac:chgData name="柊吾 河合" userId="0e4d75f4-460f-443d-b748-8812ad739266" providerId="ADAL" clId="{1B2BAD39-EACB-4633-A33C-8BA39F19480E}" dt="2023-08-04T00:52:11.037" v="3" actId="478"/>
          <ac:spMkLst>
            <pc:docMk/>
            <pc:sldMk cId="109069957" sldId="261"/>
            <ac:spMk id="46" creationId="{3C9C94A1-656B-4F66-B22C-28BA0B0095D1}"/>
          </ac:spMkLst>
        </pc:spChg>
        <pc:spChg chg="add del mod">
          <ac:chgData name="柊吾 河合" userId="0e4d75f4-460f-443d-b748-8812ad739266" providerId="ADAL" clId="{1B2BAD39-EACB-4633-A33C-8BA39F19480E}" dt="2023-08-04T00:52:33.833" v="6" actId="478"/>
          <ac:spMkLst>
            <pc:docMk/>
            <pc:sldMk cId="109069957" sldId="261"/>
            <ac:spMk id="49" creationId="{17460FF8-40B8-48B6-AA62-95D1D59E572E}"/>
          </ac:spMkLst>
        </pc:spChg>
        <pc:spChg chg="mod">
          <ac:chgData name="柊吾 河合" userId="0e4d75f4-460f-443d-b748-8812ad739266" providerId="ADAL" clId="{1B2BAD39-EACB-4633-A33C-8BA39F19480E}" dt="2023-08-04T01:03:51.063" v="71" actId="1076"/>
          <ac:spMkLst>
            <pc:docMk/>
            <pc:sldMk cId="109069957" sldId="261"/>
            <ac:spMk id="54" creationId="{4B1740FB-6162-69FD-E6D4-4542495E3FC7}"/>
          </ac:spMkLst>
        </pc:spChg>
        <pc:spChg chg="mod">
          <ac:chgData name="柊吾 河合" userId="0e4d75f4-460f-443d-b748-8812ad739266" providerId="ADAL" clId="{1B2BAD39-EACB-4633-A33C-8BA39F19480E}" dt="2023-08-04T01:19:28.719" v="163" actId="14100"/>
          <ac:spMkLst>
            <pc:docMk/>
            <pc:sldMk cId="109069957" sldId="261"/>
            <ac:spMk id="57" creationId="{FAE51B22-CC86-0D38-DDB8-FE2E25D8A141}"/>
          </ac:spMkLst>
        </pc:spChg>
        <pc:spChg chg="mod">
          <ac:chgData name="柊吾 河合" userId="0e4d75f4-460f-443d-b748-8812ad739266" providerId="ADAL" clId="{1B2BAD39-EACB-4633-A33C-8BA39F19480E}" dt="2023-08-04T01:20:14.075" v="172" actId="255"/>
          <ac:spMkLst>
            <pc:docMk/>
            <pc:sldMk cId="109069957" sldId="261"/>
            <ac:spMk id="60" creationId="{95CD47C2-B0F2-2930-04EA-FA324419ECF3}"/>
          </ac:spMkLst>
        </pc:spChg>
        <pc:spChg chg="mod">
          <ac:chgData name="柊吾 河合" userId="0e4d75f4-460f-443d-b748-8812ad739266" providerId="ADAL" clId="{1B2BAD39-EACB-4633-A33C-8BA39F19480E}" dt="2023-08-04T01:14:53.951" v="119" actId="1076"/>
          <ac:spMkLst>
            <pc:docMk/>
            <pc:sldMk cId="109069957" sldId="261"/>
            <ac:spMk id="62" creationId="{4660BD0B-95AC-155D-3866-60D44D89B10E}"/>
          </ac:spMkLst>
        </pc:spChg>
        <pc:spChg chg="mod">
          <ac:chgData name="柊吾 河合" userId="0e4d75f4-460f-443d-b748-8812ad739266" providerId="ADAL" clId="{1B2BAD39-EACB-4633-A33C-8BA39F19480E}" dt="2023-08-04T01:19:18.767" v="161" actId="1076"/>
          <ac:spMkLst>
            <pc:docMk/>
            <pc:sldMk cId="109069957" sldId="261"/>
            <ac:spMk id="63" creationId="{B863BE72-3706-6ED5-EC13-3E9D3242C4E3}"/>
          </ac:spMkLst>
        </pc:spChg>
        <pc:spChg chg="mod">
          <ac:chgData name="柊吾 河合" userId="0e4d75f4-460f-443d-b748-8812ad739266" providerId="ADAL" clId="{1B2BAD39-EACB-4633-A33C-8BA39F19480E}" dt="2023-08-04T01:03:51.063" v="71" actId="1076"/>
          <ac:spMkLst>
            <pc:docMk/>
            <pc:sldMk cId="109069957" sldId="261"/>
            <ac:spMk id="64" creationId="{F1110AE6-4E93-F139-E2AA-946F0F4B526B}"/>
          </ac:spMkLst>
        </pc:spChg>
        <pc:spChg chg="mod">
          <ac:chgData name="柊吾 河合" userId="0e4d75f4-460f-443d-b748-8812ad739266" providerId="ADAL" clId="{1B2BAD39-EACB-4633-A33C-8BA39F19480E}" dt="2023-08-04T01:03:51.063" v="71" actId="1076"/>
          <ac:spMkLst>
            <pc:docMk/>
            <pc:sldMk cId="109069957" sldId="261"/>
            <ac:spMk id="65" creationId="{B685D72A-B6D3-2333-90D2-84A7E779A70B}"/>
          </ac:spMkLst>
        </pc:spChg>
        <pc:spChg chg="mod">
          <ac:chgData name="柊吾 河合" userId="0e4d75f4-460f-443d-b748-8812ad739266" providerId="ADAL" clId="{1B2BAD39-EACB-4633-A33C-8BA39F19480E}" dt="2023-08-04T01:15:14.007" v="121" actId="1076"/>
          <ac:spMkLst>
            <pc:docMk/>
            <pc:sldMk cId="109069957" sldId="261"/>
            <ac:spMk id="66" creationId="{D7A36330-A7CF-BE5C-A358-05B9B8FFA9EF}"/>
          </ac:spMkLst>
        </pc:spChg>
        <pc:spChg chg="mod">
          <ac:chgData name="柊吾 河合" userId="0e4d75f4-460f-443d-b748-8812ad739266" providerId="ADAL" clId="{1B2BAD39-EACB-4633-A33C-8BA39F19480E}" dt="2023-08-04T01:01:04.590" v="57" actId="20577"/>
          <ac:spMkLst>
            <pc:docMk/>
            <pc:sldMk cId="109069957" sldId="261"/>
            <ac:spMk id="68" creationId="{33925146-9C70-5500-284F-9843B68D9FC9}"/>
          </ac:spMkLst>
        </pc:spChg>
        <pc:spChg chg="mod">
          <ac:chgData name="柊吾 河合" userId="0e4d75f4-460f-443d-b748-8812ad739266" providerId="ADAL" clId="{1B2BAD39-EACB-4633-A33C-8BA39F19480E}" dt="2023-08-04T01:01:08.329" v="60" actId="20577"/>
          <ac:spMkLst>
            <pc:docMk/>
            <pc:sldMk cId="109069957" sldId="261"/>
            <ac:spMk id="70" creationId="{9887DF56-45B2-9CF7-8C3B-6D104AE58E3C}"/>
          </ac:spMkLst>
        </pc:spChg>
        <pc:spChg chg="mod">
          <ac:chgData name="柊吾 河合" userId="0e4d75f4-460f-443d-b748-8812ad739266" providerId="ADAL" clId="{1B2BAD39-EACB-4633-A33C-8BA39F19480E}" dt="2023-08-04T01:01:09.433" v="61" actId="20577"/>
          <ac:spMkLst>
            <pc:docMk/>
            <pc:sldMk cId="109069957" sldId="261"/>
            <ac:spMk id="72" creationId="{C519D916-BF04-2D97-96DF-B8DC67D84038}"/>
          </ac:spMkLst>
        </pc:spChg>
        <pc:spChg chg="mod">
          <ac:chgData name="柊吾 河合" userId="0e4d75f4-460f-443d-b748-8812ad739266" providerId="ADAL" clId="{1B2BAD39-EACB-4633-A33C-8BA39F19480E}" dt="2023-08-04T01:15:14.007" v="121" actId="1076"/>
          <ac:spMkLst>
            <pc:docMk/>
            <pc:sldMk cId="109069957" sldId="261"/>
            <ac:spMk id="74" creationId="{29F5A43F-7BB4-E311-180F-2A0CC61BAA9A}"/>
          </ac:spMkLst>
        </pc:spChg>
        <pc:spChg chg="add mod ord">
          <ac:chgData name="柊吾 河合" userId="0e4d75f4-460f-443d-b748-8812ad739266" providerId="ADAL" clId="{1B2BAD39-EACB-4633-A33C-8BA39F19480E}" dt="2023-08-04T01:04:39.532" v="78" actId="167"/>
          <ac:spMkLst>
            <pc:docMk/>
            <pc:sldMk cId="109069957" sldId="261"/>
            <ac:spMk id="110" creationId="{7AEA7AD5-3171-4507-BA23-9E08CAF73454}"/>
          </ac:spMkLst>
        </pc:spChg>
        <pc:spChg chg="add mod ord">
          <ac:chgData name="柊吾 河合" userId="0e4d75f4-460f-443d-b748-8812ad739266" providerId="ADAL" clId="{1B2BAD39-EACB-4633-A33C-8BA39F19480E}" dt="2023-08-04T01:04:39.532" v="78" actId="167"/>
          <ac:spMkLst>
            <pc:docMk/>
            <pc:sldMk cId="109069957" sldId="261"/>
            <ac:spMk id="111" creationId="{7802C8C1-D2A9-4C9F-87D1-60750640F7F0}"/>
          </ac:spMkLst>
        </pc:spChg>
        <pc:spChg chg="add mod ord">
          <ac:chgData name="柊吾 河合" userId="0e4d75f4-460f-443d-b748-8812ad739266" providerId="ADAL" clId="{1B2BAD39-EACB-4633-A33C-8BA39F19480E}" dt="2023-08-04T01:04:34.045" v="77" actId="167"/>
          <ac:spMkLst>
            <pc:docMk/>
            <pc:sldMk cId="109069957" sldId="261"/>
            <ac:spMk id="115" creationId="{85D411C9-471B-4792-993E-5E94194683BD}"/>
          </ac:spMkLst>
        </pc:spChg>
        <pc:spChg chg="mod">
          <ac:chgData name="柊吾 河合" userId="0e4d75f4-460f-443d-b748-8812ad739266" providerId="ADAL" clId="{1B2BAD39-EACB-4633-A33C-8BA39F19480E}" dt="2023-08-04T00:58:01.636" v="56"/>
          <ac:spMkLst>
            <pc:docMk/>
            <pc:sldMk cId="109069957" sldId="261"/>
            <ac:spMk id="133" creationId="{690A131A-F38B-B9DA-A1F7-C46FC536B7A6}"/>
          </ac:spMkLst>
        </pc:spChg>
        <pc:spChg chg="mod">
          <ac:chgData name="柊吾 河合" userId="0e4d75f4-460f-443d-b748-8812ad739266" providerId="ADAL" clId="{1B2BAD39-EACB-4633-A33C-8BA39F19480E}" dt="2023-08-04T01:20:10.127" v="171" actId="1076"/>
          <ac:spMkLst>
            <pc:docMk/>
            <pc:sldMk cId="109069957" sldId="261"/>
            <ac:spMk id="136" creationId="{B087022E-E3B9-1BFB-2FE9-C23B51712DF0}"/>
          </ac:spMkLst>
        </pc:spChg>
        <pc:spChg chg="mod">
          <ac:chgData name="柊吾 河合" userId="0e4d75f4-460f-443d-b748-8812ad739266" providerId="ADAL" clId="{1B2BAD39-EACB-4633-A33C-8BA39F19480E}" dt="2023-08-04T01:10:12.975" v="103" actId="1076"/>
          <ac:spMkLst>
            <pc:docMk/>
            <pc:sldMk cId="109069957" sldId="261"/>
            <ac:spMk id="139" creationId="{952A4786-A49A-42E6-75C6-F80DF3A8D470}"/>
          </ac:spMkLst>
        </pc:spChg>
        <pc:grpChg chg="del">
          <ac:chgData name="柊吾 河合" userId="0e4d75f4-460f-443d-b748-8812ad739266" providerId="ADAL" clId="{1B2BAD39-EACB-4633-A33C-8BA39F19480E}" dt="2023-08-04T01:13:51.049" v="107" actId="478"/>
          <ac:grpSpMkLst>
            <pc:docMk/>
            <pc:sldMk cId="109069957" sldId="261"/>
            <ac:grpSpMk id="26" creationId="{1740F3AB-011B-DED2-4C84-E8CA7DC2DA20}"/>
          </ac:grpSpMkLst>
        </pc:grpChg>
        <pc:grpChg chg="add mod">
          <ac:chgData name="柊吾 河合" userId="0e4d75f4-460f-443d-b748-8812ad739266" providerId="ADAL" clId="{1B2BAD39-EACB-4633-A33C-8BA39F19480E}" dt="2023-08-04T01:12:08.945" v="106" actId="164"/>
          <ac:grpSpMkLst>
            <pc:docMk/>
            <pc:sldMk cId="109069957" sldId="261"/>
            <ac:grpSpMk id="51" creationId="{6FEA2132-6EA2-4822-B8E7-0EA8F7D4C475}"/>
          </ac:grpSpMkLst>
        </pc:grpChg>
        <pc:grpChg chg="mod">
          <ac:chgData name="柊吾 河合" userId="0e4d75f4-460f-443d-b748-8812ad739266" providerId="ADAL" clId="{1B2BAD39-EACB-4633-A33C-8BA39F19480E}" dt="2023-08-04T01:12:08.945" v="106" actId="164"/>
          <ac:grpSpMkLst>
            <pc:docMk/>
            <pc:sldMk cId="109069957" sldId="261"/>
            <ac:grpSpMk id="93" creationId="{CD030815-45FB-3F68-ACF4-1C5EC07DADAB}"/>
          </ac:grpSpMkLst>
        </pc:grpChg>
        <pc:grpChg chg="mod">
          <ac:chgData name="柊吾 河合" userId="0e4d75f4-460f-443d-b748-8812ad739266" providerId="ADAL" clId="{1B2BAD39-EACB-4633-A33C-8BA39F19480E}" dt="2023-08-04T01:14:11.087" v="110" actId="1076"/>
          <ac:grpSpMkLst>
            <pc:docMk/>
            <pc:sldMk cId="109069957" sldId="261"/>
            <ac:grpSpMk id="122" creationId="{43AF33B7-4436-581E-7A43-A94F2B01F890}"/>
          </ac:grpSpMkLst>
        </pc:grpChg>
        <pc:grpChg chg="mod">
          <ac:chgData name="柊吾 河合" userId="0e4d75f4-460f-443d-b748-8812ad739266" providerId="ADAL" clId="{1B2BAD39-EACB-4633-A33C-8BA39F19480E}" dt="2023-08-04T01:18:48.903" v="156" actId="14100"/>
          <ac:grpSpMkLst>
            <pc:docMk/>
            <pc:sldMk cId="109069957" sldId="261"/>
            <ac:grpSpMk id="129" creationId="{AD20FDF0-064F-22E6-40CD-B3C6BD49DD98}"/>
          </ac:grpSpMkLst>
        </pc:grpChg>
        <pc:picChg chg="mod topLvl">
          <ac:chgData name="柊吾 河合" userId="0e4d75f4-460f-443d-b748-8812ad739266" providerId="ADAL" clId="{1B2BAD39-EACB-4633-A33C-8BA39F19480E}" dt="2023-08-04T01:13:57.838" v="109" actId="1076"/>
          <ac:picMkLst>
            <pc:docMk/>
            <pc:sldMk cId="109069957" sldId="261"/>
            <ac:picMk id="7" creationId="{0F030B93-83F5-9B61-132D-D38D7EDCC4B6}"/>
          </ac:picMkLst>
        </pc:picChg>
        <pc:picChg chg="mod">
          <ac:chgData name="柊吾 河合" userId="0e4d75f4-460f-443d-b748-8812ad739266" providerId="ADAL" clId="{1B2BAD39-EACB-4633-A33C-8BA39F19480E}" dt="2023-08-04T01:14:25.087" v="112" actId="1076"/>
          <ac:picMkLst>
            <pc:docMk/>
            <pc:sldMk cId="109069957" sldId="261"/>
            <ac:picMk id="30" creationId="{2B9886A0-ED30-87A5-3C42-4E9210AEA75E}"/>
          </ac:picMkLst>
        </pc:picChg>
        <pc:picChg chg="mod">
          <ac:chgData name="柊吾 河合" userId="0e4d75f4-460f-443d-b748-8812ad739266" providerId="ADAL" clId="{1B2BAD39-EACB-4633-A33C-8BA39F19480E}" dt="2023-08-04T01:10:09.007" v="102" actId="1076"/>
          <ac:picMkLst>
            <pc:docMk/>
            <pc:sldMk cId="109069957" sldId="261"/>
            <ac:picMk id="31" creationId="{0777681E-FBC4-1E22-A70E-15A644B8826A}"/>
          </ac:picMkLst>
        </pc:picChg>
        <pc:picChg chg="mod">
          <ac:chgData name="柊吾 河合" userId="0e4d75f4-460f-443d-b748-8812ad739266" providerId="ADAL" clId="{1B2BAD39-EACB-4633-A33C-8BA39F19480E}" dt="2023-08-04T01:14:39.327" v="115" actId="1076"/>
          <ac:picMkLst>
            <pc:docMk/>
            <pc:sldMk cId="109069957" sldId="261"/>
            <ac:picMk id="37" creationId="{85771BC1-322F-0F84-C015-7D31E6F7E7E6}"/>
          </ac:picMkLst>
        </pc:picChg>
        <pc:picChg chg="mod">
          <ac:chgData name="柊吾 河合" userId="0e4d75f4-460f-443d-b748-8812ad739266" providerId="ADAL" clId="{1B2BAD39-EACB-4633-A33C-8BA39F19480E}" dt="2023-08-04T01:15:14.007" v="121" actId="1076"/>
          <ac:picMkLst>
            <pc:docMk/>
            <pc:sldMk cId="109069957" sldId="261"/>
            <ac:picMk id="45" creationId="{6E7D5F2B-3D51-A0B5-A9D6-493D38173437}"/>
          </ac:picMkLst>
        </pc:picChg>
        <pc:picChg chg="del">
          <ac:chgData name="柊吾 河合" userId="0e4d75f4-460f-443d-b748-8812ad739266" providerId="ADAL" clId="{1B2BAD39-EACB-4633-A33C-8BA39F19480E}" dt="2023-08-04T00:53:39.623" v="12" actId="478"/>
          <ac:picMkLst>
            <pc:docMk/>
            <pc:sldMk cId="109069957" sldId="261"/>
            <ac:picMk id="53" creationId="{A6D09BA9-866D-3D57-C232-42753C9A1F87}"/>
          </ac:picMkLst>
        </pc:picChg>
        <pc:picChg chg="del">
          <ac:chgData name="柊吾 河合" userId="0e4d75f4-460f-443d-b748-8812ad739266" providerId="ADAL" clId="{1B2BAD39-EACB-4633-A33C-8BA39F19480E}" dt="2023-08-04T00:53:38.823" v="11" actId="478"/>
          <ac:picMkLst>
            <pc:docMk/>
            <pc:sldMk cId="109069957" sldId="261"/>
            <ac:picMk id="55" creationId="{DBEDE686-FAAD-E60B-58B3-C044C395F8BE}"/>
          </ac:picMkLst>
        </pc:picChg>
        <pc:picChg chg="del">
          <ac:chgData name="柊吾 河合" userId="0e4d75f4-460f-443d-b748-8812ad739266" providerId="ADAL" clId="{1B2BAD39-EACB-4633-A33C-8BA39F19480E}" dt="2023-08-04T00:53:38.248" v="10" actId="478"/>
          <ac:picMkLst>
            <pc:docMk/>
            <pc:sldMk cId="109069957" sldId="261"/>
            <ac:picMk id="61" creationId="{AC62E82C-DC74-AD6A-32FF-20A7E47E90F5}"/>
          </ac:picMkLst>
        </pc:picChg>
        <pc:picChg chg="del">
          <ac:chgData name="柊吾 河合" userId="0e4d75f4-460f-443d-b748-8812ad739266" providerId="ADAL" clId="{1B2BAD39-EACB-4633-A33C-8BA39F19480E}" dt="2023-08-04T00:53:37.416" v="9" actId="478"/>
          <ac:picMkLst>
            <pc:docMk/>
            <pc:sldMk cId="109069957" sldId="261"/>
            <ac:picMk id="67" creationId="{41F15AA6-E6E2-A621-F8F6-309CCE73B156}"/>
          </ac:picMkLst>
        </pc:picChg>
        <pc:picChg chg="mod">
          <ac:chgData name="柊吾 河合" userId="0e4d75f4-460f-443d-b748-8812ad739266" providerId="ADAL" clId="{1B2BAD39-EACB-4633-A33C-8BA39F19480E}" dt="2023-08-04T01:14:34.598" v="113" actId="1076"/>
          <ac:picMkLst>
            <pc:docMk/>
            <pc:sldMk cId="109069957" sldId="261"/>
            <ac:picMk id="80" creationId="{7BFD1100-C82D-E86A-05E9-3CA38C5B761E}"/>
          </ac:picMkLst>
        </pc:picChg>
        <pc:picChg chg="mod">
          <ac:chgData name="柊吾 河合" userId="0e4d75f4-460f-443d-b748-8812ad739266" providerId="ADAL" clId="{1B2BAD39-EACB-4633-A33C-8BA39F19480E}" dt="2023-08-04T01:14:43.087" v="116" actId="1076"/>
          <ac:picMkLst>
            <pc:docMk/>
            <pc:sldMk cId="109069957" sldId="261"/>
            <ac:picMk id="88" creationId="{4888CCF2-EF24-2FDD-3D28-31EA0105C096}"/>
          </ac:picMkLst>
        </pc:picChg>
        <pc:picChg chg="add mod">
          <ac:chgData name="柊吾 河合" userId="0e4d75f4-460f-443d-b748-8812ad739266" providerId="ADAL" clId="{1B2BAD39-EACB-4633-A33C-8BA39F19480E}" dt="2023-08-04T00:55:27" v="36" actId="1076"/>
          <ac:picMkLst>
            <pc:docMk/>
            <pc:sldMk cId="109069957" sldId="261"/>
            <ac:picMk id="102" creationId="{94637C98-085E-4A80-AE33-D30D9A89FBDD}"/>
          </ac:picMkLst>
        </pc:picChg>
        <pc:picChg chg="add del mod">
          <ac:chgData name="柊吾 河合" userId="0e4d75f4-460f-443d-b748-8812ad739266" providerId="ADAL" clId="{1B2BAD39-EACB-4633-A33C-8BA39F19480E}" dt="2023-08-04T00:54:49.712" v="32" actId="1076"/>
          <ac:picMkLst>
            <pc:docMk/>
            <pc:sldMk cId="109069957" sldId="261"/>
            <ac:picMk id="103" creationId="{7C1CA63E-6FFF-41D9-8736-1DFAC8D498B2}"/>
          </ac:picMkLst>
        </pc:picChg>
        <pc:picChg chg="add mod">
          <ac:chgData name="柊吾 河合" userId="0e4d75f4-460f-443d-b748-8812ad739266" providerId="ADAL" clId="{1B2BAD39-EACB-4633-A33C-8BA39F19480E}" dt="2023-08-04T00:55:28.624" v="37" actId="1076"/>
          <ac:picMkLst>
            <pc:docMk/>
            <pc:sldMk cId="109069957" sldId="261"/>
            <ac:picMk id="105" creationId="{CA047F4D-0AF2-427D-BA37-E37ADA2384BA}"/>
          </ac:picMkLst>
        </pc:picChg>
        <pc:picChg chg="add mod">
          <ac:chgData name="柊吾 河合" userId="0e4d75f4-460f-443d-b748-8812ad739266" providerId="ADAL" clId="{1B2BAD39-EACB-4633-A33C-8BA39F19480E}" dt="2023-08-04T00:54:49.712" v="32" actId="1076"/>
          <ac:picMkLst>
            <pc:docMk/>
            <pc:sldMk cId="109069957" sldId="261"/>
            <ac:picMk id="107" creationId="{024EBA7C-04DA-47C5-8247-9BB0DD8AEC85}"/>
          </ac:picMkLst>
        </pc:picChg>
        <pc:picChg chg="mod">
          <ac:chgData name="柊吾 河合" userId="0e4d75f4-460f-443d-b748-8812ad739266" providerId="ADAL" clId="{1B2BAD39-EACB-4633-A33C-8BA39F19480E}" dt="2023-08-04T01:14:20.151" v="111" actId="1076"/>
          <ac:picMkLst>
            <pc:docMk/>
            <pc:sldMk cId="109069957" sldId="261"/>
            <ac:picMk id="144" creationId="{F4F800C0-FDD4-F56E-562A-77CDF60AF14A}"/>
          </ac:picMkLst>
        </pc:picChg>
        <pc:picChg chg="add mod">
          <ac:chgData name="柊吾 河合" userId="0e4d75f4-460f-443d-b748-8812ad739266" providerId="ADAL" clId="{1B2BAD39-EACB-4633-A33C-8BA39F19480E}" dt="2023-08-04T01:22:47.095" v="175" actId="14100"/>
          <ac:picMkLst>
            <pc:docMk/>
            <pc:sldMk cId="109069957" sldId="261"/>
            <ac:picMk id="1033" creationId="{E1FCE906-7E72-4B97-AB22-91ED6C142F8D}"/>
          </ac:picMkLst>
        </pc:picChg>
        <pc:cxnChg chg="del">
          <ac:chgData name="柊吾 河合" userId="0e4d75f4-460f-443d-b748-8812ad739266" providerId="ADAL" clId="{1B2BAD39-EACB-4633-A33C-8BA39F19480E}" dt="2023-08-04T00:56:04.247" v="42" actId="478"/>
          <ac:cxnSpMkLst>
            <pc:docMk/>
            <pc:sldMk cId="109069957" sldId="261"/>
            <ac:cxnSpMk id="15" creationId="{08249C72-0464-496D-3B0E-E0C4F46B22CB}"/>
          </ac:cxnSpMkLst>
        </pc:cxnChg>
        <pc:cxnChg chg="del">
          <ac:chgData name="柊吾 河合" userId="0e4d75f4-460f-443d-b748-8812ad739266" providerId="ADAL" clId="{1B2BAD39-EACB-4633-A33C-8BA39F19480E}" dt="2023-08-04T00:56:01.048" v="40" actId="478"/>
          <ac:cxnSpMkLst>
            <pc:docMk/>
            <pc:sldMk cId="109069957" sldId="261"/>
            <ac:cxnSpMk id="23" creationId="{3FE2A4F6-D437-0BC6-5170-E055C3525869}"/>
          </ac:cxnSpMkLst>
        </pc:cxnChg>
        <pc:cxnChg chg="del">
          <ac:chgData name="柊吾 河合" userId="0e4d75f4-460f-443d-b748-8812ad739266" providerId="ADAL" clId="{1B2BAD39-EACB-4633-A33C-8BA39F19480E}" dt="2023-08-04T00:56:02.632" v="41" actId="478"/>
          <ac:cxnSpMkLst>
            <pc:docMk/>
            <pc:sldMk cId="109069957" sldId="261"/>
            <ac:cxnSpMk id="34" creationId="{8B597214-58B5-1E90-B9DA-F0A0AA1DCD5F}"/>
          </ac:cxnSpMkLst>
        </pc:cxnChg>
        <pc:cxnChg chg="del">
          <ac:chgData name="柊吾 河合" userId="0e4d75f4-460f-443d-b748-8812ad739266" providerId="ADAL" clId="{1B2BAD39-EACB-4633-A33C-8BA39F19480E}" dt="2023-08-04T00:56:24.632" v="45" actId="478"/>
          <ac:cxnSpMkLst>
            <pc:docMk/>
            <pc:sldMk cId="109069957" sldId="261"/>
            <ac:cxnSpMk id="39" creationId="{A103B6B6-2493-B205-127B-AF44749EB87E}"/>
          </ac:cxnSpMkLst>
        </pc:cxnChg>
        <pc:cxnChg chg="del">
          <ac:chgData name="柊吾 河合" userId="0e4d75f4-460f-443d-b748-8812ad739266" providerId="ADAL" clId="{1B2BAD39-EACB-4633-A33C-8BA39F19480E}" dt="2023-08-04T01:02:44.760" v="66" actId="478"/>
          <ac:cxnSpMkLst>
            <pc:docMk/>
            <pc:sldMk cId="109069957" sldId="261"/>
            <ac:cxnSpMk id="43" creationId="{5AC87126-CC0F-3059-A707-D93C94C24077}"/>
          </ac:cxnSpMkLst>
        </pc:cxnChg>
        <pc:cxnChg chg="del">
          <ac:chgData name="柊吾 河合" userId="0e4d75f4-460f-443d-b748-8812ad739266" providerId="ADAL" clId="{1B2BAD39-EACB-4633-A33C-8BA39F19480E}" dt="2023-08-04T00:56:44.504" v="50" actId="478"/>
          <ac:cxnSpMkLst>
            <pc:docMk/>
            <pc:sldMk cId="109069957" sldId="261"/>
            <ac:cxnSpMk id="52" creationId="{00519755-85A6-40DB-5EBF-19CC96641DF2}"/>
          </ac:cxnSpMkLst>
        </pc:cxnChg>
      </pc:sldChg>
    </pc:docChg>
  </pc:docChgLst>
  <pc:docChgLst>
    <pc:chgData name="公野颯真_沼津" userId="S::d20114@numazu.kosen-ac.jp::95c7d3b3-904b-4461-9b47-2d4f5b68a014" providerId="AD" clId="Web-{E5944B93-3599-4165-BEAC-4A32C38794D8}"/>
    <pc:docChg chg="modSld">
      <pc:chgData name="公野颯真_沼津" userId="S::d20114@numazu.kosen-ac.jp::95c7d3b3-904b-4461-9b47-2d4f5b68a014" providerId="AD" clId="Web-{E5944B93-3599-4165-BEAC-4A32C38794D8}" dt="2023-08-03T18:17:50.256" v="2" actId="1076"/>
      <pc:docMkLst>
        <pc:docMk/>
      </pc:docMkLst>
      <pc:sldChg chg="modSp">
        <pc:chgData name="公野颯真_沼津" userId="S::d20114@numazu.kosen-ac.jp::95c7d3b3-904b-4461-9b47-2d4f5b68a014" providerId="AD" clId="Web-{E5944B93-3599-4165-BEAC-4A32C38794D8}" dt="2023-08-03T18:17:50.256" v="2" actId="1076"/>
        <pc:sldMkLst>
          <pc:docMk/>
          <pc:sldMk cId="2351636528" sldId="260"/>
        </pc:sldMkLst>
        <pc:picChg chg="mod ord">
          <ac:chgData name="公野颯真_沼津" userId="S::d20114@numazu.kosen-ac.jp::95c7d3b3-904b-4461-9b47-2d4f5b68a014" providerId="AD" clId="Web-{E5944B93-3599-4165-BEAC-4A32C38794D8}" dt="2023-08-03T18:17:50.256" v="2" actId="1076"/>
          <ac:picMkLst>
            <pc:docMk/>
            <pc:sldMk cId="2351636528" sldId="260"/>
            <ac:picMk id="144" creationId="{F4F800C0-FDD4-F56E-562A-77CDF60AF1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A7C31-37E8-4C43-838B-E4041589ECF8}" type="datetimeFigureOut">
              <a:rPr kumimoji="1" lang="ja-JP" altLang="en-US" smtClean="0"/>
              <a:t>2023/8/4</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E04B0-ABF3-4558-AABE-E6536C908464}" type="slidenum">
              <a:rPr kumimoji="1" lang="ja-JP" altLang="en-US" smtClean="0"/>
              <a:t>‹#›</a:t>
            </a:fld>
            <a:endParaRPr kumimoji="1" lang="ja-JP" altLang="en-US"/>
          </a:p>
        </p:txBody>
      </p:sp>
    </p:spTree>
    <p:extLst>
      <p:ext uri="{BB962C8B-B14F-4D97-AF65-F5344CB8AC3E}">
        <p14:creationId xmlns:p14="http://schemas.microsoft.com/office/powerpoint/2010/main" val="16264102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AE04B0-ABF3-4558-AABE-E6536C908464}" type="slidenum">
              <a:rPr kumimoji="1" lang="ja-JP" altLang="en-US" smtClean="0"/>
              <a:t>1</a:t>
            </a:fld>
            <a:endParaRPr kumimoji="1" lang="ja-JP" altLang="en-US"/>
          </a:p>
        </p:txBody>
      </p:sp>
    </p:spTree>
    <p:extLst>
      <p:ext uri="{BB962C8B-B14F-4D97-AF65-F5344CB8AC3E}">
        <p14:creationId xmlns:p14="http://schemas.microsoft.com/office/powerpoint/2010/main" val="369335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ja-JP" altLang="en-US"/>
              <a:t>マスター タイトルの書式設定</a:t>
            </a:r>
            <a:endParaRPr lang="en-US"/>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351969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4072900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152810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10043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ja-JP" altLang="en-US"/>
              <a:t>マスター タイトルの書式設定</a:t>
            </a:r>
            <a:endParaRPr lang="en-US"/>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30130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2081421"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5326826"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229939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4" name="Content Placeholder 3"/>
          <p:cNvSpPr>
            <a:spLocks noGrp="1"/>
          </p:cNvSpPr>
          <p:nvPr>
            <p:ph sz="half" idx="2"/>
          </p:nvPr>
        </p:nvSpPr>
        <p:spPr>
          <a:xfrm>
            <a:off x="2085368" y="15635264"/>
            <a:ext cx="12807832"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6" name="Content Placeholder 5"/>
          <p:cNvSpPr>
            <a:spLocks noGrp="1"/>
          </p:cNvSpPr>
          <p:nvPr>
            <p:ph sz="quarter" idx="4"/>
          </p:nvPr>
        </p:nvSpPr>
        <p:spPr>
          <a:xfrm>
            <a:off x="15326828" y="15635264"/>
            <a:ext cx="12870909"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171243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301189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285128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411227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61E044-3CA4-4609-B767-0D9FEC3CB9DD}"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271948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A961E044-3CA4-4609-B767-0D9FEC3CB9DD}" type="datetimeFigureOut">
              <a:rPr kumimoji="1" lang="ja-JP" altLang="en-US" smtClean="0"/>
              <a:t>2023/8/4</a:t>
            </a:fld>
            <a:endParaRPr kumimoji="1" lang="ja-JP"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6CB0CE8-CE52-4938-BAA2-70DE2925E185}" type="slidenum">
              <a:rPr kumimoji="1" lang="ja-JP" altLang="en-US" smtClean="0"/>
              <a:t>‹#›</a:t>
            </a:fld>
            <a:endParaRPr kumimoji="1" lang="ja-JP" altLang="en-US"/>
          </a:p>
        </p:txBody>
      </p:sp>
    </p:spTree>
    <p:extLst>
      <p:ext uri="{BB962C8B-B14F-4D97-AF65-F5344CB8AC3E}">
        <p14:creationId xmlns:p14="http://schemas.microsoft.com/office/powerpoint/2010/main" val="34816293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kumimoji="1"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p:bodyStyle>
    <p:otherStyle>
      <a:defPPr>
        <a:defRPr lang="en-US"/>
      </a:defPPr>
      <a:lvl1pPr marL="0" algn="l" defTabSz="3027487" rtl="0" eaLnBrk="1" latinLnBrk="0" hangingPunct="1">
        <a:defRPr kumimoji="1" sz="5960" kern="1200">
          <a:solidFill>
            <a:schemeClr val="tx1"/>
          </a:solidFill>
          <a:latin typeface="+mn-lt"/>
          <a:ea typeface="+mn-ea"/>
          <a:cs typeface="+mn-cs"/>
        </a:defRPr>
      </a:lvl1pPr>
      <a:lvl2pPr marL="1513743" algn="l" defTabSz="3027487" rtl="0" eaLnBrk="1" latinLnBrk="0" hangingPunct="1">
        <a:defRPr kumimoji="1" sz="5960" kern="1200">
          <a:solidFill>
            <a:schemeClr val="tx1"/>
          </a:solidFill>
          <a:latin typeface="+mn-lt"/>
          <a:ea typeface="+mn-ea"/>
          <a:cs typeface="+mn-cs"/>
        </a:defRPr>
      </a:lvl2pPr>
      <a:lvl3pPr marL="3027487" algn="l" defTabSz="3027487" rtl="0" eaLnBrk="1" latinLnBrk="0" hangingPunct="1">
        <a:defRPr kumimoji="1" sz="5960" kern="1200">
          <a:solidFill>
            <a:schemeClr val="tx1"/>
          </a:solidFill>
          <a:latin typeface="+mn-lt"/>
          <a:ea typeface="+mn-ea"/>
          <a:cs typeface="+mn-cs"/>
        </a:defRPr>
      </a:lvl3pPr>
      <a:lvl4pPr marL="4541230" algn="l" defTabSz="3027487" rtl="0" eaLnBrk="1" latinLnBrk="0" hangingPunct="1">
        <a:defRPr kumimoji="1" sz="5960" kern="1200">
          <a:solidFill>
            <a:schemeClr val="tx1"/>
          </a:solidFill>
          <a:latin typeface="+mn-lt"/>
          <a:ea typeface="+mn-ea"/>
          <a:cs typeface="+mn-cs"/>
        </a:defRPr>
      </a:lvl4pPr>
      <a:lvl5pPr marL="6054974" algn="l" defTabSz="3027487" rtl="0" eaLnBrk="1" latinLnBrk="0" hangingPunct="1">
        <a:defRPr kumimoji="1" sz="5960" kern="1200">
          <a:solidFill>
            <a:schemeClr val="tx1"/>
          </a:solidFill>
          <a:latin typeface="+mn-lt"/>
          <a:ea typeface="+mn-ea"/>
          <a:cs typeface="+mn-cs"/>
        </a:defRPr>
      </a:lvl5pPr>
      <a:lvl6pPr marL="7568717" algn="l" defTabSz="3027487" rtl="0" eaLnBrk="1" latinLnBrk="0" hangingPunct="1">
        <a:defRPr kumimoji="1" sz="5960" kern="1200">
          <a:solidFill>
            <a:schemeClr val="tx1"/>
          </a:solidFill>
          <a:latin typeface="+mn-lt"/>
          <a:ea typeface="+mn-ea"/>
          <a:cs typeface="+mn-cs"/>
        </a:defRPr>
      </a:lvl6pPr>
      <a:lvl7pPr marL="9082461" algn="l" defTabSz="3027487" rtl="0" eaLnBrk="1" latinLnBrk="0" hangingPunct="1">
        <a:defRPr kumimoji="1" sz="5960" kern="1200">
          <a:solidFill>
            <a:schemeClr val="tx1"/>
          </a:solidFill>
          <a:latin typeface="+mn-lt"/>
          <a:ea typeface="+mn-ea"/>
          <a:cs typeface="+mn-cs"/>
        </a:defRPr>
      </a:lvl7pPr>
      <a:lvl8pPr marL="10596204" algn="l" defTabSz="3027487" rtl="0" eaLnBrk="1" latinLnBrk="0" hangingPunct="1">
        <a:defRPr kumimoji="1" sz="5960" kern="1200">
          <a:solidFill>
            <a:schemeClr val="tx1"/>
          </a:solidFill>
          <a:latin typeface="+mn-lt"/>
          <a:ea typeface="+mn-ea"/>
          <a:cs typeface="+mn-cs"/>
        </a:defRPr>
      </a:lvl8pPr>
      <a:lvl9pPr marL="12109948" algn="l" defTabSz="3027487" rtl="0" eaLnBrk="1" latinLnBrk="0" hangingPunct="1">
        <a:defRPr kumimoji="1"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図 83">
            <a:extLst>
              <a:ext uri="{FF2B5EF4-FFF2-40B4-BE49-F238E27FC236}">
                <a16:creationId xmlns:a16="http://schemas.microsoft.com/office/drawing/2014/main" id="{490A1736-5CE9-4F83-AF13-CAB402106143}"/>
              </a:ext>
            </a:extLst>
          </p:cNvPr>
          <p:cNvPicPr>
            <a:picLocks noChangeAspect="1"/>
          </p:cNvPicPr>
          <p:nvPr/>
        </p:nvPicPr>
        <p:blipFill rotWithShape="1">
          <a:blip r:embed="rId3">
            <a:extLst>
              <a:ext uri="{28A0092B-C50C-407E-A947-70E740481C1C}">
                <a14:useLocalDpi xmlns:a14="http://schemas.microsoft.com/office/drawing/2010/main" val="0"/>
              </a:ext>
            </a:extLst>
          </a:blip>
          <a:srcRect l="58182" t="1206" r="2553" b="2892"/>
          <a:stretch/>
        </p:blipFill>
        <p:spPr>
          <a:xfrm>
            <a:off x="18844134" y="25882597"/>
            <a:ext cx="5688884" cy="15897929"/>
          </a:xfrm>
          <a:prstGeom prst="rect">
            <a:avLst/>
          </a:prstGeom>
        </p:spPr>
      </p:pic>
      <p:sp>
        <p:nvSpPr>
          <p:cNvPr id="16" name="テキスト ボックス 15">
            <a:extLst>
              <a:ext uri="{FF2B5EF4-FFF2-40B4-BE49-F238E27FC236}">
                <a16:creationId xmlns:a16="http://schemas.microsoft.com/office/drawing/2014/main" id="{446DD5A6-3DBD-5AB6-6D31-7A82E55AD3BF}"/>
              </a:ext>
            </a:extLst>
          </p:cNvPr>
          <p:cNvSpPr txBox="1"/>
          <p:nvPr/>
        </p:nvSpPr>
        <p:spPr>
          <a:xfrm>
            <a:off x="26304571" y="0"/>
            <a:ext cx="4009371" cy="42804000"/>
          </a:xfrm>
          <a:prstGeom prst="rect">
            <a:avLst/>
          </a:prstGeom>
          <a:solidFill>
            <a:srgbClr val="015EAB"/>
          </a:solidFill>
        </p:spPr>
        <p:txBody>
          <a:bodyPr wrap="square" rtlCol="0">
            <a:spAutoFit/>
          </a:bodyPr>
          <a:lstStyle/>
          <a:p>
            <a:endParaRPr kumimoji="1" lang="ja-JP" altLang="en-US"/>
          </a:p>
        </p:txBody>
      </p:sp>
      <p:sp>
        <p:nvSpPr>
          <p:cNvPr id="110" name="正方形/長方形 109">
            <a:extLst>
              <a:ext uri="{FF2B5EF4-FFF2-40B4-BE49-F238E27FC236}">
                <a16:creationId xmlns:a16="http://schemas.microsoft.com/office/drawing/2014/main" id="{7AEA7AD5-3171-4507-BA23-9E08CAF73454}"/>
              </a:ext>
            </a:extLst>
          </p:cNvPr>
          <p:cNvSpPr/>
          <p:nvPr/>
        </p:nvSpPr>
        <p:spPr>
          <a:xfrm rot="1934257" flipV="1">
            <a:off x="22608105" y="7194523"/>
            <a:ext cx="18925922" cy="1940426"/>
          </a:xfrm>
          <a:prstGeom prst="rect">
            <a:avLst/>
          </a:prstGeom>
          <a:solidFill>
            <a:srgbClr val="A6E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7802C8C1-D2A9-4C9F-87D1-60750640F7F0}"/>
              </a:ext>
            </a:extLst>
          </p:cNvPr>
          <p:cNvSpPr/>
          <p:nvPr/>
        </p:nvSpPr>
        <p:spPr>
          <a:xfrm rot="1934257">
            <a:off x="22659268" y="6076606"/>
            <a:ext cx="21630317" cy="2189992"/>
          </a:xfrm>
          <a:prstGeom prst="rect">
            <a:avLst/>
          </a:prstGeom>
          <a:solidFill>
            <a:srgbClr val="2B9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85D411C9-471B-4792-993E-5E94194683BD}"/>
              </a:ext>
            </a:extLst>
          </p:cNvPr>
          <p:cNvSpPr/>
          <p:nvPr/>
        </p:nvSpPr>
        <p:spPr>
          <a:xfrm>
            <a:off x="16354552" y="199828"/>
            <a:ext cx="9950020" cy="72740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31D3C69-92F2-D614-99D8-726DCFFB9461}"/>
              </a:ext>
            </a:extLst>
          </p:cNvPr>
          <p:cNvSpPr/>
          <p:nvPr/>
        </p:nvSpPr>
        <p:spPr>
          <a:xfrm rot="16200000">
            <a:off x="-18543661" y="18543660"/>
            <a:ext cx="42803765" cy="5716443"/>
          </a:xfrm>
          <a:prstGeom prst="rect">
            <a:avLst/>
          </a:prstGeom>
          <a:solidFill>
            <a:srgbClr val="015E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15EAB"/>
              </a:solidFill>
            </a:endParaRPr>
          </a:p>
        </p:txBody>
      </p:sp>
      <p:sp>
        <p:nvSpPr>
          <p:cNvPr id="4" name="テキスト ボックス 3">
            <a:extLst>
              <a:ext uri="{FF2B5EF4-FFF2-40B4-BE49-F238E27FC236}">
                <a16:creationId xmlns:a16="http://schemas.microsoft.com/office/drawing/2014/main" id="{101BA7F0-9EC2-2522-B5AA-622C769D28E0}"/>
              </a:ext>
            </a:extLst>
          </p:cNvPr>
          <p:cNvSpPr txBox="1"/>
          <p:nvPr/>
        </p:nvSpPr>
        <p:spPr>
          <a:xfrm rot="5400000">
            <a:off x="-6319722" y="18880447"/>
            <a:ext cx="18583191" cy="8556188"/>
          </a:xfrm>
          <a:prstGeom prst="rect">
            <a:avLst/>
          </a:prstGeom>
          <a:noFill/>
        </p:spPr>
        <p:txBody>
          <a:bodyPr wrap="square" rtlCol="0">
            <a:spAutoFit/>
          </a:bodyPr>
          <a:lstStyle/>
          <a:p>
            <a:r>
              <a:rPr kumimoji="1" lang="en-US" altLang="ja-JP" sz="55000" b="1" dirty="0" err="1">
                <a:solidFill>
                  <a:schemeClr val="bg1"/>
                </a:solidFill>
                <a:latin typeface="Arial Narrow" panose="020B0606020202030204" pitchFamily="34" charset="0"/>
                <a:ea typeface="HGSｺﾞｼｯｸM" panose="020B0600000000000000" pitchFamily="50" charset="-128"/>
              </a:rPr>
              <a:t>PuNIT</a:t>
            </a:r>
            <a:endParaRPr kumimoji="1" lang="ja-JP" altLang="en-US" sz="55000" b="1" dirty="0">
              <a:solidFill>
                <a:schemeClr val="bg1"/>
              </a:solidFill>
              <a:latin typeface="Arial Narrow" panose="020B0606020202030204" pitchFamily="34" charset="0"/>
              <a:ea typeface="HGSｺﾞｼｯｸM" panose="020B0600000000000000" pitchFamily="50" charset="-128"/>
            </a:endParaRPr>
          </a:p>
        </p:txBody>
      </p:sp>
      <p:sp>
        <p:nvSpPr>
          <p:cNvPr id="9" name="正方形/長方形 8">
            <a:extLst>
              <a:ext uri="{FF2B5EF4-FFF2-40B4-BE49-F238E27FC236}">
                <a16:creationId xmlns:a16="http://schemas.microsoft.com/office/drawing/2014/main" id="{66DFB65D-6925-5CAA-17BB-F30DE8271515}"/>
              </a:ext>
            </a:extLst>
          </p:cNvPr>
          <p:cNvSpPr/>
          <p:nvPr/>
        </p:nvSpPr>
        <p:spPr>
          <a:xfrm rot="1934257" flipV="1">
            <a:off x="-10038335" y="35284667"/>
            <a:ext cx="18925922" cy="1940426"/>
          </a:xfrm>
          <a:prstGeom prst="rect">
            <a:avLst/>
          </a:prstGeom>
          <a:solidFill>
            <a:srgbClr val="A6E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7A4C35A-309B-5257-EE33-CDF91AB9246A}"/>
              </a:ext>
            </a:extLst>
          </p:cNvPr>
          <p:cNvSpPr/>
          <p:nvPr/>
        </p:nvSpPr>
        <p:spPr>
          <a:xfrm rot="1934257">
            <a:off x="-9987172" y="34166750"/>
            <a:ext cx="21630317" cy="2189992"/>
          </a:xfrm>
          <a:prstGeom prst="rect">
            <a:avLst/>
          </a:prstGeom>
          <a:solidFill>
            <a:srgbClr val="2B9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A984B9C-2A24-D080-C355-FD4E20179EF5}"/>
              </a:ext>
            </a:extLst>
          </p:cNvPr>
          <p:cNvSpPr/>
          <p:nvPr/>
        </p:nvSpPr>
        <p:spPr>
          <a:xfrm>
            <a:off x="5716444" y="35331861"/>
            <a:ext cx="10037250" cy="72740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4985354-2E1D-9E23-2F5B-B1C136E0909A}"/>
              </a:ext>
            </a:extLst>
          </p:cNvPr>
          <p:cNvSpPr txBox="1"/>
          <p:nvPr/>
        </p:nvSpPr>
        <p:spPr>
          <a:xfrm rot="5400000">
            <a:off x="-5007655" y="4777224"/>
            <a:ext cx="13081552" cy="3939540"/>
          </a:xfrm>
          <a:prstGeom prst="rect">
            <a:avLst/>
          </a:prstGeom>
          <a:noFill/>
        </p:spPr>
        <p:txBody>
          <a:bodyPr wrap="square" rtlCol="0">
            <a:spAutoFit/>
          </a:bodyPr>
          <a:lstStyle/>
          <a:p>
            <a:r>
              <a:rPr kumimoji="1" lang="en-US" altLang="ja-JP" sz="25000" b="1">
                <a:solidFill>
                  <a:schemeClr val="bg1"/>
                </a:solidFill>
                <a:latin typeface="Arial Narrow" panose="020B0606020202030204" pitchFamily="34" charset="0"/>
                <a:ea typeface="HGSｺﾞｼｯｸM" panose="020B0600000000000000" pitchFamily="50" charset="-128"/>
              </a:rPr>
              <a:t>MIRS2303</a:t>
            </a:r>
            <a:endParaRPr kumimoji="1" lang="ja-JP" altLang="en-US" sz="25000" b="1">
              <a:solidFill>
                <a:schemeClr val="bg1"/>
              </a:solidFill>
              <a:latin typeface="Arial Narrow" panose="020B0606020202030204" pitchFamily="34" charset="0"/>
              <a:ea typeface="HGSｺﾞｼｯｸM" panose="020B0600000000000000" pitchFamily="50" charset="-128"/>
            </a:endParaRPr>
          </a:p>
        </p:txBody>
      </p:sp>
      <p:sp>
        <p:nvSpPr>
          <p:cNvPr id="54" name="テキスト ボックス 53">
            <a:extLst>
              <a:ext uri="{FF2B5EF4-FFF2-40B4-BE49-F238E27FC236}">
                <a16:creationId xmlns:a16="http://schemas.microsoft.com/office/drawing/2014/main" id="{4B1740FB-6162-69FD-E6D4-4542495E3FC7}"/>
              </a:ext>
            </a:extLst>
          </p:cNvPr>
          <p:cNvSpPr txBox="1"/>
          <p:nvPr/>
        </p:nvSpPr>
        <p:spPr>
          <a:xfrm>
            <a:off x="26389034" y="36551143"/>
            <a:ext cx="3269933" cy="861774"/>
          </a:xfrm>
          <a:prstGeom prst="rect">
            <a:avLst/>
          </a:prstGeom>
          <a:noFill/>
        </p:spPr>
        <p:txBody>
          <a:bodyPr wrap="square" rtlCol="0">
            <a:spAutoFit/>
          </a:bodyPr>
          <a:lstStyle/>
          <a:p>
            <a:pPr algn="ctr"/>
            <a:r>
              <a:rPr kumimoji="1" lang="en-US" altLang="ja-JP" sz="5000" b="1">
                <a:solidFill>
                  <a:schemeClr val="bg1"/>
                </a:solidFill>
                <a:latin typeface="Arial Narrow" panose="020B0606020202030204" pitchFamily="34" charset="0"/>
              </a:rPr>
              <a:t>Member</a:t>
            </a:r>
            <a:endParaRPr kumimoji="1" lang="ja-JP" altLang="en-US" sz="5000" b="1">
              <a:solidFill>
                <a:schemeClr val="bg1"/>
              </a:solidFill>
              <a:latin typeface="Arial Narrow" panose="020B0606020202030204" pitchFamily="34" charset="0"/>
            </a:endParaRPr>
          </a:p>
        </p:txBody>
      </p:sp>
      <p:sp>
        <p:nvSpPr>
          <p:cNvPr id="64" name="テキスト ボックス 63">
            <a:extLst>
              <a:ext uri="{FF2B5EF4-FFF2-40B4-BE49-F238E27FC236}">
                <a16:creationId xmlns:a16="http://schemas.microsoft.com/office/drawing/2014/main" id="{F1110AE6-4E93-F139-E2AA-946F0F4B526B}"/>
              </a:ext>
            </a:extLst>
          </p:cNvPr>
          <p:cNvSpPr txBox="1"/>
          <p:nvPr/>
        </p:nvSpPr>
        <p:spPr>
          <a:xfrm>
            <a:off x="26830459" y="37374266"/>
            <a:ext cx="1060393" cy="1015663"/>
          </a:xfrm>
          <a:prstGeom prst="rect">
            <a:avLst/>
          </a:prstGeom>
          <a:noFill/>
        </p:spPr>
        <p:txBody>
          <a:bodyPr wrap="square" rtlCol="0">
            <a:spAutoFit/>
          </a:bodyPr>
          <a:lstStyle/>
          <a:p>
            <a:r>
              <a:rPr kumimoji="1" lang="en-US" altLang="ja-JP" sz="3000" b="1">
                <a:solidFill>
                  <a:schemeClr val="bg1"/>
                </a:solidFill>
              </a:rPr>
              <a:t>PM </a:t>
            </a:r>
          </a:p>
          <a:p>
            <a:r>
              <a:rPr kumimoji="1" lang="en-US" altLang="ja-JP" sz="3000" b="1">
                <a:solidFill>
                  <a:schemeClr val="bg1"/>
                </a:solidFill>
              </a:rPr>
              <a:t>TL</a:t>
            </a:r>
            <a:endParaRPr kumimoji="1" lang="ja-JP" altLang="en-US" sz="3000" b="1">
              <a:solidFill>
                <a:schemeClr val="bg1"/>
              </a:solidFill>
            </a:endParaRPr>
          </a:p>
        </p:txBody>
      </p:sp>
      <p:sp>
        <p:nvSpPr>
          <p:cNvPr id="65" name="テキスト ボックス 64">
            <a:extLst>
              <a:ext uri="{FF2B5EF4-FFF2-40B4-BE49-F238E27FC236}">
                <a16:creationId xmlns:a16="http://schemas.microsoft.com/office/drawing/2014/main" id="{B685D72A-B6D3-2333-90D2-84A7E779A70B}"/>
              </a:ext>
            </a:extLst>
          </p:cNvPr>
          <p:cNvSpPr txBox="1"/>
          <p:nvPr/>
        </p:nvSpPr>
        <p:spPr>
          <a:xfrm>
            <a:off x="27621594" y="37401731"/>
            <a:ext cx="2904172" cy="3785652"/>
          </a:xfrm>
          <a:prstGeom prst="rect">
            <a:avLst/>
          </a:prstGeom>
          <a:noFill/>
        </p:spPr>
        <p:txBody>
          <a:bodyPr wrap="square" rtlCol="0">
            <a:spAutoFit/>
          </a:bodyPr>
          <a:lstStyle/>
          <a:p>
            <a:r>
              <a:rPr kumimoji="1" lang="ja-JP" altLang="en-US" sz="3000" b="1">
                <a:solidFill>
                  <a:schemeClr val="bg1"/>
                </a:solidFill>
              </a:rPr>
              <a:t>村井陽向</a:t>
            </a:r>
            <a:endParaRPr kumimoji="1" lang="en-US" altLang="ja-JP" sz="3000" b="1">
              <a:solidFill>
                <a:schemeClr val="bg1"/>
              </a:solidFill>
            </a:endParaRPr>
          </a:p>
          <a:p>
            <a:r>
              <a:rPr kumimoji="1" lang="ja-JP" altLang="en-US" sz="3000" b="1">
                <a:solidFill>
                  <a:schemeClr val="bg1"/>
                </a:solidFill>
              </a:rPr>
              <a:t>河合柊吾</a:t>
            </a:r>
            <a:endParaRPr kumimoji="1" lang="en-US" altLang="ja-JP" sz="3000" b="1">
              <a:solidFill>
                <a:schemeClr val="bg1"/>
              </a:solidFill>
            </a:endParaRPr>
          </a:p>
          <a:p>
            <a:r>
              <a:rPr kumimoji="1" lang="ja-JP" altLang="en-US" sz="3000" b="1">
                <a:solidFill>
                  <a:schemeClr val="bg1"/>
                </a:solidFill>
              </a:rPr>
              <a:t>金子桃花</a:t>
            </a:r>
            <a:endParaRPr kumimoji="1" lang="en-US" altLang="ja-JP" sz="3000" b="1">
              <a:solidFill>
                <a:schemeClr val="bg1"/>
              </a:solidFill>
            </a:endParaRPr>
          </a:p>
          <a:p>
            <a:r>
              <a:rPr kumimoji="1" lang="ja-JP" altLang="en-US" sz="3000" b="1">
                <a:solidFill>
                  <a:schemeClr val="bg1"/>
                </a:solidFill>
              </a:rPr>
              <a:t>公野颯真</a:t>
            </a:r>
            <a:endParaRPr kumimoji="1" lang="en-US" altLang="ja-JP" sz="3000" b="1">
              <a:solidFill>
                <a:schemeClr val="bg1"/>
              </a:solidFill>
            </a:endParaRPr>
          </a:p>
          <a:p>
            <a:r>
              <a:rPr kumimoji="1" lang="ja-JP" altLang="en-US" sz="3000" b="1">
                <a:solidFill>
                  <a:schemeClr val="bg1"/>
                </a:solidFill>
              </a:rPr>
              <a:t>佐藤柊哉</a:t>
            </a:r>
            <a:endParaRPr kumimoji="1" lang="en-US" altLang="ja-JP" sz="3000" b="1">
              <a:solidFill>
                <a:schemeClr val="bg1"/>
              </a:solidFill>
            </a:endParaRPr>
          </a:p>
          <a:p>
            <a:r>
              <a:rPr kumimoji="1" lang="ja-JP" altLang="en-US" sz="3000" b="1">
                <a:solidFill>
                  <a:schemeClr val="bg1"/>
                </a:solidFill>
              </a:rPr>
              <a:t>長瀬鼓太郎</a:t>
            </a:r>
            <a:endParaRPr kumimoji="1" lang="en-US" altLang="ja-JP" sz="3000" b="1">
              <a:solidFill>
                <a:schemeClr val="bg1"/>
              </a:solidFill>
            </a:endParaRPr>
          </a:p>
          <a:p>
            <a:r>
              <a:rPr kumimoji="1" lang="ja-JP" altLang="en-US" sz="3000" b="1">
                <a:solidFill>
                  <a:schemeClr val="bg1"/>
                </a:solidFill>
              </a:rPr>
              <a:t>肥田友希</a:t>
            </a:r>
            <a:endParaRPr kumimoji="1" lang="en-US" altLang="ja-JP" sz="3000" b="1">
              <a:solidFill>
                <a:schemeClr val="bg1"/>
              </a:solidFill>
            </a:endParaRPr>
          </a:p>
          <a:p>
            <a:r>
              <a:rPr kumimoji="1" lang="ja-JP" altLang="en-US" sz="3000" b="1">
                <a:solidFill>
                  <a:schemeClr val="bg1"/>
                </a:solidFill>
              </a:rPr>
              <a:t>渡邉巧真</a:t>
            </a:r>
          </a:p>
        </p:txBody>
      </p:sp>
      <p:grpSp>
        <p:nvGrpSpPr>
          <p:cNvPr id="6" name="グループ化 5">
            <a:extLst>
              <a:ext uri="{FF2B5EF4-FFF2-40B4-BE49-F238E27FC236}">
                <a16:creationId xmlns:a16="http://schemas.microsoft.com/office/drawing/2014/main" id="{DBC84D4C-EBA5-E9A5-0B66-7B1608E701B5}"/>
              </a:ext>
            </a:extLst>
          </p:cNvPr>
          <p:cNvGrpSpPr/>
          <p:nvPr/>
        </p:nvGrpSpPr>
        <p:grpSpPr>
          <a:xfrm>
            <a:off x="5940635" y="1154571"/>
            <a:ext cx="19224652" cy="3073736"/>
            <a:chOff x="5971848" y="851015"/>
            <a:chExt cx="19224652" cy="3073736"/>
          </a:xfrm>
        </p:grpSpPr>
        <p:sp>
          <p:nvSpPr>
            <p:cNvPr id="63" name="テキスト ボックス 62">
              <a:extLst>
                <a:ext uri="{FF2B5EF4-FFF2-40B4-BE49-F238E27FC236}">
                  <a16:creationId xmlns:a16="http://schemas.microsoft.com/office/drawing/2014/main" id="{B863BE72-3706-6ED5-EC13-3E9D3242C4E3}"/>
                </a:ext>
              </a:extLst>
            </p:cNvPr>
            <p:cNvSpPr txBox="1"/>
            <p:nvPr/>
          </p:nvSpPr>
          <p:spPr>
            <a:xfrm>
              <a:off x="5971848" y="851015"/>
              <a:ext cx="4232820" cy="1015663"/>
            </a:xfrm>
            <a:prstGeom prst="rect">
              <a:avLst/>
            </a:prstGeom>
            <a:noFill/>
          </p:spPr>
          <p:txBody>
            <a:bodyPr wrap="square" rtlCol="0">
              <a:spAutoFit/>
            </a:bodyPr>
            <a:lstStyle/>
            <a:p>
              <a:r>
                <a:rPr kumimoji="1" lang="en-US" altLang="ja-JP" sz="6000" b="1" dirty="0">
                  <a:solidFill>
                    <a:srgbClr val="015EAB"/>
                  </a:solidFill>
                  <a:latin typeface="Arial Narrow" panose="020B0606020202030204" pitchFamily="34" charset="0"/>
                </a:rPr>
                <a:t>Background</a:t>
              </a:r>
              <a:endParaRPr kumimoji="1" lang="ja-JP" altLang="en-US" sz="6000" b="1" dirty="0">
                <a:solidFill>
                  <a:srgbClr val="015EAB"/>
                </a:solidFill>
                <a:latin typeface="Arial Narrow" panose="020B0606020202030204" pitchFamily="34" charset="0"/>
              </a:endParaRPr>
            </a:p>
          </p:txBody>
        </p:sp>
        <p:sp>
          <p:nvSpPr>
            <p:cNvPr id="11" name="テキスト ボックス 10">
              <a:extLst>
                <a:ext uri="{FF2B5EF4-FFF2-40B4-BE49-F238E27FC236}">
                  <a16:creationId xmlns:a16="http://schemas.microsoft.com/office/drawing/2014/main" id="{57BE7E8D-2DD8-1FA8-06D7-194435558A72}"/>
                </a:ext>
              </a:extLst>
            </p:cNvPr>
            <p:cNvSpPr txBox="1"/>
            <p:nvPr/>
          </p:nvSpPr>
          <p:spPr>
            <a:xfrm>
              <a:off x="6564033" y="1985759"/>
              <a:ext cx="18632467" cy="1938992"/>
            </a:xfrm>
            <a:prstGeom prst="rect">
              <a:avLst/>
            </a:prstGeom>
            <a:noFill/>
          </p:spPr>
          <p:txBody>
            <a:bodyPr wrap="square" rtlCol="0">
              <a:spAutoFit/>
            </a:bodyPr>
            <a:lstStyle/>
            <a:p>
              <a:r>
                <a:rPr kumimoji="1" lang="en-US" altLang="ja-JP" sz="3000" dirty="0" err="1">
                  <a:latin typeface="HGSｺﾞｼｯｸE" panose="020B0900000000000000" pitchFamily="50" charset="-128"/>
                  <a:ea typeface="HGSｺﾞｼｯｸE" panose="020B0900000000000000" pitchFamily="50" charset="-128"/>
                </a:rPr>
                <a:t>PuNIT</a:t>
              </a:r>
              <a:r>
                <a:rPr kumimoji="1" lang="ja-JP" altLang="en-US" sz="3000" dirty="0">
                  <a:latin typeface="HGSｺﾞｼｯｸE" panose="020B0900000000000000" pitchFamily="50" charset="-128"/>
                  <a:ea typeface="HGSｺﾞｼｯｸE" panose="020B0900000000000000" pitchFamily="50" charset="-128"/>
                </a:rPr>
                <a:t>プロジェクトは、沼津高専を社会に発信する広報ロボットを開発するプロジェクトです。</a:t>
              </a:r>
              <a:endParaRPr kumimoji="1" lang="en-US" altLang="ja-JP" sz="3000" dirty="0">
                <a:latin typeface="HGSｺﾞｼｯｸE" panose="020B0900000000000000" pitchFamily="50" charset="-128"/>
                <a:ea typeface="HGSｺﾞｼｯｸE" panose="020B0900000000000000" pitchFamily="50" charset="-128"/>
              </a:endParaRPr>
            </a:p>
            <a:p>
              <a:r>
                <a:rPr kumimoji="1" lang="ja-JP" altLang="en-US" sz="3000" dirty="0">
                  <a:latin typeface="HGSｺﾞｼｯｸE" panose="020B0900000000000000" pitchFamily="50" charset="-128"/>
                  <a:ea typeface="HGSｺﾞｼｯｸE" panose="020B0900000000000000" pitchFamily="50" charset="-128"/>
                </a:rPr>
                <a:t>近年、沼津高専では</a:t>
              </a:r>
              <a:r>
                <a:rPr kumimoji="1" lang="en-US" altLang="ja-JP" sz="3000" dirty="0">
                  <a:latin typeface="HGSｺﾞｼｯｸE" panose="020B0900000000000000" pitchFamily="50" charset="-128"/>
                  <a:ea typeface="HGSｺﾞｼｯｸE" panose="020B0900000000000000" pitchFamily="50" charset="-128"/>
                </a:rPr>
                <a:t>X(Twitter)</a:t>
              </a:r>
              <a:r>
                <a:rPr kumimoji="1" lang="ja-JP" altLang="en-US" sz="3000" dirty="0">
                  <a:latin typeface="HGSｺﾞｼｯｸE" panose="020B0900000000000000" pitchFamily="50" charset="-128"/>
                  <a:ea typeface="HGSｺﾞｼｯｸE" panose="020B0900000000000000" pitchFamily="50" charset="-128"/>
                </a:rPr>
                <a:t>や</a:t>
              </a:r>
              <a:r>
                <a:rPr kumimoji="1" lang="en-US" altLang="ja-JP" sz="3000" dirty="0">
                  <a:latin typeface="HGSｺﾞｼｯｸE" panose="020B0900000000000000" pitchFamily="50" charset="-128"/>
                  <a:ea typeface="HGSｺﾞｼｯｸE" panose="020B0900000000000000" pitchFamily="50" charset="-128"/>
                </a:rPr>
                <a:t>Instagram</a:t>
              </a:r>
              <a:r>
                <a:rPr kumimoji="1" lang="ja-JP" altLang="en-US" sz="3000" dirty="0">
                  <a:latin typeface="HGSｺﾞｼｯｸE" panose="020B0900000000000000" pitchFamily="50" charset="-128"/>
                  <a:ea typeface="HGSｺﾞｼｯｸE" panose="020B0900000000000000" pitchFamily="50" charset="-128"/>
                </a:rPr>
                <a:t>など</a:t>
              </a:r>
              <a:r>
                <a:rPr kumimoji="1" lang="en-US" altLang="ja-JP" sz="3000" dirty="0">
                  <a:latin typeface="HGSｺﾞｼｯｸE" panose="020B0900000000000000" pitchFamily="50" charset="-128"/>
                  <a:ea typeface="HGSｺﾞｼｯｸE" panose="020B0900000000000000" pitchFamily="50" charset="-128"/>
                </a:rPr>
                <a:t>SNS</a:t>
              </a:r>
              <a:r>
                <a:rPr kumimoji="1" lang="ja-JP" altLang="en-US" sz="3000" dirty="0">
                  <a:latin typeface="HGSｺﾞｼｯｸE" panose="020B0900000000000000" pitchFamily="50" charset="-128"/>
                  <a:ea typeface="HGSｺﾞｼｯｸE" panose="020B0900000000000000" pitchFamily="50" charset="-128"/>
                </a:rPr>
                <a:t>による社会への情報発信に力を入れています。しかし、まだ高専の良さを十分に発信できていないのではないかと考えました。そこで「沼津高専の広報担当」として、社会に「沼津高専」を伝えていきます。</a:t>
              </a:r>
            </a:p>
          </p:txBody>
        </p:sp>
      </p:grpSp>
      <p:grpSp>
        <p:nvGrpSpPr>
          <p:cNvPr id="122" name="グループ化 121">
            <a:extLst>
              <a:ext uri="{FF2B5EF4-FFF2-40B4-BE49-F238E27FC236}">
                <a16:creationId xmlns:a16="http://schemas.microsoft.com/office/drawing/2014/main" id="{43AF33B7-4436-581E-7A43-A94F2B01F890}"/>
              </a:ext>
            </a:extLst>
          </p:cNvPr>
          <p:cNvGrpSpPr/>
          <p:nvPr/>
        </p:nvGrpSpPr>
        <p:grpSpPr>
          <a:xfrm>
            <a:off x="16524991" y="17444638"/>
            <a:ext cx="9344047" cy="7692574"/>
            <a:chOff x="16057462" y="19318136"/>
            <a:chExt cx="9731622" cy="7229282"/>
          </a:xfrm>
        </p:grpSpPr>
        <p:sp>
          <p:nvSpPr>
            <p:cNvPr id="44" name="テキスト ボックス 43">
              <a:extLst>
                <a:ext uri="{FF2B5EF4-FFF2-40B4-BE49-F238E27FC236}">
                  <a16:creationId xmlns:a16="http://schemas.microsoft.com/office/drawing/2014/main" id="{A8A7F332-D014-3180-A96B-51D691E328EA}"/>
                </a:ext>
              </a:extLst>
            </p:cNvPr>
            <p:cNvSpPr txBox="1"/>
            <p:nvPr/>
          </p:nvSpPr>
          <p:spPr>
            <a:xfrm>
              <a:off x="16175452" y="20605516"/>
              <a:ext cx="9613632" cy="665253"/>
            </a:xfrm>
            <a:prstGeom prst="rect">
              <a:avLst/>
            </a:prstGeom>
            <a:noFill/>
          </p:spPr>
          <p:txBody>
            <a:bodyPr wrap="square" rtlCol="0">
              <a:spAutoFit/>
            </a:bodyPr>
            <a:lstStyle/>
            <a:p>
              <a:pPr algn="ctr"/>
              <a:r>
                <a:rPr kumimoji="1" lang="ja-JP" altLang="en-US" sz="4000">
                  <a:latin typeface="UD デジタル 教科書体 NP-B" panose="02020700000000000000" pitchFamily="18" charset="-128"/>
                  <a:ea typeface="UD デジタル 教科書体 NP-B" panose="02020700000000000000" pitchFamily="18" charset="-128"/>
                </a:rPr>
                <a:t>教育後援会に伺ってきました！</a:t>
              </a:r>
            </a:p>
          </p:txBody>
        </p:sp>
        <p:sp>
          <p:nvSpPr>
            <p:cNvPr id="25" name="テキスト ボックス 24">
              <a:extLst>
                <a:ext uri="{FF2B5EF4-FFF2-40B4-BE49-F238E27FC236}">
                  <a16:creationId xmlns:a16="http://schemas.microsoft.com/office/drawing/2014/main" id="{9B53A605-33DB-4722-6259-7123EB14CE49}"/>
                </a:ext>
              </a:extLst>
            </p:cNvPr>
            <p:cNvSpPr txBox="1"/>
            <p:nvPr/>
          </p:nvSpPr>
          <p:spPr>
            <a:xfrm>
              <a:off x="16255266" y="21549862"/>
              <a:ext cx="9131033" cy="4425380"/>
            </a:xfrm>
            <a:prstGeom prst="rect">
              <a:avLst/>
            </a:prstGeom>
            <a:noFill/>
          </p:spPr>
          <p:txBody>
            <a:bodyPr wrap="square" rtlCol="0">
              <a:spAutoFit/>
            </a:bodyPr>
            <a:lstStyle/>
            <a:p>
              <a:r>
                <a:rPr kumimoji="1" lang="ja-JP" altLang="en-US" sz="3000" b="1" dirty="0">
                  <a:latin typeface="UD デジタル 教科書体 NP-R" panose="02020400000000000000" pitchFamily="18" charset="-128"/>
                  <a:ea typeface="UD デジタル 教科書体 NP-R" panose="02020400000000000000" pitchFamily="18" charset="-128"/>
                </a:rPr>
                <a:t>　高専生の保護者に対して支援をしている教育後援会では、授業参観や懇談会などの場で「もっと自分の子供の学校での様子を知りたい」、「専門授業を見てみたい」、「家庭で学校生活について聞いてみたい」など多くの意見が多く寄せられるそう。</a:t>
              </a:r>
              <a:endParaRPr kumimoji="1" lang="en-US" altLang="ja-JP" sz="3000" b="1" dirty="0">
                <a:latin typeface="UD デジタル 教科書体 NP-R" panose="02020400000000000000" pitchFamily="18" charset="-128"/>
                <a:ea typeface="UD デジタル 教科書体 NP-R" panose="02020400000000000000" pitchFamily="18" charset="-128"/>
              </a:endParaRPr>
            </a:p>
            <a:p>
              <a:r>
                <a:rPr kumimoji="1" lang="ja-JP" altLang="en-US" sz="3000" b="1" dirty="0">
                  <a:latin typeface="UD デジタル 教科書体 NP-R" panose="02020400000000000000" pitchFamily="18" charset="-128"/>
                  <a:ea typeface="UD デジタル 教科書体 NP-R" panose="02020400000000000000" pitchFamily="18" charset="-128"/>
                </a:rPr>
                <a:t>中学生向けの一日体験入学や体験授業の場でも、「沼津高専の学校の様子をもっと知りたい」、「他の高校に比べて入試情報が少ないからもっと教えてほしい」などの要望も多い。</a:t>
              </a:r>
              <a:endParaRPr kumimoji="1" lang="en-US" altLang="ja-JP" sz="3000" b="1" dirty="0">
                <a:latin typeface="UD デジタル 教科書体 NP-R" panose="02020400000000000000" pitchFamily="18" charset="-128"/>
                <a:ea typeface="UD デジタル 教科書体 NP-R" panose="02020400000000000000" pitchFamily="18" charset="-128"/>
              </a:endParaRPr>
            </a:p>
            <a:p>
              <a:r>
                <a:rPr kumimoji="1" lang="ja-JP" altLang="en-US" sz="3000" b="1" dirty="0">
                  <a:latin typeface="UD デジタル 教科書体 NP-R" panose="02020400000000000000" pitchFamily="18" charset="-128"/>
                  <a:ea typeface="UD デジタル 教科書体 NP-R" panose="02020400000000000000" pitchFamily="18" charset="-128"/>
                </a:rPr>
                <a:t>沼津高専の広報力</a:t>
              </a:r>
              <a:r>
                <a:rPr kumimoji="1" lang="en-US" altLang="ja-JP" sz="3000" b="1" dirty="0">
                  <a:latin typeface="UD デジタル 教科書体 NP-R" panose="02020400000000000000" pitchFamily="18" charset="-128"/>
                  <a:ea typeface="UD デジタル 教科書体 NP-R" panose="02020400000000000000" pitchFamily="18" charset="-128"/>
                </a:rPr>
                <a:t>UP</a:t>
              </a:r>
              <a:r>
                <a:rPr kumimoji="1" lang="ja-JP" altLang="en-US" sz="3000" b="1" dirty="0" err="1">
                  <a:latin typeface="UD デジタル 教科書体 NP-R" panose="02020400000000000000" pitchFamily="18" charset="-128"/>
                  <a:ea typeface="UD デジタル 教科書体 NP-R" panose="02020400000000000000" pitchFamily="18" charset="-128"/>
                </a:rPr>
                <a:t>の訴</a:t>
              </a:r>
              <a:r>
                <a:rPr kumimoji="1" lang="ja-JP" altLang="en-US" sz="3000" b="1" dirty="0">
                  <a:latin typeface="UD デジタル 教科書体 NP-R" panose="02020400000000000000" pitchFamily="18" charset="-128"/>
                  <a:ea typeface="UD デジタル 教科書体 NP-R" panose="02020400000000000000" pitchFamily="18" charset="-128"/>
                </a:rPr>
                <a:t>求性が分かる。</a:t>
              </a:r>
            </a:p>
          </p:txBody>
        </p:sp>
        <p:cxnSp>
          <p:nvCxnSpPr>
            <p:cNvPr id="28" name="直線コネクタ 27">
              <a:extLst>
                <a:ext uri="{FF2B5EF4-FFF2-40B4-BE49-F238E27FC236}">
                  <a16:creationId xmlns:a16="http://schemas.microsoft.com/office/drawing/2014/main" id="{15772B6C-ACBA-AE78-0187-0D55948AE521}"/>
                </a:ext>
              </a:extLst>
            </p:cNvPr>
            <p:cNvCxnSpPr/>
            <p:nvPr/>
          </p:nvCxnSpPr>
          <p:spPr>
            <a:xfrm>
              <a:off x="16175452" y="21313402"/>
              <a:ext cx="9259125"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2D1D06D1-87BE-F34C-20E1-C5220C962DA5}"/>
                </a:ext>
              </a:extLst>
            </p:cNvPr>
            <p:cNvSpPr/>
            <p:nvPr/>
          </p:nvSpPr>
          <p:spPr>
            <a:xfrm>
              <a:off x="16057462" y="19905022"/>
              <a:ext cx="9526643" cy="664239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7C402F20-20AC-0E1A-0BAF-89C37D7B24F9}"/>
                </a:ext>
              </a:extLst>
            </p:cNvPr>
            <p:cNvSpPr txBox="1"/>
            <p:nvPr/>
          </p:nvSpPr>
          <p:spPr>
            <a:xfrm>
              <a:off x="18978768" y="19318136"/>
              <a:ext cx="3684027" cy="954494"/>
            </a:xfrm>
            <a:prstGeom prst="rect">
              <a:avLst/>
            </a:prstGeom>
            <a:solidFill>
              <a:schemeClr val="bg1"/>
            </a:solidFill>
          </p:spPr>
          <p:txBody>
            <a:bodyPr wrap="square" rtlCol="0">
              <a:spAutoFit/>
            </a:bodyPr>
            <a:lstStyle/>
            <a:p>
              <a:pPr algn="ctr"/>
              <a:r>
                <a:rPr kumimoji="1" lang="en-US" altLang="ja-JP" sz="6000" b="1" dirty="0">
                  <a:solidFill>
                    <a:srgbClr val="015EAB"/>
                  </a:solidFill>
                  <a:latin typeface="Arial Narrow" panose="020B0606020202030204" pitchFamily="34" charset="0"/>
                </a:rPr>
                <a:t>Column</a:t>
              </a:r>
              <a:r>
                <a:rPr kumimoji="1" lang="ja-JP" altLang="en-US" sz="6000" b="1" dirty="0">
                  <a:solidFill>
                    <a:srgbClr val="015EAB"/>
                  </a:solidFill>
                  <a:latin typeface="Arial Narrow" panose="020B0606020202030204" pitchFamily="34" charset="0"/>
                </a:rPr>
                <a:t>①</a:t>
              </a:r>
            </a:p>
          </p:txBody>
        </p:sp>
      </p:grpSp>
      <p:pic>
        <p:nvPicPr>
          <p:cNvPr id="7" name="図 6">
            <a:extLst>
              <a:ext uri="{FF2B5EF4-FFF2-40B4-BE49-F238E27FC236}">
                <a16:creationId xmlns:a16="http://schemas.microsoft.com/office/drawing/2014/main" id="{0F030B93-83F5-9B61-132D-D38D7EDCC4B6}"/>
              </a:ext>
            </a:extLst>
          </p:cNvPr>
          <p:cNvPicPr>
            <a:picLocks noChangeAspect="1"/>
          </p:cNvPicPr>
          <p:nvPr/>
        </p:nvPicPr>
        <p:blipFill>
          <a:blip r:embed="rId4"/>
          <a:stretch>
            <a:fillRect/>
          </a:stretch>
        </p:blipFill>
        <p:spPr>
          <a:xfrm>
            <a:off x="17808183" y="12161187"/>
            <a:ext cx="5989504" cy="4863508"/>
          </a:xfrm>
          <a:prstGeom prst="rect">
            <a:avLst/>
          </a:prstGeom>
        </p:spPr>
      </p:pic>
      <p:grpSp>
        <p:nvGrpSpPr>
          <p:cNvPr id="95" name="グループ化 94">
            <a:extLst>
              <a:ext uri="{FF2B5EF4-FFF2-40B4-BE49-F238E27FC236}">
                <a16:creationId xmlns:a16="http://schemas.microsoft.com/office/drawing/2014/main" id="{93AA2262-FC63-D03C-21AC-B648AD5E5446}"/>
              </a:ext>
            </a:extLst>
          </p:cNvPr>
          <p:cNvGrpSpPr/>
          <p:nvPr/>
        </p:nvGrpSpPr>
        <p:grpSpPr>
          <a:xfrm>
            <a:off x="16176419" y="5405093"/>
            <a:ext cx="9600866" cy="6451046"/>
            <a:chOff x="5982823" y="17104351"/>
            <a:chExt cx="9600866" cy="6451046"/>
          </a:xfrm>
        </p:grpSpPr>
        <p:sp>
          <p:nvSpPr>
            <p:cNvPr id="57" name="テキスト ボックス 56">
              <a:extLst>
                <a:ext uri="{FF2B5EF4-FFF2-40B4-BE49-F238E27FC236}">
                  <a16:creationId xmlns:a16="http://schemas.microsoft.com/office/drawing/2014/main" id="{FAE51B22-CC86-0D38-DDB8-FE2E25D8A141}"/>
                </a:ext>
              </a:extLst>
            </p:cNvPr>
            <p:cNvSpPr txBox="1"/>
            <p:nvPr/>
          </p:nvSpPr>
          <p:spPr>
            <a:xfrm>
              <a:off x="5982823" y="17104351"/>
              <a:ext cx="3089934" cy="1015663"/>
            </a:xfrm>
            <a:prstGeom prst="rect">
              <a:avLst/>
            </a:prstGeom>
            <a:noFill/>
          </p:spPr>
          <p:txBody>
            <a:bodyPr wrap="square" rtlCol="0">
              <a:spAutoFit/>
            </a:bodyPr>
            <a:lstStyle/>
            <a:p>
              <a:r>
                <a:rPr kumimoji="1" lang="en-US" altLang="ja-JP" sz="6000" b="1" dirty="0">
                  <a:solidFill>
                    <a:srgbClr val="015EAB"/>
                  </a:solidFill>
                  <a:latin typeface="Arial Narrow" panose="020B0606020202030204" pitchFamily="34" charset="0"/>
                </a:rPr>
                <a:t>Concept</a:t>
              </a:r>
              <a:endParaRPr kumimoji="1" lang="ja-JP" altLang="en-US" sz="6000" b="1" dirty="0">
                <a:solidFill>
                  <a:srgbClr val="015EAB"/>
                </a:solidFill>
                <a:latin typeface="Arial Narrow" panose="020B0606020202030204" pitchFamily="34" charset="0"/>
              </a:endParaRPr>
            </a:p>
          </p:txBody>
        </p:sp>
        <p:sp>
          <p:nvSpPr>
            <p:cNvPr id="41" name="AutoShape 8" descr="女性のプロフィール 単色塗りつぶし">
              <a:extLst>
                <a:ext uri="{FF2B5EF4-FFF2-40B4-BE49-F238E27FC236}">
                  <a16:creationId xmlns:a16="http://schemas.microsoft.com/office/drawing/2014/main" id="{C50BD550-7428-1FA4-C667-77274D908EC7}"/>
                </a:ext>
              </a:extLst>
            </p:cNvPr>
            <p:cNvSpPr>
              <a:spLocks noChangeAspect="1" noChangeArrowheads="1"/>
            </p:cNvSpPr>
            <p:nvPr/>
          </p:nvSpPr>
          <p:spPr bwMode="auto">
            <a:xfrm>
              <a:off x="14984413" y="212486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テキスト ボックス 31">
              <a:extLst>
                <a:ext uri="{FF2B5EF4-FFF2-40B4-BE49-F238E27FC236}">
                  <a16:creationId xmlns:a16="http://schemas.microsoft.com/office/drawing/2014/main" id="{CB1C717F-4FDB-FF2E-6C9A-967BCB2F04D4}"/>
                </a:ext>
              </a:extLst>
            </p:cNvPr>
            <p:cNvSpPr txBox="1"/>
            <p:nvPr/>
          </p:nvSpPr>
          <p:spPr>
            <a:xfrm>
              <a:off x="9812055" y="17759720"/>
              <a:ext cx="5771634" cy="1323439"/>
            </a:xfrm>
            <a:prstGeom prst="rect">
              <a:avLst/>
            </a:prstGeom>
            <a:noFill/>
          </p:spPr>
          <p:txBody>
            <a:bodyPr wrap="square" rtlCol="0">
              <a:spAutoFit/>
            </a:bodyPr>
            <a:lstStyle/>
            <a:p>
              <a:r>
                <a:rPr kumimoji="1" lang="ja-JP" altLang="en-US" sz="4000" dirty="0">
                  <a:latin typeface="HGPｺﾞｼｯｸE" panose="020B0900000000000000" pitchFamily="50" charset="-128"/>
                  <a:ea typeface="HGPｺﾞｼｯｸE" panose="020B0900000000000000" pitchFamily="50" charset="-128"/>
                </a:rPr>
                <a:t>学生の思い出を逃さない「</a:t>
              </a:r>
              <a:r>
                <a:rPr kumimoji="1" lang="ja-JP" altLang="en-US" sz="4000" dirty="0">
                  <a:solidFill>
                    <a:srgbClr val="F86F08"/>
                  </a:solidFill>
                  <a:latin typeface="HGPｺﾞｼｯｸE" panose="020B0900000000000000" pitchFamily="50" charset="-128"/>
                  <a:ea typeface="HGPｺﾞｼｯｸE" panose="020B0900000000000000" pitchFamily="50" charset="-128"/>
                </a:rPr>
                <a:t>写真撮影</a:t>
              </a:r>
              <a:r>
                <a:rPr kumimoji="1" lang="ja-JP" altLang="en-US" sz="4000" dirty="0">
                  <a:latin typeface="HGPｺﾞｼｯｸE" panose="020B0900000000000000" pitchFamily="50" charset="-128"/>
                  <a:ea typeface="HGPｺﾞｼｯｸE" panose="020B0900000000000000" pitchFamily="50" charset="-128"/>
                </a:rPr>
                <a:t>」ロボット</a:t>
              </a:r>
            </a:p>
          </p:txBody>
        </p:sp>
        <p:sp>
          <p:nvSpPr>
            <p:cNvPr id="35" name="テキスト ボックス 34">
              <a:extLst>
                <a:ext uri="{FF2B5EF4-FFF2-40B4-BE49-F238E27FC236}">
                  <a16:creationId xmlns:a16="http://schemas.microsoft.com/office/drawing/2014/main" id="{55B4AA08-DCD3-40BC-6996-044FF95B7242}"/>
                </a:ext>
              </a:extLst>
            </p:cNvPr>
            <p:cNvSpPr txBox="1"/>
            <p:nvPr/>
          </p:nvSpPr>
          <p:spPr>
            <a:xfrm>
              <a:off x="10217602" y="19518045"/>
              <a:ext cx="4698380" cy="1015663"/>
            </a:xfrm>
            <a:prstGeom prst="rect">
              <a:avLst/>
            </a:prstGeom>
            <a:noFill/>
          </p:spPr>
          <p:txBody>
            <a:bodyPr wrap="square" rtlCol="0">
              <a:spAutoFit/>
            </a:bodyPr>
            <a:lstStyle/>
            <a:p>
              <a:r>
                <a:rPr kumimoji="1" lang="ja-JP" altLang="en-US" sz="3000">
                  <a:latin typeface="HGPｺﾞｼｯｸE" panose="020B0900000000000000" pitchFamily="50" charset="-128"/>
                  <a:ea typeface="HGPｺﾞｼｯｸE" panose="020B0900000000000000" pitchFamily="50" charset="-128"/>
                </a:rPr>
                <a:t>学生の高専生活を、撮影</a:t>
              </a:r>
              <a:r>
                <a:rPr kumimoji="1" lang="en-US" altLang="ja-JP" sz="3000">
                  <a:latin typeface="HGPｺﾞｼｯｸE" panose="020B0900000000000000" pitchFamily="50" charset="-128"/>
                  <a:ea typeface="HGPｺﾞｼｯｸE" panose="020B0900000000000000" pitchFamily="50" charset="-128"/>
                </a:rPr>
                <a:t>&amp;</a:t>
              </a:r>
              <a:r>
                <a:rPr kumimoji="1" lang="ja-JP" altLang="en-US" sz="3000">
                  <a:latin typeface="HGPｺﾞｼｯｸE" panose="020B0900000000000000" pitchFamily="50" charset="-128"/>
                  <a:ea typeface="HGPｺﾞｼｯｸE" panose="020B0900000000000000" pitchFamily="50" charset="-128"/>
                </a:rPr>
                <a:t>アップロードする</a:t>
              </a:r>
            </a:p>
          </p:txBody>
        </p:sp>
        <p:sp>
          <p:nvSpPr>
            <p:cNvPr id="36" name="テキスト ボックス 35">
              <a:extLst>
                <a:ext uri="{FF2B5EF4-FFF2-40B4-BE49-F238E27FC236}">
                  <a16:creationId xmlns:a16="http://schemas.microsoft.com/office/drawing/2014/main" id="{DC1FD335-6992-3048-0C74-09118955E081}"/>
                </a:ext>
              </a:extLst>
            </p:cNvPr>
            <p:cNvSpPr txBox="1"/>
            <p:nvPr/>
          </p:nvSpPr>
          <p:spPr>
            <a:xfrm>
              <a:off x="10217621" y="21026822"/>
              <a:ext cx="5141513" cy="1015663"/>
            </a:xfrm>
            <a:prstGeom prst="rect">
              <a:avLst/>
            </a:prstGeom>
            <a:noFill/>
          </p:spPr>
          <p:txBody>
            <a:bodyPr wrap="square" rtlCol="0">
              <a:spAutoFit/>
            </a:bodyPr>
            <a:lstStyle/>
            <a:p>
              <a:r>
                <a:rPr kumimoji="1" lang="ja-JP" altLang="en-US" sz="3000">
                  <a:latin typeface="HGPｺﾞｼｯｸE" panose="020B0900000000000000" pitchFamily="50" charset="-128"/>
                  <a:ea typeface="HGPｺﾞｼｯｸE" panose="020B0900000000000000" pitchFamily="50" charset="-128"/>
                </a:rPr>
                <a:t>学生の笑顔を引き出すためのゆるキャラ感</a:t>
              </a:r>
            </a:p>
          </p:txBody>
        </p:sp>
        <p:sp>
          <p:nvSpPr>
            <p:cNvPr id="56" name="テキスト ボックス 55">
              <a:extLst>
                <a:ext uri="{FF2B5EF4-FFF2-40B4-BE49-F238E27FC236}">
                  <a16:creationId xmlns:a16="http://schemas.microsoft.com/office/drawing/2014/main" id="{9074E95C-69FA-FA36-90E3-821147CC284D}"/>
                </a:ext>
              </a:extLst>
            </p:cNvPr>
            <p:cNvSpPr txBox="1"/>
            <p:nvPr/>
          </p:nvSpPr>
          <p:spPr>
            <a:xfrm>
              <a:off x="10220851" y="22539734"/>
              <a:ext cx="5345044" cy="1015663"/>
            </a:xfrm>
            <a:prstGeom prst="rect">
              <a:avLst/>
            </a:prstGeom>
            <a:noFill/>
          </p:spPr>
          <p:txBody>
            <a:bodyPr wrap="square" rtlCol="0">
              <a:spAutoFit/>
            </a:bodyPr>
            <a:lstStyle/>
            <a:p>
              <a:r>
                <a:rPr kumimoji="1" lang="ja-JP" altLang="en-US" sz="3000">
                  <a:latin typeface="HGPｺﾞｼｯｸE" panose="020B0900000000000000" pitchFamily="50" charset="-128"/>
                  <a:ea typeface="HGPｺﾞｼｯｸE" panose="020B0900000000000000" pitchFamily="50" charset="-128"/>
                </a:rPr>
                <a:t>広報活動の一環として宣伝機能、</a:t>
              </a:r>
              <a:endParaRPr kumimoji="1" lang="en-US" altLang="ja-JP" sz="3000">
                <a:latin typeface="HGPｺﾞｼｯｸE" panose="020B0900000000000000" pitchFamily="50" charset="-128"/>
                <a:ea typeface="HGPｺﾞｼｯｸE" panose="020B0900000000000000" pitchFamily="50" charset="-128"/>
              </a:endParaRPr>
            </a:p>
            <a:p>
              <a:r>
                <a:rPr kumimoji="1" lang="ja-JP" altLang="en-US" sz="3000">
                  <a:latin typeface="HGPｺﾞｼｯｸE" panose="020B0900000000000000" pitchFamily="50" charset="-128"/>
                  <a:ea typeface="HGPｺﾞｼｯｸE" panose="020B0900000000000000" pitchFamily="50" charset="-128"/>
                </a:rPr>
                <a:t>学校案内機能も搭載</a:t>
              </a:r>
            </a:p>
          </p:txBody>
        </p:sp>
      </p:grpSp>
      <p:grpSp>
        <p:nvGrpSpPr>
          <p:cNvPr id="129" name="グループ化 128">
            <a:extLst>
              <a:ext uri="{FF2B5EF4-FFF2-40B4-BE49-F238E27FC236}">
                <a16:creationId xmlns:a16="http://schemas.microsoft.com/office/drawing/2014/main" id="{AD20FDF0-064F-22E6-40CD-B3C6BD49DD98}"/>
              </a:ext>
            </a:extLst>
          </p:cNvPr>
          <p:cNvGrpSpPr/>
          <p:nvPr/>
        </p:nvGrpSpPr>
        <p:grpSpPr>
          <a:xfrm>
            <a:off x="15649494" y="27082197"/>
            <a:ext cx="10530642" cy="11150873"/>
            <a:chOff x="15693290" y="25091351"/>
            <a:chExt cx="10530642" cy="11150873"/>
          </a:xfrm>
        </p:grpSpPr>
        <p:sp>
          <p:nvSpPr>
            <p:cNvPr id="48" name="正方形/長方形 47">
              <a:extLst>
                <a:ext uri="{FF2B5EF4-FFF2-40B4-BE49-F238E27FC236}">
                  <a16:creationId xmlns:a16="http://schemas.microsoft.com/office/drawing/2014/main" id="{18B7DCDC-E5E2-66FA-6E03-0619C33E8CB9}"/>
                </a:ext>
              </a:extLst>
            </p:cNvPr>
            <p:cNvSpPr/>
            <p:nvPr/>
          </p:nvSpPr>
          <p:spPr>
            <a:xfrm>
              <a:off x="20134143" y="27195642"/>
              <a:ext cx="467446" cy="1256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95CD47C2-B0F2-2930-04EA-FA324419ECF3}"/>
                </a:ext>
              </a:extLst>
            </p:cNvPr>
            <p:cNvSpPr txBox="1"/>
            <p:nvPr/>
          </p:nvSpPr>
          <p:spPr>
            <a:xfrm>
              <a:off x="15693290" y="25091351"/>
              <a:ext cx="2274076" cy="1015663"/>
            </a:xfrm>
            <a:prstGeom prst="rect">
              <a:avLst/>
            </a:prstGeom>
            <a:noFill/>
          </p:spPr>
          <p:txBody>
            <a:bodyPr wrap="square" rtlCol="0">
              <a:spAutoFit/>
            </a:bodyPr>
            <a:lstStyle/>
            <a:p>
              <a:r>
                <a:rPr kumimoji="1" lang="en-US" altLang="ja-JP" sz="6000" b="1" dirty="0">
                  <a:solidFill>
                    <a:srgbClr val="015EAB"/>
                  </a:solidFill>
                  <a:latin typeface="Arial Narrow" panose="020B0606020202030204" pitchFamily="34" charset="0"/>
                </a:rPr>
                <a:t>Visual</a:t>
              </a:r>
              <a:endParaRPr kumimoji="1" lang="ja-JP" altLang="en-US" sz="6000" b="1" dirty="0">
                <a:solidFill>
                  <a:srgbClr val="015EAB"/>
                </a:solidFill>
                <a:latin typeface="Arial Narrow" panose="020B0606020202030204" pitchFamily="34" charset="0"/>
              </a:endParaRPr>
            </a:p>
          </p:txBody>
        </p:sp>
        <p:cxnSp>
          <p:nvCxnSpPr>
            <p:cNvPr id="104" name="直線矢印コネクタ 103">
              <a:extLst>
                <a:ext uri="{FF2B5EF4-FFF2-40B4-BE49-F238E27FC236}">
                  <a16:creationId xmlns:a16="http://schemas.microsoft.com/office/drawing/2014/main" id="{661C6132-05CB-2DE4-DC6A-E5F77F94BEC7}"/>
                </a:ext>
              </a:extLst>
            </p:cNvPr>
            <p:cNvCxnSpPr/>
            <p:nvPr/>
          </p:nvCxnSpPr>
          <p:spPr>
            <a:xfrm flipV="1">
              <a:off x="18423071" y="26896881"/>
              <a:ext cx="2160000" cy="9000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C944FF4E-15C2-0133-EDA8-B25E0D31F296}"/>
                </a:ext>
              </a:extLst>
            </p:cNvPr>
            <p:cNvCxnSpPr>
              <a:cxnSpLocks/>
            </p:cNvCxnSpPr>
            <p:nvPr/>
          </p:nvCxnSpPr>
          <p:spPr>
            <a:xfrm flipH="1">
              <a:off x="16709351" y="27795670"/>
              <a:ext cx="1726420" cy="2689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9" name="直線矢印コネクタ 108">
              <a:extLst>
                <a:ext uri="{FF2B5EF4-FFF2-40B4-BE49-F238E27FC236}">
                  <a16:creationId xmlns:a16="http://schemas.microsoft.com/office/drawing/2014/main" id="{1BE38CA2-9844-A6E5-5C3C-23EF32693220}"/>
                </a:ext>
              </a:extLst>
            </p:cNvPr>
            <p:cNvCxnSpPr>
              <a:cxnSpLocks/>
            </p:cNvCxnSpPr>
            <p:nvPr/>
          </p:nvCxnSpPr>
          <p:spPr>
            <a:xfrm flipH="1" flipV="1">
              <a:off x="22736561" y="28178060"/>
              <a:ext cx="1713571" cy="34266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2" name="直線矢印コネクタ 111">
              <a:extLst>
                <a:ext uri="{FF2B5EF4-FFF2-40B4-BE49-F238E27FC236}">
                  <a16:creationId xmlns:a16="http://schemas.microsoft.com/office/drawing/2014/main" id="{0E20E4B7-3103-4123-A114-E8AF40ADDC8F}"/>
                </a:ext>
              </a:extLst>
            </p:cNvPr>
            <p:cNvCxnSpPr>
              <a:cxnSpLocks/>
            </p:cNvCxnSpPr>
            <p:nvPr/>
          </p:nvCxnSpPr>
          <p:spPr>
            <a:xfrm flipV="1">
              <a:off x="18047693" y="31296411"/>
              <a:ext cx="900443" cy="85779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35BEF286-4750-BD5A-0F33-C8E04ABCD22B}"/>
                </a:ext>
              </a:extLst>
            </p:cNvPr>
            <p:cNvCxnSpPr>
              <a:cxnSpLocks/>
            </p:cNvCxnSpPr>
            <p:nvPr/>
          </p:nvCxnSpPr>
          <p:spPr>
            <a:xfrm flipH="1">
              <a:off x="16182995" y="32143796"/>
              <a:ext cx="1881258" cy="1041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A8A7B3AD-9A15-19E9-347F-E65A58F45EB8}"/>
                </a:ext>
              </a:extLst>
            </p:cNvPr>
            <p:cNvCxnSpPr>
              <a:cxnSpLocks/>
            </p:cNvCxnSpPr>
            <p:nvPr/>
          </p:nvCxnSpPr>
          <p:spPr>
            <a:xfrm>
              <a:off x="18722545" y="35185089"/>
              <a:ext cx="2374756" cy="105713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8CA4172F-686D-56B5-568B-1CC4ED91793D}"/>
                </a:ext>
              </a:extLst>
            </p:cNvPr>
            <p:cNvCxnSpPr>
              <a:cxnSpLocks/>
            </p:cNvCxnSpPr>
            <p:nvPr/>
          </p:nvCxnSpPr>
          <p:spPr>
            <a:xfrm flipH="1">
              <a:off x="16580421" y="35189857"/>
              <a:ext cx="2154875" cy="1768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16A84EE3-503F-7F23-BBBF-EAC94EFD787B}"/>
                </a:ext>
              </a:extLst>
            </p:cNvPr>
            <p:cNvSpPr txBox="1"/>
            <p:nvPr/>
          </p:nvSpPr>
          <p:spPr>
            <a:xfrm>
              <a:off x="16696650" y="27323117"/>
              <a:ext cx="1726421" cy="477054"/>
            </a:xfrm>
            <a:prstGeom prst="rect">
              <a:avLst/>
            </a:prstGeom>
            <a:noFill/>
          </p:spPr>
          <p:txBody>
            <a:bodyPr wrap="square" rtlCol="0">
              <a:spAutoFit/>
            </a:bodyPr>
            <a:lstStyle/>
            <a:p>
              <a:pPr algn="ctr"/>
              <a:r>
                <a:rPr kumimoji="1" lang="ja-JP" altLang="en-US" sz="2500">
                  <a:latin typeface="HGPｺﾞｼｯｸE" panose="020B0900000000000000" pitchFamily="50" charset="-128"/>
                  <a:ea typeface="HGPｺﾞｼｯｸE" panose="020B0900000000000000" pitchFamily="50" charset="-128"/>
                </a:rPr>
                <a:t>昇降機能</a:t>
              </a:r>
            </a:p>
          </p:txBody>
        </p:sp>
        <p:sp>
          <p:nvSpPr>
            <p:cNvPr id="119" name="テキスト ボックス 118">
              <a:extLst>
                <a:ext uri="{FF2B5EF4-FFF2-40B4-BE49-F238E27FC236}">
                  <a16:creationId xmlns:a16="http://schemas.microsoft.com/office/drawing/2014/main" id="{2FEAAC92-EBB1-E4EA-E67B-6C211B025F38}"/>
                </a:ext>
              </a:extLst>
            </p:cNvPr>
            <p:cNvSpPr txBox="1"/>
            <p:nvPr/>
          </p:nvSpPr>
          <p:spPr>
            <a:xfrm>
              <a:off x="15921855" y="31644353"/>
              <a:ext cx="2398746" cy="477054"/>
            </a:xfrm>
            <a:prstGeom prst="rect">
              <a:avLst/>
            </a:prstGeom>
            <a:noFill/>
          </p:spPr>
          <p:txBody>
            <a:bodyPr wrap="square" rtlCol="0">
              <a:spAutoFit/>
            </a:bodyPr>
            <a:lstStyle/>
            <a:p>
              <a:pPr algn="ctr"/>
              <a:r>
                <a:rPr kumimoji="1" lang="ja-JP" altLang="en-US" sz="2500" dirty="0">
                  <a:latin typeface="HGPｺﾞｼｯｸE" panose="020B0900000000000000" pitchFamily="50" charset="-128"/>
                  <a:ea typeface="HGPｺﾞｼｯｸE" panose="020B0900000000000000" pitchFamily="50" charset="-128"/>
                </a:rPr>
                <a:t>親しみやすい</a:t>
              </a:r>
            </a:p>
          </p:txBody>
        </p:sp>
        <p:sp>
          <p:nvSpPr>
            <p:cNvPr id="120" name="テキスト ボックス 119">
              <a:extLst>
                <a:ext uri="{FF2B5EF4-FFF2-40B4-BE49-F238E27FC236}">
                  <a16:creationId xmlns:a16="http://schemas.microsoft.com/office/drawing/2014/main" id="{616B6EA2-3129-2CFE-2732-B0FB6978F789}"/>
                </a:ext>
              </a:extLst>
            </p:cNvPr>
            <p:cNvSpPr txBox="1"/>
            <p:nvPr/>
          </p:nvSpPr>
          <p:spPr>
            <a:xfrm>
              <a:off x="16601519" y="34722012"/>
              <a:ext cx="2154875" cy="477054"/>
            </a:xfrm>
            <a:prstGeom prst="rect">
              <a:avLst/>
            </a:prstGeom>
            <a:noFill/>
          </p:spPr>
          <p:txBody>
            <a:bodyPr wrap="square" rtlCol="0">
              <a:spAutoFit/>
            </a:bodyPr>
            <a:lstStyle/>
            <a:p>
              <a:pPr algn="ctr"/>
              <a:r>
                <a:rPr kumimoji="1" lang="ja-JP" altLang="en-US" sz="2500">
                  <a:latin typeface="HGPｺﾞｼｯｸE" panose="020B0900000000000000" pitchFamily="50" charset="-128"/>
                  <a:ea typeface="HGPｺﾞｼｯｸE" panose="020B0900000000000000" pitchFamily="50" charset="-128"/>
                </a:rPr>
                <a:t>走行用センサ</a:t>
              </a:r>
            </a:p>
          </p:txBody>
        </p:sp>
        <p:cxnSp>
          <p:nvCxnSpPr>
            <p:cNvPr id="126" name="直線コネクタ 125">
              <a:extLst>
                <a:ext uri="{FF2B5EF4-FFF2-40B4-BE49-F238E27FC236}">
                  <a16:creationId xmlns:a16="http://schemas.microsoft.com/office/drawing/2014/main" id="{F87F17A8-808F-F083-1EB4-28E40A0BD3DF}"/>
                </a:ext>
              </a:extLst>
            </p:cNvPr>
            <p:cNvCxnSpPr>
              <a:cxnSpLocks/>
            </p:cNvCxnSpPr>
            <p:nvPr/>
          </p:nvCxnSpPr>
          <p:spPr>
            <a:xfrm flipH="1">
              <a:off x="24423932" y="28505029"/>
              <a:ext cx="1800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169A3351-A2F7-84C8-CB23-AFB38327545C}"/>
                </a:ext>
              </a:extLst>
            </p:cNvPr>
            <p:cNvSpPr txBox="1"/>
            <p:nvPr/>
          </p:nvSpPr>
          <p:spPr>
            <a:xfrm>
              <a:off x="24519431" y="28029467"/>
              <a:ext cx="1666106" cy="477054"/>
            </a:xfrm>
            <a:prstGeom prst="rect">
              <a:avLst/>
            </a:prstGeom>
            <a:noFill/>
          </p:spPr>
          <p:txBody>
            <a:bodyPr wrap="square" rtlCol="0">
              <a:spAutoFit/>
            </a:bodyPr>
            <a:lstStyle/>
            <a:p>
              <a:pPr algn="ctr"/>
              <a:r>
                <a:rPr kumimoji="1" lang="ja-JP" altLang="en-US" sz="2500">
                  <a:latin typeface="HGPｺﾞｼｯｸE" panose="020B0900000000000000" pitchFamily="50" charset="-128"/>
                  <a:ea typeface="HGPｺﾞｼｯｸE" panose="020B0900000000000000" pitchFamily="50" charset="-128"/>
                </a:rPr>
                <a:t>カメラ</a:t>
              </a:r>
            </a:p>
          </p:txBody>
        </p:sp>
      </p:grpSp>
      <p:grpSp>
        <p:nvGrpSpPr>
          <p:cNvPr id="145" name="グループ化 144">
            <a:extLst>
              <a:ext uri="{FF2B5EF4-FFF2-40B4-BE49-F238E27FC236}">
                <a16:creationId xmlns:a16="http://schemas.microsoft.com/office/drawing/2014/main" id="{EBDF5092-068F-ACD1-8787-87A97105F820}"/>
              </a:ext>
            </a:extLst>
          </p:cNvPr>
          <p:cNvGrpSpPr/>
          <p:nvPr/>
        </p:nvGrpSpPr>
        <p:grpSpPr>
          <a:xfrm>
            <a:off x="6082479" y="30781173"/>
            <a:ext cx="9731622" cy="10439112"/>
            <a:chOff x="6058945" y="31917826"/>
            <a:chExt cx="9731622" cy="9093392"/>
          </a:xfrm>
        </p:grpSpPr>
        <p:grpSp>
          <p:nvGrpSpPr>
            <p:cNvPr id="131" name="グループ化 130">
              <a:extLst>
                <a:ext uri="{FF2B5EF4-FFF2-40B4-BE49-F238E27FC236}">
                  <a16:creationId xmlns:a16="http://schemas.microsoft.com/office/drawing/2014/main" id="{41E88F0E-B0E9-6A44-0B01-91D4B93B3F9C}"/>
                </a:ext>
              </a:extLst>
            </p:cNvPr>
            <p:cNvGrpSpPr/>
            <p:nvPr/>
          </p:nvGrpSpPr>
          <p:grpSpPr>
            <a:xfrm>
              <a:off x="6058945" y="31917826"/>
              <a:ext cx="9731622" cy="9093392"/>
              <a:chOff x="16057462" y="19478377"/>
              <a:chExt cx="9731622" cy="7069041"/>
            </a:xfrm>
          </p:grpSpPr>
          <p:sp>
            <p:nvSpPr>
              <p:cNvPr id="132" name="テキスト ボックス 131">
                <a:extLst>
                  <a:ext uri="{FF2B5EF4-FFF2-40B4-BE49-F238E27FC236}">
                    <a16:creationId xmlns:a16="http://schemas.microsoft.com/office/drawing/2014/main" id="{FDFDE2AC-62E8-7472-7E87-D3B6B9CA2437}"/>
                  </a:ext>
                </a:extLst>
              </p:cNvPr>
              <p:cNvSpPr txBox="1"/>
              <p:nvPr/>
            </p:nvSpPr>
            <p:spPr>
              <a:xfrm>
                <a:off x="16175452" y="20605516"/>
                <a:ext cx="9613632" cy="479358"/>
              </a:xfrm>
              <a:prstGeom prst="rect">
                <a:avLst/>
              </a:prstGeom>
              <a:noFill/>
            </p:spPr>
            <p:txBody>
              <a:bodyPr wrap="square" rtlCol="0">
                <a:sp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センサを使ってどうやって走行するの？</a:t>
                </a:r>
              </a:p>
            </p:txBody>
          </p:sp>
          <p:sp>
            <p:nvSpPr>
              <p:cNvPr id="133" name="テキスト ボックス 132">
                <a:extLst>
                  <a:ext uri="{FF2B5EF4-FFF2-40B4-BE49-F238E27FC236}">
                    <a16:creationId xmlns:a16="http://schemas.microsoft.com/office/drawing/2014/main" id="{690A131A-F38B-B9DA-A1F7-C46FC536B7A6}"/>
                  </a:ext>
                </a:extLst>
              </p:cNvPr>
              <p:cNvSpPr txBox="1"/>
              <p:nvPr/>
            </p:nvSpPr>
            <p:spPr>
              <a:xfrm>
                <a:off x="16231308" y="21484105"/>
                <a:ext cx="9131033" cy="4126651"/>
              </a:xfrm>
              <a:prstGeom prst="rect">
                <a:avLst/>
              </a:prstGeom>
              <a:noFill/>
            </p:spPr>
            <p:txBody>
              <a:bodyPr wrap="square" lIns="91440" tIns="45720" rIns="91440" bIns="45720" rtlCol="0" anchor="t">
                <a:spAutoFit/>
              </a:bodyPr>
              <a:lstStyle/>
              <a:p>
                <a:r>
                  <a:rPr kumimoji="1" lang="ja-JP" altLang="en-US" sz="3000" b="1" dirty="0">
                    <a:latin typeface="UD デジタル 教科書体 NP-R"/>
                    <a:ea typeface="UD デジタル 教科書体 NP-R"/>
                  </a:rPr>
                  <a:t>　</a:t>
                </a:r>
                <a:r>
                  <a:rPr kumimoji="1" lang="en-US" altLang="ja-JP" sz="3000" b="1" dirty="0" err="1">
                    <a:latin typeface="UD デジタル 教科書体 NP-R"/>
                    <a:ea typeface="UD デジタル 教科書体 NP-R"/>
                  </a:rPr>
                  <a:t>PuNIT</a:t>
                </a:r>
                <a:r>
                  <a:rPr kumimoji="1" lang="ja-JP" altLang="en-US" sz="3000" b="1" dirty="0">
                    <a:latin typeface="UD デジタル 教科書体 NP-R"/>
                    <a:ea typeface="UD デジタル 教科書体 NP-R"/>
                  </a:rPr>
                  <a:t>プロジェクトでは「</a:t>
                </a:r>
                <a:r>
                  <a:rPr kumimoji="1" lang="en-US" altLang="ja-JP" sz="3000" b="1" dirty="0">
                    <a:latin typeface="UD デジタル 教科書体 NP-R"/>
                    <a:ea typeface="UD デジタル 教科書体 NP-R"/>
                  </a:rPr>
                  <a:t>LiDAR</a:t>
                </a:r>
                <a:r>
                  <a:rPr kumimoji="1" lang="ja-JP" altLang="en-US" sz="3000" b="1" dirty="0">
                    <a:latin typeface="UD デジタル 教科書体 NP-R"/>
                    <a:ea typeface="UD デジタル 教科書体 NP-R"/>
                  </a:rPr>
                  <a:t>（</a:t>
                </a:r>
                <a:r>
                  <a:rPr kumimoji="1" lang="en-US" altLang="ja-JP" sz="3000" b="1" dirty="0" err="1">
                    <a:latin typeface="UD デジタル 教科書体 NP-R"/>
                    <a:ea typeface="UD デジタル 教科書体 NP-R"/>
                  </a:rPr>
                  <a:t>ToF</a:t>
                </a:r>
                <a:r>
                  <a:rPr kumimoji="1" lang="en-US" altLang="ja-JP" sz="3000" b="1" dirty="0">
                    <a:latin typeface="UD デジタル 教科書体 NP-R"/>
                    <a:ea typeface="UD デジタル 教科書体 NP-R"/>
                  </a:rPr>
                  <a:t>)</a:t>
                </a:r>
                <a:r>
                  <a:rPr kumimoji="1" lang="ja-JP" altLang="en-US" sz="3000" b="1" dirty="0">
                    <a:latin typeface="UD デジタル 教科書体 NP-R"/>
                    <a:ea typeface="UD デジタル 教科書体 NP-R"/>
                  </a:rPr>
                  <a:t>」と言われる技術を使った走行をするためにレーザーキャスナーを使用する。</a:t>
                </a:r>
                <a:r>
                  <a:rPr kumimoji="1" lang="en-US" altLang="ja-JP" sz="3000" b="1" dirty="0">
                    <a:latin typeface="UD デジタル 教科書体 NP-R"/>
                    <a:ea typeface="UD デジタル 教科書体 NP-R"/>
                  </a:rPr>
                  <a:t>LiDAR</a:t>
                </a:r>
                <a:r>
                  <a:rPr kumimoji="1" lang="ja-JP" altLang="en-US" sz="3000" b="1" dirty="0">
                    <a:latin typeface="UD デジタル 教科書体 NP-R"/>
                    <a:ea typeface="UD デジタル 教科書体 NP-R"/>
                  </a:rPr>
                  <a:t>（</a:t>
                </a:r>
                <a:r>
                  <a:rPr kumimoji="1" lang="en-US" altLang="ja-JP" sz="3000" b="1" dirty="0" err="1">
                    <a:latin typeface="UD デジタル 教科書体 NP-R"/>
                    <a:ea typeface="UD デジタル 教科書体 NP-R"/>
                  </a:rPr>
                  <a:t>ToF</a:t>
                </a:r>
                <a:r>
                  <a:rPr kumimoji="1" lang="en-US" altLang="ja-JP" sz="3000" b="1" dirty="0">
                    <a:latin typeface="UD デジタル 教科書体 NP-R"/>
                    <a:ea typeface="UD デジタル 教科書体 NP-R"/>
                  </a:rPr>
                  <a:t>)</a:t>
                </a:r>
                <a:r>
                  <a:rPr kumimoji="1" lang="ja-JP" altLang="en-US" sz="3000" b="1" dirty="0">
                    <a:latin typeface="UD デジタル 教科書体 NP-R"/>
                    <a:ea typeface="UD デジタル 教科書体 NP-R"/>
                  </a:rPr>
                  <a:t>はレーザー光を瞬間的に照射して、その反射光の情報をもとに対象物までの距離や対象物の形などを計測する技術である。機体自身で障害物の位置や形を検知し、障害物に対応した走行が可能になる。同じような役割を持つセンサの超音波センサでは、距離を計測するだけだが</a:t>
                </a:r>
                <a:r>
                  <a:rPr kumimoji="1" lang="en-US" altLang="ja-JP" sz="3000" b="1" dirty="0">
                    <a:latin typeface="UD デジタル 教科書体 NP-R"/>
                    <a:ea typeface="UD デジタル 教科書体 NP-R"/>
                  </a:rPr>
                  <a:t>LiDAR</a:t>
                </a:r>
                <a:r>
                  <a:rPr kumimoji="1" lang="ja-JP" altLang="en-US" sz="3000" b="1" dirty="0">
                    <a:latin typeface="UD デジタル 教科書体 NP-R"/>
                    <a:ea typeface="UD デジタル 教科書体 NP-R"/>
                  </a:rPr>
                  <a:t>を使用すると障害物までの距離だけでなく障害物の形まで検知することができる。近年では自動車の自動運転の技術をはじめとする様々な場所で研究、利用され始めている。</a:t>
                </a:r>
                <a:endParaRPr kumimoji="1" lang="en-US" altLang="ja-JP" sz="3000" b="1" dirty="0">
                  <a:latin typeface="UD デジタル 教科書体 NP-R"/>
                  <a:ea typeface="UD デジタル 教科書体 NP-R"/>
                </a:endParaRPr>
              </a:p>
              <a:p>
                <a:endParaRPr kumimoji="1" lang="en-US" altLang="ja-JP" sz="3000" dirty="0">
                  <a:latin typeface="HG教科書体" panose="02020609000000000000" pitchFamily="17" charset="-128"/>
                  <a:ea typeface="HG教科書体" panose="02020609000000000000" pitchFamily="17" charset="-128"/>
                </a:endParaRPr>
              </a:p>
            </p:txBody>
          </p:sp>
          <p:cxnSp>
            <p:nvCxnSpPr>
              <p:cNvPr id="134" name="直線コネクタ 133">
                <a:extLst>
                  <a:ext uri="{FF2B5EF4-FFF2-40B4-BE49-F238E27FC236}">
                    <a16:creationId xmlns:a16="http://schemas.microsoft.com/office/drawing/2014/main" id="{C635B33C-4DA1-06AB-D8E2-5E3544AA3889}"/>
                  </a:ext>
                </a:extLst>
              </p:cNvPr>
              <p:cNvCxnSpPr/>
              <p:nvPr/>
            </p:nvCxnSpPr>
            <p:spPr>
              <a:xfrm>
                <a:off x="16175452" y="21313402"/>
                <a:ext cx="9259125" cy="0"/>
              </a:xfrm>
              <a:prstGeom prst="line">
                <a:avLst/>
              </a:prstGeom>
            </p:spPr>
            <p:style>
              <a:lnRef idx="1">
                <a:schemeClr val="accent1"/>
              </a:lnRef>
              <a:fillRef idx="0">
                <a:schemeClr val="accent1"/>
              </a:fillRef>
              <a:effectRef idx="0">
                <a:schemeClr val="accent1"/>
              </a:effectRef>
              <a:fontRef idx="minor">
                <a:schemeClr val="tx1"/>
              </a:fontRef>
            </p:style>
          </p:cxnSp>
          <p:sp>
            <p:nvSpPr>
              <p:cNvPr id="135" name="正方形/長方形 134">
                <a:extLst>
                  <a:ext uri="{FF2B5EF4-FFF2-40B4-BE49-F238E27FC236}">
                    <a16:creationId xmlns:a16="http://schemas.microsoft.com/office/drawing/2014/main" id="{E425B51C-8DF5-CE61-921E-A408EB7FF742}"/>
                  </a:ext>
                </a:extLst>
              </p:cNvPr>
              <p:cNvSpPr/>
              <p:nvPr/>
            </p:nvSpPr>
            <p:spPr>
              <a:xfrm>
                <a:off x="16057462" y="19905022"/>
                <a:ext cx="9526643" cy="664239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テキスト ボックス 135">
                <a:extLst>
                  <a:ext uri="{FF2B5EF4-FFF2-40B4-BE49-F238E27FC236}">
                    <a16:creationId xmlns:a16="http://schemas.microsoft.com/office/drawing/2014/main" id="{B087022E-E3B9-1BFB-2FE9-C23B51712DF0}"/>
                  </a:ext>
                </a:extLst>
              </p:cNvPr>
              <p:cNvSpPr txBox="1"/>
              <p:nvPr/>
            </p:nvSpPr>
            <p:spPr>
              <a:xfrm>
                <a:off x="18968082" y="19478377"/>
                <a:ext cx="3657484" cy="687775"/>
              </a:xfrm>
              <a:prstGeom prst="rect">
                <a:avLst/>
              </a:prstGeom>
              <a:solidFill>
                <a:schemeClr val="bg1"/>
              </a:solidFill>
            </p:spPr>
            <p:txBody>
              <a:bodyPr wrap="square" rtlCol="0">
                <a:spAutoFit/>
              </a:bodyPr>
              <a:lstStyle/>
              <a:p>
                <a:pPr algn="ctr"/>
                <a:r>
                  <a:rPr kumimoji="1" lang="en-US" altLang="ja-JP" sz="6000" b="1" dirty="0">
                    <a:solidFill>
                      <a:srgbClr val="015EAB"/>
                    </a:solidFill>
                    <a:latin typeface="Arial Narrow" panose="020B0606020202030204" pitchFamily="34" charset="0"/>
                  </a:rPr>
                  <a:t>Column</a:t>
                </a:r>
                <a:r>
                  <a:rPr kumimoji="1" lang="ja-JP" altLang="en-US" sz="6000" b="1" dirty="0">
                    <a:solidFill>
                      <a:srgbClr val="015EAB"/>
                    </a:solidFill>
                    <a:latin typeface="Arial Narrow" panose="020B0606020202030204" pitchFamily="34" charset="0"/>
                  </a:rPr>
                  <a:t>②</a:t>
                </a:r>
              </a:p>
            </p:txBody>
          </p:sp>
        </p:grpSp>
        <p:sp>
          <p:nvSpPr>
            <p:cNvPr id="139" name="テキスト ボックス 138">
              <a:extLst>
                <a:ext uri="{FF2B5EF4-FFF2-40B4-BE49-F238E27FC236}">
                  <a16:creationId xmlns:a16="http://schemas.microsoft.com/office/drawing/2014/main" id="{952A4786-A49A-42E6-75C6-F80DF3A8D470}"/>
                </a:ext>
              </a:extLst>
            </p:cNvPr>
            <p:cNvSpPr txBox="1"/>
            <p:nvPr/>
          </p:nvSpPr>
          <p:spPr>
            <a:xfrm>
              <a:off x="6237170" y="39819192"/>
              <a:ext cx="6585567" cy="640767"/>
            </a:xfrm>
            <a:prstGeom prst="rect">
              <a:avLst/>
            </a:prstGeom>
            <a:noFill/>
          </p:spPr>
          <p:txBody>
            <a:bodyPr wrap="square" rtlCol="0">
              <a:spAutoFit/>
            </a:bodyPr>
            <a:lstStyle/>
            <a:p>
              <a:r>
                <a:rPr kumimoji="1" lang="en-US" altLang="ja-JP" sz="2000" dirty="0" err="1">
                  <a:latin typeface="HGPｺﾞｼｯｸE" panose="020B0900000000000000" pitchFamily="50" charset="-128"/>
                  <a:ea typeface="HGPｺﾞｼｯｸE" panose="020B0900000000000000" pitchFamily="50" charset="-128"/>
                </a:rPr>
                <a:t>PuNIT</a:t>
              </a:r>
              <a:r>
                <a:rPr kumimoji="1" lang="ja-JP" altLang="en-US" sz="2000" dirty="0">
                  <a:latin typeface="HGPｺﾞｼｯｸE" panose="020B0900000000000000" pitchFamily="50" charset="-128"/>
                  <a:ea typeface="HGPｺﾞｼｯｸE" panose="020B0900000000000000" pitchFamily="50" charset="-128"/>
                </a:rPr>
                <a:t>プロジェクトで使用するレーザーキャスナー</a:t>
              </a:r>
              <a:endParaRPr kumimoji="1" lang="en-US" altLang="ja-JP" sz="2000" dirty="0">
                <a:latin typeface="HGPｺﾞｼｯｸE" panose="020B0900000000000000" pitchFamily="50" charset="-128"/>
                <a:ea typeface="HGPｺﾞｼｯｸE" panose="020B0900000000000000" pitchFamily="50" charset="-128"/>
              </a:endParaRPr>
            </a:p>
            <a:p>
              <a:r>
                <a:rPr lang="en-US" altLang="ja-JP" sz="2000" i="0" dirty="0" err="1">
                  <a:solidFill>
                    <a:srgbClr val="000000"/>
                  </a:solidFill>
                  <a:effectLst/>
                  <a:latin typeface="HGPｺﾞｼｯｸE" panose="020B0900000000000000" pitchFamily="50" charset="-128"/>
                  <a:ea typeface="HGPｺﾞｼｯｸE" panose="020B0900000000000000" pitchFamily="50" charset="-128"/>
                </a:rPr>
                <a:t>RPLiDAR</a:t>
              </a:r>
              <a:r>
                <a:rPr lang="en-US" altLang="ja-JP" sz="2000" i="0" dirty="0">
                  <a:solidFill>
                    <a:srgbClr val="000000"/>
                  </a:solidFill>
                  <a:effectLst/>
                  <a:latin typeface="HGPｺﾞｼｯｸE" panose="020B0900000000000000" pitchFamily="50" charset="-128"/>
                  <a:ea typeface="HGPｺﾞｼｯｸE" panose="020B0900000000000000" pitchFamily="50" charset="-128"/>
                </a:rPr>
                <a:t> A1M8-R6 360</a:t>
              </a:r>
              <a:r>
                <a:rPr lang="ja-JP" altLang="en-US" sz="2000" i="0" dirty="0">
                  <a:solidFill>
                    <a:srgbClr val="000000"/>
                  </a:solidFill>
                  <a:effectLst/>
                  <a:latin typeface="HGPｺﾞｼｯｸE" panose="020B0900000000000000" pitchFamily="50" charset="-128"/>
                  <a:ea typeface="HGPｺﾞｼｯｸE" panose="020B0900000000000000" pitchFamily="50" charset="-128"/>
                </a:rPr>
                <a:t>度レーザースキャナー </a:t>
              </a:r>
              <a:r>
                <a:rPr lang="en-US" altLang="ja-JP" sz="2000" i="0" dirty="0">
                  <a:solidFill>
                    <a:srgbClr val="000000"/>
                  </a:solidFill>
                  <a:effectLst/>
                  <a:latin typeface="HGPｺﾞｼｯｸE" panose="020B0900000000000000" pitchFamily="50" charset="-128"/>
                  <a:ea typeface="HGPｺﾞｼｯｸE" panose="020B0900000000000000" pitchFamily="50" charset="-128"/>
                </a:rPr>
                <a:t>(</a:t>
              </a:r>
              <a:r>
                <a:rPr lang="ja-JP" altLang="en-US" sz="2000" i="0" dirty="0">
                  <a:solidFill>
                    <a:srgbClr val="000000"/>
                  </a:solidFill>
                  <a:effectLst/>
                  <a:latin typeface="HGPｺﾞｼｯｸE" panose="020B0900000000000000" pitchFamily="50" charset="-128"/>
                  <a:ea typeface="HGPｺﾞｼｯｸE" panose="020B0900000000000000" pitchFamily="50" charset="-128"/>
                </a:rPr>
                <a:t>範囲</a:t>
              </a:r>
              <a:r>
                <a:rPr lang="en-US" altLang="ja-JP" sz="2000" i="0" dirty="0">
                  <a:solidFill>
                    <a:srgbClr val="000000"/>
                  </a:solidFill>
                  <a:effectLst/>
                  <a:latin typeface="HGPｺﾞｼｯｸE" panose="020B0900000000000000" pitchFamily="50" charset="-128"/>
                  <a:ea typeface="HGPｺﾞｼｯｸE" panose="020B0900000000000000" pitchFamily="50" charset="-128"/>
                </a:rPr>
                <a:t>12m)</a:t>
              </a:r>
              <a:endParaRPr lang="en-US" altLang="ja-JP" sz="2000" dirty="0">
                <a:solidFill>
                  <a:srgbClr val="000000"/>
                </a:solidFill>
                <a:effectLst/>
                <a:latin typeface="HGPｺﾞｼｯｸE" panose="020B0900000000000000" pitchFamily="50" charset="-128"/>
                <a:ea typeface="HGPｺﾞｼｯｸE" panose="020B0900000000000000" pitchFamily="50" charset="-128"/>
              </a:endParaRPr>
            </a:p>
          </p:txBody>
        </p:sp>
        <p:cxnSp>
          <p:nvCxnSpPr>
            <p:cNvPr id="140" name="直線矢印コネクタ 139">
              <a:extLst>
                <a:ext uri="{FF2B5EF4-FFF2-40B4-BE49-F238E27FC236}">
                  <a16:creationId xmlns:a16="http://schemas.microsoft.com/office/drawing/2014/main" id="{A5D85D0B-5C82-E3B6-44D2-1E3971BC4E68}"/>
                </a:ext>
              </a:extLst>
            </p:cNvPr>
            <p:cNvCxnSpPr>
              <a:cxnSpLocks/>
            </p:cNvCxnSpPr>
            <p:nvPr/>
          </p:nvCxnSpPr>
          <p:spPr>
            <a:xfrm flipV="1">
              <a:off x="12664966" y="39452606"/>
              <a:ext cx="797391" cy="26083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6" name="図 145">
            <a:extLst>
              <a:ext uri="{FF2B5EF4-FFF2-40B4-BE49-F238E27FC236}">
                <a16:creationId xmlns:a16="http://schemas.microsoft.com/office/drawing/2014/main" id="{35922C7F-3D4D-5E97-582C-5F32497E1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06327">
            <a:off x="12507086" y="28979849"/>
            <a:ext cx="2373386" cy="2715520"/>
          </a:xfrm>
          <a:prstGeom prst="rect">
            <a:avLst/>
          </a:prstGeom>
        </p:spPr>
      </p:pic>
      <p:pic>
        <p:nvPicPr>
          <p:cNvPr id="30" name="図 29">
            <a:extLst>
              <a:ext uri="{FF2B5EF4-FFF2-40B4-BE49-F238E27FC236}">
                <a16:creationId xmlns:a16="http://schemas.microsoft.com/office/drawing/2014/main" id="{2B9886A0-ED30-87A5-3C42-4E9210AEA7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6861" y="15237090"/>
            <a:ext cx="2837262" cy="3246266"/>
          </a:xfrm>
          <a:prstGeom prst="rect">
            <a:avLst/>
          </a:prstGeom>
        </p:spPr>
      </p:pic>
      <p:sp>
        <p:nvSpPr>
          <p:cNvPr id="14" name="テキスト ボックス 13">
            <a:extLst>
              <a:ext uri="{FF2B5EF4-FFF2-40B4-BE49-F238E27FC236}">
                <a16:creationId xmlns:a16="http://schemas.microsoft.com/office/drawing/2014/main" id="{771A320D-271C-2963-3A2F-5C4EC0D29D31}"/>
              </a:ext>
            </a:extLst>
          </p:cNvPr>
          <p:cNvSpPr txBox="1"/>
          <p:nvPr/>
        </p:nvSpPr>
        <p:spPr>
          <a:xfrm>
            <a:off x="6194493" y="41237334"/>
            <a:ext cx="9128784" cy="369332"/>
          </a:xfrm>
          <a:prstGeom prst="rect">
            <a:avLst/>
          </a:prstGeom>
          <a:noFill/>
        </p:spPr>
        <p:txBody>
          <a:bodyPr wrap="square" rtlCol="0">
            <a:spAutoFit/>
          </a:bodyPr>
          <a:lstStyle/>
          <a:p>
            <a:r>
              <a:rPr lang="ja-JP" altLang="en-US" b="0" i="0" dirty="0">
                <a:solidFill>
                  <a:srgbClr val="333333"/>
                </a:solidFill>
                <a:effectLst/>
                <a:latin typeface="ヒラギノ角ゴ Pro W3"/>
              </a:rPr>
              <a:t>参照</a:t>
            </a:r>
            <a:r>
              <a:rPr lang="ja-JP" altLang="en-US" dirty="0">
                <a:solidFill>
                  <a:srgbClr val="333333"/>
                </a:solidFill>
                <a:latin typeface="ヒラギノ角ゴ Pro W3"/>
              </a:rPr>
              <a:t>：</a:t>
            </a:r>
            <a:r>
              <a:rPr lang="ja-JP" altLang="en-US" b="0" i="0" dirty="0">
                <a:solidFill>
                  <a:srgbClr val="333333"/>
                </a:solidFill>
                <a:effectLst/>
                <a:latin typeface="ヒラギノ角ゴ Pro W3"/>
              </a:rPr>
              <a:t>三興バルブ継手　</a:t>
            </a:r>
            <a:r>
              <a:rPr lang="en-US" altLang="ja-JP" b="0" i="0" dirty="0">
                <a:effectLst/>
                <a:latin typeface="ヒラギノ角ゴ Pro W3"/>
              </a:rPr>
              <a:t>https://onl.bz/REiwkU9</a:t>
            </a:r>
            <a:r>
              <a:rPr lang="ja-JP" altLang="en-US" b="0" i="0" dirty="0" err="1">
                <a:solidFill>
                  <a:srgbClr val="333333"/>
                </a:solidFill>
                <a:effectLst/>
                <a:latin typeface="ヒラギノ角ゴ Pro W3"/>
              </a:rPr>
              <a:t>、</a:t>
            </a:r>
            <a:r>
              <a:rPr kumimoji="1" lang="ja-JP" altLang="en-US" dirty="0"/>
              <a:t>産総研マガジン　</a:t>
            </a:r>
            <a:r>
              <a:rPr lang="en-US" altLang="ja-JP" b="0" i="0" dirty="0">
                <a:effectLst/>
                <a:latin typeface="ヒラギノ角ゴ Pro W3"/>
              </a:rPr>
              <a:t>https://onl.bz/J9sChUn </a:t>
            </a:r>
          </a:p>
        </p:txBody>
      </p:sp>
      <p:grpSp>
        <p:nvGrpSpPr>
          <p:cNvPr id="2" name="グループ化 1">
            <a:extLst>
              <a:ext uri="{FF2B5EF4-FFF2-40B4-BE49-F238E27FC236}">
                <a16:creationId xmlns:a16="http://schemas.microsoft.com/office/drawing/2014/main" id="{96CD045E-EB54-2F5A-23A2-5EE2138AC967}"/>
              </a:ext>
            </a:extLst>
          </p:cNvPr>
          <p:cNvGrpSpPr/>
          <p:nvPr/>
        </p:nvGrpSpPr>
        <p:grpSpPr>
          <a:xfrm>
            <a:off x="5830111" y="5407632"/>
            <a:ext cx="10068748" cy="9565251"/>
            <a:chOff x="6004276" y="4670805"/>
            <a:chExt cx="10068748" cy="8795821"/>
          </a:xfrm>
        </p:grpSpPr>
        <p:sp>
          <p:nvSpPr>
            <p:cNvPr id="20" name="テキスト ボックス 19">
              <a:extLst>
                <a:ext uri="{FF2B5EF4-FFF2-40B4-BE49-F238E27FC236}">
                  <a16:creationId xmlns:a16="http://schemas.microsoft.com/office/drawing/2014/main" id="{271F11EF-74EC-0359-7658-9C71E10825E7}"/>
                </a:ext>
              </a:extLst>
            </p:cNvPr>
            <p:cNvSpPr txBox="1"/>
            <p:nvPr/>
          </p:nvSpPr>
          <p:spPr>
            <a:xfrm>
              <a:off x="6004276" y="4670805"/>
              <a:ext cx="2720959" cy="933963"/>
            </a:xfrm>
            <a:prstGeom prst="rect">
              <a:avLst/>
            </a:prstGeom>
            <a:noFill/>
          </p:spPr>
          <p:txBody>
            <a:bodyPr wrap="square" rtlCol="0">
              <a:spAutoFit/>
            </a:bodyPr>
            <a:lstStyle/>
            <a:p>
              <a:r>
                <a:rPr kumimoji="1" lang="en-US" altLang="ja-JP" sz="6000" b="1" dirty="0">
                  <a:solidFill>
                    <a:srgbClr val="015EAB"/>
                  </a:solidFill>
                  <a:latin typeface="Arial Narrow" panose="020B0606020202030204" pitchFamily="34" charset="0"/>
                </a:rPr>
                <a:t>Theme</a:t>
              </a:r>
              <a:endParaRPr kumimoji="1" lang="ja-JP" altLang="en-US" sz="6000" b="1" dirty="0">
                <a:solidFill>
                  <a:srgbClr val="015EAB"/>
                </a:solidFill>
                <a:latin typeface="Arial Narrow" panose="020B0606020202030204" pitchFamily="34" charset="0"/>
              </a:endParaRPr>
            </a:p>
          </p:txBody>
        </p:sp>
        <p:sp>
          <p:nvSpPr>
            <p:cNvPr id="12" name="テキスト ボックス 11">
              <a:extLst>
                <a:ext uri="{FF2B5EF4-FFF2-40B4-BE49-F238E27FC236}">
                  <a16:creationId xmlns:a16="http://schemas.microsoft.com/office/drawing/2014/main" id="{903A9DAA-B141-6871-675B-E84E6911ECB4}"/>
                </a:ext>
              </a:extLst>
            </p:cNvPr>
            <p:cNvSpPr txBox="1"/>
            <p:nvPr/>
          </p:nvSpPr>
          <p:spPr>
            <a:xfrm>
              <a:off x="6564033" y="5623737"/>
              <a:ext cx="6174517" cy="707886"/>
            </a:xfrm>
            <a:prstGeom prst="rect">
              <a:avLst/>
            </a:prstGeom>
            <a:noFill/>
          </p:spPr>
          <p:txBody>
            <a:bodyPr wrap="square" rtlCol="0">
              <a:spAutoFit/>
            </a:bodyPr>
            <a:lstStyle/>
            <a:p>
              <a:r>
                <a:rPr kumimoji="1" lang="ja-JP" altLang="en-US" sz="4000" b="1">
                  <a:latin typeface="HGSｺﾞｼｯｸE" panose="020B0900000000000000" pitchFamily="50" charset="-128"/>
                  <a:ea typeface="HGSｺﾞｼｯｸE" panose="020B0900000000000000" pitchFamily="50" charset="-128"/>
                </a:rPr>
                <a:t>「沼津高専の</a:t>
              </a:r>
              <a:r>
                <a:rPr kumimoji="1" lang="ja-JP" altLang="en-US" sz="4000" b="1">
                  <a:solidFill>
                    <a:srgbClr val="F86F08"/>
                  </a:solidFill>
                  <a:latin typeface="HGSｺﾞｼｯｸE" panose="020B0900000000000000" pitchFamily="50" charset="-128"/>
                  <a:ea typeface="HGSｺﾞｼｯｸE" panose="020B0900000000000000" pitchFamily="50" charset="-128"/>
                </a:rPr>
                <a:t>視える化</a:t>
              </a:r>
              <a:r>
                <a:rPr kumimoji="1" lang="ja-JP" altLang="en-US" sz="4000" b="1">
                  <a:latin typeface="HGSｺﾞｼｯｸE" panose="020B0900000000000000" pitchFamily="50" charset="-128"/>
                  <a:ea typeface="HGSｺﾞｼｯｸE" panose="020B0900000000000000" pitchFamily="50" charset="-128"/>
                </a:rPr>
                <a:t>」</a:t>
              </a:r>
            </a:p>
          </p:txBody>
        </p:sp>
        <p:sp>
          <p:nvSpPr>
            <p:cNvPr id="17" name="テキスト ボックス 16">
              <a:extLst>
                <a:ext uri="{FF2B5EF4-FFF2-40B4-BE49-F238E27FC236}">
                  <a16:creationId xmlns:a16="http://schemas.microsoft.com/office/drawing/2014/main" id="{4C9D0349-DC52-4FA5-7EB6-55D08FE02813}"/>
                </a:ext>
              </a:extLst>
            </p:cNvPr>
            <p:cNvSpPr txBox="1"/>
            <p:nvPr/>
          </p:nvSpPr>
          <p:spPr>
            <a:xfrm>
              <a:off x="7652952" y="7581933"/>
              <a:ext cx="8324194" cy="1015663"/>
            </a:xfrm>
            <a:prstGeom prst="rect">
              <a:avLst/>
            </a:prstGeom>
            <a:noFill/>
          </p:spPr>
          <p:txBody>
            <a:bodyPr wrap="square" rtlCol="0">
              <a:spAutoFit/>
            </a:bodyPr>
            <a:lstStyle/>
            <a:p>
              <a:r>
                <a:rPr kumimoji="1" lang="ja-JP" altLang="en-US" sz="3000">
                  <a:latin typeface="HGSｺﾞｼｯｸE" panose="020B0900000000000000" pitchFamily="50" charset="-128"/>
                  <a:ea typeface="HGSｺﾞｼｯｸE" panose="020B0900000000000000" pitchFamily="50" charset="-128"/>
                </a:rPr>
                <a:t>在学生は高専祭や部活の思い出を振り返る機会が少ない</a:t>
              </a:r>
            </a:p>
          </p:txBody>
        </p:sp>
        <p:sp>
          <p:nvSpPr>
            <p:cNvPr id="18" name="テキスト ボックス 17">
              <a:extLst>
                <a:ext uri="{FF2B5EF4-FFF2-40B4-BE49-F238E27FC236}">
                  <a16:creationId xmlns:a16="http://schemas.microsoft.com/office/drawing/2014/main" id="{9CA978E8-4B87-15BA-6A57-60FD4152E6EF}"/>
                </a:ext>
              </a:extLst>
            </p:cNvPr>
            <p:cNvSpPr txBox="1"/>
            <p:nvPr/>
          </p:nvSpPr>
          <p:spPr>
            <a:xfrm>
              <a:off x="7639243" y="9061495"/>
              <a:ext cx="8324194" cy="1015663"/>
            </a:xfrm>
            <a:prstGeom prst="rect">
              <a:avLst/>
            </a:prstGeom>
            <a:noFill/>
          </p:spPr>
          <p:txBody>
            <a:bodyPr wrap="square" rtlCol="0">
              <a:spAutoFit/>
            </a:bodyPr>
            <a:lstStyle/>
            <a:p>
              <a:r>
                <a:rPr kumimoji="1" lang="ja-JP" altLang="en-US" sz="3000">
                  <a:latin typeface="HGSｺﾞｼｯｸE" panose="020B0900000000000000" pitchFamily="50" charset="-128"/>
                  <a:ea typeface="HGSｺﾞｼｯｸE" panose="020B0900000000000000" pitchFamily="50" charset="-128"/>
                </a:rPr>
                <a:t>保護者は自分の子供の学校の様子を見ることが分からない</a:t>
              </a:r>
            </a:p>
          </p:txBody>
        </p:sp>
        <p:sp>
          <p:nvSpPr>
            <p:cNvPr id="19" name="テキスト ボックス 18">
              <a:extLst>
                <a:ext uri="{FF2B5EF4-FFF2-40B4-BE49-F238E27FC236}">
                  <a16:creationId xmlns:a16="http://schemas.microsoft.com/office/drawing/2014/main" id="{9CDA6129-ACB5-D72E-8EF3-D0B5D1ED8726}"/>
                </a:ext>
              </a:extLst>
            </p:cNvPr>
            <p:cNvSpPr txBox="1"/>
            <p:nvPr/>
          </p:nvSpPr>
          <p:spPr>
            <a:xfrm>
              <a:off x="7639243" y="10728425"/>
              <a:ext cx="7974927" cy="1015663"/>
            </a:xfrm>
            <a:prstGeom prst="rect">
              <a:avLst/>
            </a:prstGeom>
            <a:noFill/>
          </p:spPr>
          <p:txBody>
            <a:bodyPr wrap="square" rtlCol="0">
              <a:spAutoFit/>
            </a:bodyPr>
            <a:lstStyle/>
            <a:p>
              <a:r>
                <a:rPr kumimoji="1" lang="ja-JP" altLang="en-US" sz="3000">
                  <a:latin typeface="HGSｺﾞｼｯｸE" panose="020B0900000000000000" pitchFamily="50" charset="-128"/>
                  <a:ea typeface="HGSｺﾞｼｯｸE" panose="020B0900000000000000" pitchFamily="50" charset="-128"/>
                </a:rPr>
                <a:t>中学生は、沼津高専の生活の様子がいまいちピンとこない</a:t>
              </a:r>
            </a:p>
          </p:txBody>
        </p:sp>
        <p:sp>
          <p:nvSpPr>
            <p:cNvPr id="21" name="テキスト ボックス 20">
              <a:extLst>
                <a:ext uri="{FF2B5EF4-FFF2-40B4-BE49-F238E27FC236}">
                  <a16:creationId xmlns:a16="http://schemas.microsoft.com/office/drawing/2014/main" id="{DF159620-0031-6800-17C9-6947AEF197E5}"/>
                </a:ext>
              </a:extLst>
            </p:cNvPr>
            <p:cNvSpPr txBox="1"/>
            <p:nvPr/>
          </p:nvSpPr>
          <p:spPr>
            <a:xfrm>
              <a:off x="6564033" y="6634143"/>
              <a:ext cx="2942574" cy="553998"/>
            </a:xfrm>
            <a:prstGeom prst="rect">
              <a:avLst/>
            </a:prstGeom>
            <a:noFill/>
          </p:spPr>
          <p:txBody>
            <a:bodyPr wrap="square" rtlCol="0">
              <a:spAutoFit/>
            </a:bodyPr>
            <a:lstStyle/>
            <a:p>
              <a:r>
                <a:rPr kumimoji="1" lang="ja-JP" altLang="en-US" sz="3000">
                  <a:latin typeface="HGSｺﾞｼｯｸE" panose="020B0900000000000000" pitchFamily="50" charset="-128"/>
                  <a:ea typeface="HGSｺﾞｼｯｸE" panose="020B0900000000000000" pitchFamily="50" charset="-128"/>
                </a:rPr>
                <a:t>現在の発信では</a:t>
              </a:r>
            </a:p>
          </p:txBody>
        </p:sp>
        <p:sp>
          <p:nvSpPr>
            <p:cNvPr id="38" name="テキスト ボックス 37">
              <a:extLst>
                <a:ext uri="{FF2B5EF4-FFF2-40B4-BE49-F238E27FC236}">
                  <a16:creationId xmlns:a16="http://schemas.microsoft.com/office/drawing/2014/main" id="{B867F884-2579-EDCC-B10A-4B72BB9E91CB}"/>
                </a:ext>
              </a:extLst>
            </p:cNvPr>
            <p:cNvSpPr txBox="1"/>
            <p:nvPr/>
          </p:nvSpPr>
          <p:spPr>
            <a:xfrm>
              <a:off x="8263147" y="12143187"/>
              <a:ext cx="7809877" cy="1323439"/>
            </a:xfrm>
            <a:prstGeom prst="rect">
              <a:avLst/>
            </a:prstGeom>
            <a:noFill/>
          </p:spPr>
          <p:txBody>
            <a:bodyPr wrap="square" rtlCol="0">
              <a:spAutoFit/>
            </a:bodyPr>
            <a:lstStyle/>
            <a:p>
              <a:r>
                <a:rPr kumimoji="1" lang="ja-JP" altLang="en-US" sz="4000" dirty="0">
                  <a:latin typeface="HGSｺﾞｼｯｸE" panose="020B0900000000000000" pitchFamily="50" charset="-128"/>
                  <a:ea typeface="HGSｺﾞｼｯｸE" panose="020B0900000000000000" pitchFamily="50" charset="-128"/>
                </a:rPr>
                <a:t>誰でもいつでもどこでも</a:t>
              </a:r>
              <a:endParaRPr kumimoji="1" lang="en-US" altLang="ja-JP" sz="4000" dirty="0">
                <a:latin typeface="HGSｺﾞｼｯｸE" panose="020B0900000000000000" pitchFamily="50" charset="-128"/>
                <a:ea typeface="HGSｺﾞｼｯｸE" panose="020B0900000000000000" pitchFamily="50" charset="-128"/>
              </a:endParaRPr>
            </a:p>
            <a:p>
              <a:r>
                <a:rPr kumimoji="1" lang="ja-JP" altLang="en-US" sz="4000" dirty="0">
                  <a:latin typeface="HGSｺﾞｼｯｸE" panose="020B0900000000000000" pitchFamily="50" charset="-128"/>
                  <a:ea typeface="HGSｺﾞｼｯｸE" panose="020B0900000000000000" pitchFamily="50" charset="-128"/>
                </a:rPr>
                <a:t>沼津高専の様子を閲覧可能にする</a:t>
              </a:r>
            </a:p>
          </p:txBody>
        </p:sp>
      </p:grpSp>
      <p:pic>
        <p:nvPicPr>
          <p:cNvPr id="144" name="図 143">
            <a:extLst>
              <a:ext uri="{FF2B5EF4-FFF2-40B4-BE49-F238E27FC236}">
                <a16:creationId xmlns:a16="http://schemas.microsoft.com/office/drawing/2014/main" id="{F4F800C0-FDD4-F56E-562A-77CDF60AF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06327">
            <a:off x="23779066" y="15590225"/>
            <a:ext cx="2373386" cy="2715520"/>
          </a:xfrm>
          <a:prstGeom prst="rect">
            <a:avLst/>
          </a:prstGeom>
        </p:spPr>
      </p:pic>
      <p:pic>
        <p:nvPicPr>
          <p:cNvPr id="31" name="図 30">
            <a:extLst>
              <a:ext uri="{FF2B5EF4-FFF2-40B4-BE49-F238E27FC236}">
                <a16:creationId xmlns:a16="http://schemas.microsoft.com/office/drawing/2014/main" id="{0777681E-FBC4-1E22-A70E-15A644B882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63547" y="38989766"/>
            <a:ext cx="2442736" cy="1992095"/>
          </a:xfrm>
          <a:prstGeom prst="rect">
            <a:avLst/>
          </a:prstGeom>
        </p:spPr>
      </p:pic>
      <p:grpSp>
        <p:nvGrpSpPr>
          <p:cNvPr id="51" name="グループ化 50">
            <a:extLst>
              <a:ext uri="{FF2B5EF4-FFF2-40B4-BE49-F238E27FC236}">
                <a16:creationId xmlns:a16="http://schemas.microsoft.com/office/drawing/2014/main" id="{6FEA2132-6EA2-4822-B8E7-0EA8F7D4C475}"/>
              </a:ext>
            </a:extLst>
          </p:cNvPr>
          <p:cNvGrpSpPr/>
          <p:nvPr/>
        </p:nvGrpSpPr>
        <p:grpSpPr>
          <a:xfrm>
            <a:off x="5940633" y="16659192"/>
            <a:ext cx="9032755" cy="11721025"/>
            <a:chOff x="5940633" y="16659192"/>
            <a:chExt cx="9032755" cy="11721025"/>
          </a:xfrm>
        </p:grpSpPr>
        <p:grpSp>
          <p:nvGrpSpPr>
            <p:cNvPr id="93" name="グループ化 92">
              <a:extLst>
                <a:ext uri="{FF2B5EF4-FFF2-40B4-BE49-F238E27FC236}">
                  <a16:creationId xmlns:a16="http://schemas.microsoft.com/office/drawing/2014/main" id="{CD030815-45FB-3F68-ACF4-1C5EC07DADAB}"/>
                </a:ext>
              </a:extLst>
            </p:cNvPr>
            <p:cNvGrpSpPr/>
            <p:nvPr/>
          </p:nvGrpSpPr>
          <p:grpSpPr>
            <a:xfrm>
              <a:off x="5940633" y="16659192"/>
              <a:ext cx="9032755" cy="11402888"/>
              <a:chOff x="6108494" y="27073104"/>
              <a:chExt cx="8599168" cy="11106727"/>
            </a:xfrm>
          </p:grpSpPr>
          <p:sp>
            <p:nvSpPr>
              <p:cNvPr id="13" name="テキスト ボックス 12">
                <a:extLst>
                  <a:ext uri="{FF2B5EF4-FFF2-40B4-BE49-F238E27FC236}">
                    <a16:creationId xmlns:a16="http://schemas.microsoft.com/office/drawing/2014/main" id="{9F23D7A5-E08A-904D-C692-EAD4992BE0CF}"/>
                  </a:ext>
                </a:extLst>
              </p:cNvPr>
              <p:cNvSpPr txBox="1"/>
              <p:nvPr/>
            </p:nvSpPr>
            <p:spPr>
              <a:xfrm>
                <a:off x="6108494" y="27073104"/>
                <a:ext cx="3064156" cy="989284"/>
              </a:xfrm>
              <a:prstGeom prst="rect">
                <a:avLst/>
              </a:prstGeom>
              <a:noFill/>
            </p:spPr>
            <p:txBody>
              <a:bodyPr wrap="square" rtlCol="0">
                <a:spAutoFit/>
              </a:bodyPr>
              <a:lstStyle/>
              <a:p>
                <a:r>
                  <a:rPr kumimoji="1" lang="en-US" altLang="ja-JP" sz="6000" b="1" dirty="0">
                    <a:solidFill>
                      <a:srgbClr val="015EAB"/>
                    </a:solidFill>
                    <a:latin typeface="Arial Narrow" panose="020B0606020202030204" pitchFamily="34" charset="0"/>
                  </a:rPr>
                  <a:t>Function</a:t>
                </a:r>
              </a:p>
            </p:txBody>
          </p:sp>
          <p:sp>
            <p:nvSpPr>
              <p:cNvPr id="58" name="テキスト ボックス 57">
                <a:extLst>
                  <a:ext uri="{FF2B5EF4-FFF2-40B4-BE49-F238E27FC236}">
                    <a16:creationId xmlns:a16="http://schemas.microsoft.com/office/drawing/2014/main" id="{D9D7B98B-1962-C2CD-CB8A-C73274D5D2A1}"/>
                  </a:ext>
                </a:extLst>
              </p:cNvPr>
              <p:cNvSpPr txBox="1"/>
              <p:nvPr/>
            </p:nvSpPr>
            <p:spPr>
              <a:xfrm>
                <a:off x="6431155" y="28249826"/>
                <a:ext cx="2408729" cy="707886"/>
              </a:xfrm>
              <a:prstGeom prst="rect">
                <a:avLst/>
              </a:prstGeom>
              <a:noFill/>
            </p:spPr>
            <p:txBody>
              <a:bodyPr wrap="square" rtlCol="0">
                <a:spAutoFit/>
              </a:bodyPr>
              <a:lstStyle/>
              <a:p>
                <a:r>
                  <a:rPr kumimoji="1" lang="ja-JP" altLang="en-US" sz="4000" dirty="0">
                    <a:solidFill>
                      <a:srgbClr val="F86F08"/>
                    </a:solidFill>
                    <a:latin typeface="HGPｺﾞｼｯｸE" panose="020B0900000000000000" pitchFamily="50" charset="-128"/>
                    <a:ea typeface="HGPｺﾞｼｯｸE" panose="020B0900000000000000" pitchFamily="50" charset="-128"/>
                  </a:rPr>
                  <a:t>撮影機能</a:t>
                </a:r>
              </a:p>
            </p:txBody>
          </p:sp>
          <p:sp>
            <p:nvSpPr>
              <p:cNvPr id="59" name="テキスト ボックス 58">
                <a:extLst>
                  <a:ext uri="{FF2B5EF4-FFF2-40B4-BE49-F238E27FC236}">
                    <a16:creationId xmlns:a16="http://schemas.microsoft.com/office/drawing/2014/main" id="{6751ADCB-1183-1A32-3B8F-676D16DD02A7}"/>
                  </a:ext>
                </a:extLst>
              </p:cNvPr>
              <p:cNvSpPr txBox="1"/>
              <p:nvPr/>
            </p:nvSpPr>
            <p:spPr>
              <a:xfrm>
                <a:off x="6406516" y="33600168"/>
                <a:ext cx="2461308" cy="707886"/>
              </a:xfrm>
              <a:prstGeom prst="rect">
                <a:avLst/>
              </a:prstGeom>
              <a:noFill/>
            </p:spPr>
            <p:txBody>
              <a:bodyPr wrap="square" rtlCol="0">
                <a:spAutoFit/>
              </a:bodyPr>
              <a:lstStyle/>
              <a:p>
                <a:r>
                  <a:rPr kumimoji="1" lang="ja-JP" altLang="en-US" sz="4000" dirty="0">
                    <a:solidFill>
                      <a:srgbClr val="F86F08"/>
                    </a:solidFill>
                    <a:latin typeface="HGPｺﾞｼｯｸE" panose="020B0900000000000000" pitchFamily="50" charset="-128"/>
                    <a:ea typeface="HGPｺﾞｼｯｸE" panose="020B0900000000000000" pitchFamily="50" charset="-128"/>
                  </a:rPr>
                  <a:t>走行機能</a:t>
                </a:r>
              </a:p>
            </p:txBody>
          </p:sp>
          <p:sp>
            <p:nvSpPr>
              <p:cNvPr id="62" name="テキスト ボックス 61">
                <a:extLst>
                  <a:ext uri="{FF2B5EF4-FFF2-40B4-BE49-F238E27FC236}">
                    <a16:creationId xmlns:a16="http://schemas.microsoft.com/office/drawing/2014/main" id="{4660BD0B-95AC-155D-3866-60D44D89B10E}"/>
                  </a:ext>
                </a:extLst>
              </p:cNvPr>
              <p:cNvSpPr txBox="1"/>
              <p:nvPr/>
            </p:nvSpPr>
            <p:spPr>
              <a:xfrm>
                <a:off x="6431155" y="30911616"/>
                <a:ext cx="4047759" cy="707886"/>
              </a:xfrm>
              <a:prstGeom prst="rect">
                <a:avLst/>
              </a:prstGeom>
              <a:noFill/>
            </p:spPr>
            <p:txBody>
              <a:bodyPr wrap="square" rtlCol="0">
                <a:spAutoFit/>
              </a:bodyPr>
              <a:lstStyle/>
              <a:p>
                <a:r>
                  <a:rPr kumimoji="1" lang="ja-JP" altLang="en-US" sz="4000" dirty="0">
                    <a:solidFill>
                      <a:srgbClr val="F86F08"/>
                    </a:solidFill>
                    <a:latin typeface="HGPｺﾞｼｯｸE" panose="020B0900000000000000" pitchFamily="50" charset="-128"/>
                    <a:ea typeface="HGPｺﾞｼｯｸE" panose="020B0900000000000000" pitchFamily="50" charset="-128"/>
                  </a:rPr>
                  <a:t>データ送信機能</a:t>
                </a:r>
              </a:p>
            </p:txBody>
          </p:sp>
          <p:sp>
            <p:nvSpPr>
              <p:cNvPr id="66" name="テキスト ボックス 65">
                <a:extLst>
                  <a:ext uri="{FF2B5EF4-FFF2-40B4-BE49-F238E27FC236}">
                    <a16:creationId xmlns:a16="http://schemas.microsoft.com/office/drawing/2014/main" id="{D7A36330-A7CF-BE5C-A358-05B9B8FFA9EF}"/>
                  </a:ext>
                </a:extLst>
              </p:cNvPr>
              <p:cNvSpPr txBox="1"/>
              <p:nvPr/>
            </p:nvSpPr>
            <p:spPr>
              <a:xfrm>
                <a:off x="6406516" y="36409484"/>
                <a:ext cx="2410366" cy="730823"/>
              </a:xfrm>
              <a:prstGeom prst="rect">
                <a:avLst/>
              </a:prstGeom>
              <a:noFill/>
            </p:spPr>
            <p:txBody>
              <a:bodyPr wrap="square" rtlCol="0">
                <a:spAutoFit/>
              </a:bodyPr>
              <a:lstStyle/>
              <a:p>
                <a:r>
                  <a:rPr kumimoji="1" lang="ja-JP" altLang="en-US" sz="4000" dirty="0">
                    <a:solidFill>
                      <a:srgbClr val="F86F08"/>
                    </a:solidFill>
                    <a:latin typeface="HGPｺﾞｼｯｸE" panose="020B0900000000000000" pitchFamily="50" charset="-128"/>
                    <a:ea typeface="HGPｺﾞｼｯｸE" panose="020B0900000000000000" pitchFamily="50" charset="-128"/>
                  </a:rPr>
                  <a:t>広報機能　</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68" name="テキスト ボックス 67">
                <a:extLst>
                  <a:ext uri="{FF2B5EF4-FFF2-40B4-BE49-F238E27FC236}">
                    <a16:creationId xmlns:a16="http://schemas.microsoft.com/office/drawing/2014/main" id="{33925146-9C70-5500-284F-9843B68D9FC9}"/>
                  </a:ext>
                </a:extLst>
              </p:cNvPr>
              <p:cNvSpPr txBox="1"/>
              <p:nvPr/>
            </p:nvSpPr>
            <p:spPr>
              <a:xfrm>
                <a:off x="8882696" y="29311701"/>
                <a:ext cx="4562838" cy="989284"/>
              </a:xfrm>
              <a:prstGeom prst="rect">
                <a:avLst/>
              </a:prstGeom>
              <a:noFill/>
            </p:spPr>
            <p:txBody>
              <a:bodyPr wrap="square">
                <a:spAutoFit/>
              </a:bodyPr>
              <a:lstStyle/>
              <a:p>
                <a:r>
                  <a:rPr lang="ja-JP" altLang="en-US" sz="3000" dirty="0">
                    <a:latin typeface="HGPｺﾞｼｯｸE" panose="020B0900000000000000" pitchFamily="50" charset="-128"/>
                    <a:ea typeface="HGPｺﾞｼｯｸE" panose="020B0900000000000000" pitchFamily="50" charset="-128"/>
                    <a:cs typeface="Calibri" panose="020F0502020204030204"/>
                  </a:rPr>
                  <a:t>AIカメラを用いた顔認証</a:t>
                </a:r>
                <a:endParaRPr lang="en-US" altLang="ja-JP" sz="3000" dirty="0">
                  <a:latin typeface="HGPｺﾞｼｯｸE" panose="020B0900000000000000" pitchFamily="50" charset="-128"/>
                  <a:ea typeface="HGPｺﾞｼｯｸE" panose="020B0900000000000000" pitchFamily="50" charset="-128"/>
                  <a:cs typeface="Calibri" panose="020F0502020204030204"/>
                </a:endParaRPr>
              </a:p>
              <a:p>
                <a:r>
                  <a:rPr lang="ja-JP" altLang="en-US" sz="3000" dirty="0">
                    <a:latin typeface="HGPｺﾞｼｯｸE" panose="020B0900000000000000" pitchFamily="50" charset="-128"/>
                    <a:ea typeface="HGPｺﾞｼｯｸE" panose="020B0900000000000000" pitchFamily="50" charset="-128"/>
                    <a:cs typeface="Calibri" panose="020F0502020204030204"/>
                  </a:rPr>
                  <a:t>カメラの昇降</a:t>
                </a:r>
                <a:endParaRPr lang="ja-JP" altLang="en-US" sz="3000" dirty="0">
                  <a:latin typeface="HGPｺﾞｼｯｸE" panose="020B0900000000000000" pitchFamily="50" charset="-128"/>
                  <a:ea typeface="HGPｺﾞｼｯｸE" panose="020B0900000000000000" pitchFamily="50" charset="-128"/>
                </a:endParaRPr>
              </a:p>
            </p:txBody>
          </p:sp>
          <p:sp>
            <p:nvSpPr>
              <p:cNvPr id="70" name="テキスト ボックス 69">
                <a:extLst>
                  <a:ext uri="{FF2B5EF4-FFF2-40B4-BE49-F238E27FC236}">
                    <a16:creationId xmlns:a16="http://schemas.microsoft.com/office/drawing/2014/main" id="{9887DF56-45B2-9CF7-8C3B-6D104AE58E3C}"/>
                  </a:ext>
                </a:extLst>
              </p:cNvPr>
              <p:cNvSpPr txBox="1"/>
              <p:nvPr/>
            </p:nvSpPr>
            <p:spPr>
              <a:xfrm>
                <a:off x="8878550" y="31823054"/>
                <a:ext cx="4577409" cy="989284"/>
              </a:xfrm>
              <a:prstGeom prst="rect">
                <a:avLst/>
              </a:prstGeom>
              <a:noFill/>
            </p:spPr>
            <p:txBody>
              <a:bodyPr wrap="square">
                <a:spAutoFit/>
              </a:bodyPr>
              <a:lstStyle/>
              <a:p>
                <a:r>
                  <a:rPr lang="ja-JP" altLang="en-US" sz="3000" dirty="0">
                    <a:latin typeface="HGPｺﾞｼｯｸE" panose="020B0900000000000000" pitchFamily="50" charset="-128"/>
                    <a:ea typeface="HGPｺﾞｼｯｸE" panose="020B0900000000000000" pitchFamily="50" charset="-128"/>
                    <a:cs typeface="Calibri" panose="020F0502020204030204"/>
                  </a:rPr>
                  <a:t>撮影した写真のデータ送信</a:t>
                </a:r>
                <a:endParaRPr lang="en-US" altLang="ja-JP" sz="3000" dirty="0">
                  <a:latin typeface="HGPｺﾞｼｯｸE" panose="020B0900000000000000" pitchFamily="50" charset="-128"/>
                  <a:ea typeface="HGPｺﾞｼｯｸE" panose="020B0900000000000000" pitchFamily="50" charset="-128"/>
                  <a:cs typeface="Calibri" panose="020F0502020204030204"/>
                </a:endParaRPr>
              </a:p>
              <a:p>
                <a:r>
                  <a:rPr lang="ja-JP" altLang="en-US" sz="3000" dirty="0">
                    <a:latin typeface="HGPｺﾞｼｯｸE" panose="020B0900000000000000" pitchFamily="50" charset="-128"/>
                    <a:ea typeface="HGPｺﾞｼｯｸE" panose="020B0900000000000000" pitchFamily="50" charset="-128"/>
                  </a:rPr>
                  <a:t>簡単なフォームによる確認</a:t>
                </a:r>
                <a:endParaRPr lang="en-US" altLang="ja-JP" sz="3000" dirty="0">
                  <a:latin typeface="HGPｺﾞｼｯｸE" panose="020B0900000000000000" pitchFamily="50" charset="-128"/>
                  <a:ea typeface="HGPｺﾞｼｯｸE" panose="020B0900000000000000" pitchFamily="50" charset="-128"/>
                </a:endParaRPr>
              </a:p>
            </p:txBody>
          </p:sp>
          <p:sp>
            <p:nvSpPr>
              <p:cNvPr id="72" name="テキスト ボックス 71">
                <a:extLst>
                  <a:ext uri="{FF2B5EF4-FFF2-40B4-BE49-F238E27FC236}">
                    <a16:creationId xmlns:a16="http://schemas.microsoft.com/office/drawing/2014/main" id="{C519D916-BF04-2D97-96DF-B8DC67D84038}"/>
                  </a:ext>
                </a:extLst>
              </p:cNvPr>
              <p:cNvSpPr txBox="1"/>
              <p:nvPr/>
            </p:nvSpPr>
            <p:spPr>
              <a:xfrm>
                <a:off x="8854454" y="34517607"/>
                <a:ext cx="4047759" cy="989284"/>
              </a:xfrm>
              <a:prstGeom prst="rect">
                <a:avLst/>
              </a:prstGeom>
              <a:noFill/>
            </p:spPr>
            <p:txBody>
              <a:bodyPr wrap="square" rtlCol="0">
                <a:spAutoFit/>
              </a:bodyPr>
              <a:lstStyle/>
              <a:p>
                <a:r>
                  <a:rPr lang="ja-JP" altLang="en-US" sz="3000" dirty="0">
                    <a:latin typeface="HGPｺﾞｼｯｸE" panose="020B0900000000000000" pitchFamily="50" charset="-128"/>
                    <a:ea typeface="HGPｺﾞｼｯｸE" panose="020B0900000000000000" pitchFamily="50" charset="-128"/>
                    <a:cs typeface="Calibri" panose="020F0502020204030204"/>
                  </a:rPr>
                  <a:t>タイヤの大きさを変更</a:t>
                </a:r>
                <a:endParaRPr lang="en-US" altLang="ja-JP" sz="3000" dirty="0">
                  <a:latin typeface="HGPｺﾞｼｯｸE" panose="020B0900000000000000" pitchFamily="50" charset="-128"/>
                  <a:ea typeface="HGPｺﾞｼｯｸE" panose="020B0900000000000000" pitchFamily="50" charset="-128"/>
                  <a:cs typeface="Calibri" panose="020F0502020204030204"/>
                </a:endParaRPr>
              </a:p>
              <a:p>
                <a:r>
                  <a:rPr kumimoji="1" lang="ja-JP" altLang="en-US" sz="3000" dirty="0">
                    <a:latin typeface="HGPｺﾞｼｯｸE" panose="020B0900000000000000" pitchFamily="50" charset="-128"/>
                    <a:ea typeface="HGPｺﾞｼｯｸE" panose="020B0900000000000000" pitchFamily="50" charset="-128"/>
                    <a:cs typeface="Calibri" panose="020F0502020204030204"/>
                  </a:rPr>
                  <a:t>センサによる走行</a:t>
                </a:r>
                <a:endParaRPr kumimoji="1" lang="ja-JP" altLang="en-US" sz="3000" dirty="0">
                  <a:latin typeface="HGPｺﾞｼｯｸE" panose="020B0900000000000000" pitchFamily="50" charset="-128"/>
                  <a:ea typeface="HGPｺﾞｼｯｸE" panose="020B0900000000000000" pitchFamily="50" charset="-128"/>
                </a:endParaRPr>
              </a:p>
            </p:txBody>
          </p:sp>
          <p:sp>
            <p:nvSpPr>
              <p:cNvPr id="74" name="テキスト ボックス 73">
                <a:extLst>
                  <a:ext uri="{FF2B5EF4-FFF2-40B4-BE49-F238E27FC236}">
                    <a16:creationId xmlns:a16="http://schemas.microsoft.com/office/drawing/2014/main" id="{29F5A43F-7BB4-E311-180F-2A0CC61BAA9A}"/>
                  </a:ext>
                </a:extLst>
              </p:cNvPr>
              <p:cNvSpPr txBox="1"/>
              <p:nvPr/>
            </p:nvSpPr>
            <p:spPr>
              <a:xfrm>
                <a:off x="8875598" y="37190547"/>
                <a:ext cx="5832064" cy="989284"/>
              </a:xfrm>
              <a:prstGeom prst="rect">
                <a:avLst/>
              </a:prstGeom>
              <a:noFill/>
            </p:spPr>
            <p:txBody>
              <a:bodyPr wrap="square" rtlCol="0">
                <a:spAutoFit/>
              </a:bodyPr>
              <a:lstStyle/>
              <a:p>
                <a:r>
                  <a:rPr kumimoji="1" lang="ja-JP" altLang="en-US" sz="3000" dirty="0">
                    <a:latin typeface="HGPｺﾞｼｯｸE" panose="020B0900000000000000" pitchFamily="50" charset="-128"/>
                    <a:ea typeface="HGPｺﾞｼｯｸE" panose="020B0900000000000000" pitchFamily="50" charset="-128"/>
                  </a:rPr>
                  <a:t>学校案内機能</a:t>
                </a:r>
                <a:endParaRPr kumimoji="1" lang="en-US" altLang="ja-JP" sz="3000" dirty="0">
                  <a:latin typeface="HGPｺﾞｼｯｸE" panose="020B0900000000000000" pitchFamily="50" charset="-128"/>
                  <a:ea typeface="HGPｺﾞｼｯｸE" panose="020B0900000000000000" pitchFamily="50" charset="-128"/>
                </a:endParaRPr>
              </a:p>
              <a:p>
                <a:r>
                  <a:rPr kumimoji="1" lang="ja-JP" altLang="en-US" sz="3000" dirty="0">
                    <a:latin typeface="HGPｺﾞｼｯｸE" panose="020B0900000000000000" pitchFamily="50" charset="-128"/>
                    <a:ea typeface="HGPｺﾞｼｯｸE" panose="020B0900000000000000" pitchFamily="50" charset="-128"/>
                  </a:rPr>
                  <a:t>宣伝機能</a:t>
                </a:r>
              </a:p>
            </p:txBody>
          </p:sp>
          <p:pic>
            <p:nvPicPr>
              <p:cNvPr id="80" name="グラフィックス 79" descr="カメラ">
                <a:extLst>
                  <a:ext uri="{FF2B5EF4-FFF2-40B4-BE49-F238E27FC236}">
                    <a16:creationId xmlns:a16="http://schemas.microsoft.com/office/drawing/2014/main" id="{7BFD1100-C82D-E86A-05E9-3CA38C5B76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38585" y="29046657"/>
                <a:ext cx="1519966" cy="1519966"/>
              </a:xfrm>
              <a:prstGeom prst="rect">
                <a:avLst/>
              </a:prstGeom>
            </p:spPr>
          </p:pic>
          <p:pic>
            <p:nvPicPr>
              <p:cNvPr id="88" name="グラフィックス 87" descr="車">
                <a:extLst>
                  <a:ext uri="{FF2B5EF4-FFF2-40B4-BE49-F238E27FC236}">
                    <a16:creationId xmlns:a16="http://schemas.microsoft.com/office/drawing/2014/main" id="{4888CCF2-EF24-2FDD-3D28-31EA0105C0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38760" y="34251612"/>
                <a:ext cx="1739655" cy="1739654"/>
              </a:xfrm>
              <a:prstGeom prst="rect">
                <a:avLst/>
              </a:prstGeom>
            </p:spPr>
          </p:pic>
        </p:grpSp>
        <p:pic>
          <p:nvPicPr>
            <p:cNvPr id="37" name="図 36">
              <a:extLst>
                <a:ext uri="{FF2B5EF4-FFF2-40B4-BE49-F238E27FC236}">
                  <a16:creationId xmlns:a16="http://schemas.microsoft.com/office/drawing/2014/main" id="{85771BC1-322F-0F84-C015-7D31E6F7E7E6}"/>
                </a:ext>
              </a:extLst>
            </p:cNvPr>
            <p:cNvPicPr>
              <a:picLocks noChangeAspect="1"/>
            </p:cNvPicPr>
            <p:nvPr/>
          </p:nvPicPr>
          <p:blipFill rotWithShape="1">
            <a:blip r:embed="rId12">
              <a:extLst>
                <a:ext uri="{28A0092B-C50C-407E-A947-70E740481C1C}">
                  <a14:useLocalDpi xmlns:a14="http://schemas.microsoft.com/office/drawing/2010/main" val="0"/>
                </a:ext>
              </a:extLst>
            </a:blip>
            <a:srcRect l="27365" r="24408" b="55710"/>
            <a:stretch/>
          </p:blipFill>
          <p:spPr>
            <a:xfrm>
              <a:off x="6989711" y="21530889"/>
              <a:ext cx="1717172" cy="1283674"/>
            </a:xfrm>
            <a:prstGeom prst="rect">
              <a:avLst/>
            </a:prstGeom>
          </p:spPr>
        </p:pic>
        <p:pic>
          <p:nvPicPr>
            <p:cNvPr id="45" name="図 44">
              <a:extLst>
                <a:ext uri="{FF2B5EF4-FFF2-40B4-BE49-F238E27FC236}">
                  <a16:creationId xmlns:a16="http://schemas.microsoft.com/office/drawing/2014/main" id="{6E7D5F2B-3D51-A0B5-A9D6-493D38173437}"/>
                </a:ext>
              </a:extLst>
            </p:cNvPr>
            <p:cNvPicPr>
              <a:picLocks noChangeAspect="1"/>
            </p:cNvPicPr>
            <p:nvPr/>
          </p:nvPicPr>
          <p:blipFill rotWithShape="1">
            <a:blip r:embed="rId13">
              <a:extLst>
                <a:ext uri="{28A0092B-C50C-407E-A947-70E740481C1C}">
                  <a14:useLocalDpi xmlns:a14="http://schemas.microsoft.com/office/drawing/2010/main" val="0"/>
                </a:ext>
              </a:extLst>
            </a:blip>
            <a:srcRect l="57857" t="67153"/>
            <a:stretch/>
          </p:blipFill>
          <p:spPr>
            <a:xfrm>
              <a:off x="6631906" y="27056311"/>
              <a:ext cx="2025454" cy="1323906"/>
            </a:xfrm>
            <a:prstGeom prst="rect">
              <a:avLst/>
            </a:prstGeom>
          </p:spPr>
        </p:pic>
      </p:grpSp>
      <p:pic>
        <p:nvPicPr>
          <p:cNvPr id="50" name="図 49">
            <a:extLst>
              <a:ext uri="{FF2B5EF4-FFF2-40B4-BE49-F238E27FC236}">
                <a16:creationId xmlns:a16="http://schemas.microsoft.com/office/drawing/2014/main" id="{CAA8A824-B2FD-3645-BC91-6A07AE45B27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700694" y="7513970"/>
            <a:ext cx="3324321" cy="3970279"/>
          </a:xfrm>
          <a:prstGeom prst="rect">
            <a:avLst/>
          </a:prstGeom>
        </p:spPr>
      </p:pic>
      <p:pic>
        <p:nvPicPr>
          <p:cNvPr id="102" name="グラフィックス 101" descr="女性のプロフィール">
            <a:extLst>
              <a:ext uri="{FF2B5EF4-FFF2-40B4-BE49-F238E27FC236}">
                <a16:creationId xmlns:a16="http://schemas.microsoft.com/office/drawing/2014/main" id="{94637C98-085E-4A80-AE33-D30D9A89FBD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25869" y="10093373"/>
            <a:ext cx="1353999" cy="1353999"/>
          </a:xfrm>
          <a:prstGeom prst="rect">
            <a:avLst/>
          </a:prstGeom>
        </p:spPr>
      </p:pic>
      <p:pic>
        <p:nvPicPr>
          <p:cNvPr id="103" name="グラフィックス 102" descr="男性のプロフィール">
            <a:extLst>
              <a:ext uri="{FF2B5EF4-FFF2-40B4-BE49-F238E27FC236}">
                <a16:creationId xmlns:a16="http://schemas.microsoft.com/office/drawing/2014/main" id="{7C1CA63E-6FFF-41D9-8736-1DFAC8D498B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25869" y="8510596"/>
            <a:ext cx="1353999" cy="1353999"/>
          </a:xfrm>
          <a:prstGeom prst="rect">
            <a:avLst/>
          </a:prstGeom>
        </p:spPr>
      </p:pic>
      <p:pic>
        <p:nvPicPr>
          <p:cNvPr id="105" name="グラフィックス 104" descr="女子生徒">
            <a:extLst>
              <a:ext uri="{FF2B5EF4-FFF2-40B4-BE49-F238E27FC236}">
                <a16:creationId xmlns:a16="http://schemas.microsoft.com/office/drawing/2014/main" id="{CA047F4D-0AF2-427D-BA37-E37ADA2384B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39169" y="11746332"/>
            <a:ext cx="1546713" cy="1546713"/>
          </a:xfrm>
          <a:prstGeom prst="rect">
            <a:avLst/>
          </a:prstGeom>
        </p:spPr>
      </p:pic>
      <p:pic>
        <p:nvPicPr>
          <p:cNvPr id="107" name="グラフィックス 106" descr="矢印: 緩い曲線">
            <a:extLst>
              <a:ext uri="{FF2B5EF4-FFF2-40B4-BE49-F238E27FC236}">
                <a16:creationId xmlns:a16="http://schemas.microsoft.com/office/drawing/2014/main" id="{024EBA7C-04DA-47C5-8247-9BB0DD8AEC8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629078" y="13458202"/>
            <a:ext cx="1546713" cy="1546713"/>
          </a:xfrm>
          <a:prstGeom prst="rect">
            <a:avLst/>
          </a:prstGeom>
        </p:spPr>
      </p:pic>
    </p:spTree>
    <p:extLst>
      <p:ext uri="{BB962C8B-B14F-4D97-AF65-F5344CB8AC3E}">
        <p14:creationId xmlns:p14="http://schemas.microsoft.com/office/powerpoint/2010/main" val="1090699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D1609A6AD53EE49B04F84A0317B7E27" ma:contentTypeVersion="12" ma:contentTypeDescription="新しいドキュメントを作成します。" ma:contentTypeScope="" ma:versionID="4011db6a7d48782f138d00e018fca0f8">
  <xsd:schema xmlns:xsd="http://www.w3.org/2001/XMLSchema" xmlns:xs="http://www.w3.org/2001/XMLSchema" xmlns:p="http://schemas.microsoft.com/office/2006/metadata/properties" xmlns:ns2="c8f4cad6-8cba-49c2-9082-a97c86e4725e" xmlns:ns3="233d2782-70e5-4c0c-b3b8-e01978003e90" targetNamespace="http://schemas.microsoft.com/office/2006/metadata/properties" ma:root="true" ma:fieldsID="626d97637702857d58814988a1065092" ns2:_="" ns3:_="">
    <xsd:import namespace="c8f4cad6-8cba-49c2-9082-a97c86e4725e"/>
    <xsd:import namespace="233d2782-70e5-4c0c-b3b8-e01978003e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lcf76f155ced4ddcb4097134ff3c332f"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4cad6-8cba-49c2-9082-a97c86e47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c1ec0f05-8db9-4cb4-a53b-b8806002f24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3d2782-70e5-4c0c-b3b8-e01978003e90"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FEDB01-0E3D-4EDA-9B20-4138C48DF1B0}">
  <ds:schemaRefs>
    <ds:schemaRef ds:uri="http://schemas.microsoft.com/sharepoint/v3/contenttype/forms"/>
  </ds:schemaRefs>
</ds:datastoreItem>
</file>

<file path=customXml/itemProps2.xml><?xml version="1.0" encoding="utf-8"?>
<ds:datastoreItem xmlns:ds="http://schemas.openxmlformats.org/officeDocument/2006/customXml" ds:itemID="{A481AAEC-1F6C-41A0-96D5-9F049A71C1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4cad6-8cba-49c2-9082-a97c86e4725e"/>
    <ds:schemaRef ds:uri="233d2782-70e5-4c0c-b3b8-e01978003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27</TotalTime>
  <Words>613</Words>
  <Application>Microsoft Office PowerPoint</Application>
  <PresentationFormat>ユーザー設定</PresentationFormat>
  <Paragraphs>60</Paragraphs>
  <Slides>1</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vt:i4>
      </vt:variant>
    </vt:vector>
  </HeadingPairs>
  <TitlesOfParts>
    <vt:vector size="15" baseType="lpstr">
      <vt:lpstr>HGPｺﾞｼｯｸE</vt:lpstr>
      <vt:lpstr>HGSｺﾞｼｯｸE</vt:lpstr>
      <vt:lpstr>HGSｺﾞｼｯｸM</vt:lpstr>
      <vt:lpstr>HG教科書体</vt:lpstr>
      <vt:lpstr>UD デジタル 教科書体 NP-B</vt:lpstr>
      <vt:lpstr>UD デジタル 教科書体 NP-R</vt:lpstr>
      <vt:lpstr>ヒラギノ角ゴ Pro W3</vt:lpstr>
      <vt:lpstr>游ゴシック</vt:lpstr>
      <vt:lpstr>游ゴシック Light</vt:lpstr>
      <vt:lpstr>Arial</vt:lpstr>
      <vt:lpstr>Arial Narrow</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村井陽向_沼津</dc:creator>
  <cp:lastModifiedBy>d20117@comproom.local</cp:lastModifiedBy>
  <cp:revision>4</cp:revision>
  <dcterms:created xsi:type="dcterms:W3CDTF">2023-08-03T10:42:04Z</dcterms:created>
  <dcterms:modified xsi:type="dcterms:W3CDTF">2023-08-04T01:52:42Z</dcterms:modified>
</cp:coreProperties>
</file>