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49"/>
  </p:notesMasterIdLst>
  <p:sldIdLst>
    <p:sldId id="264" r:id="rId2"/>
    <p:sldId id="328" r:id="rId3"/>
    <p:sldId id="327" r:id="rId4"/>
    <p:sldId id="315" r:id="rId5"/>
    <p:sldId id="272" r:id="rId6"/>
    <p:sldId id="263" r:id="rId7"/>
    <p:sldId id="276" r:id="rId8"/>
    <p:sldId id="324" r:id="rId9"/>
    <p:sldId id="325" r:id="rId10"/>
    <p:sldId id="322" r:id="rId11"/>
    <p:sldId id="267" r:id="rId12"/>
    <p:sldId id="273" r:id="rId13"/>
    <p:sldId id="279" r:id="rId14"/>
    <p:sldId id="280" r:id="rId15"/>
    <p:sldId id="285" r:id="rId16"/>
    <p:sldId id="260" r:id="rId17"/>
    <p:sldId id="284" r:id="rId18"/>
    <p:sldId id="286" r:id="rId19"/>
    <p:sldId id="268" r:id="rId20"/>
    <p:sldId id="283" r:id="rId21"/>
    <p:sldId id="287" r:id="rId22"/>
    <p:sldId id="269" r:id="rId23"/>
    <p:sldId id="282" r:id="rId24"/>
    <p:sldId id="288" r:id="rId25"/>
    <p:sldId id="270" r:id="rId26"/>
    <p:sldId id="326" r:id="rId27"/>
    <p:sldId id="289" r:id="rId28"/>
    <p:sldId id="323" r:id="rId29"/>
    <p:sldId id="290" r:id="rId30"/>
    <p:sldId id="291" r:id="rId31"/>
    <p:sldId id="294" r:id="rId32"/>
    <p:sldId id="317" r:id="rId33"/>
    <p:sldId id="274" r:id="rId34"/>
    <p:sldId id="316" r:id="rId35"/>
    <p:sldId id="313" r:id="rId36"/>
    <p:sldId id="309" r:id="rId37"/>
    <p:sldId id="297" r:id="rId38"/>
    <p:sldId id="318" r:id="rId39"/>
    <p:sldId id="296" r:id="rId40"/>
    <p:sldId id="298" r:id="rId41"/>
    <p:sldId id="314" r:id="rId42"/>
    <p:sldId id="311" r:id="rId43"/>
    <p:sldId id="303" r:id="rId44"/>
    <p:sldId id="304" r:id="rId45"/>
    <p:sldId id="307" r:id="rId46"/>
    <p:sldId id="308" r:id="rId47"/>
    <p:sldId id="262" r:id="rId4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5DB765-0AEF-9C2D-69DE-258AB4DB59A6}" name="武藤楓_沼津" initials="武藤楓_沼津" userId="武藤楓_沼津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409"/>
    <a:srgbClr val="0000FF"/>
    <a:srgbClr val="33CCCC"/>
    <a:srgbClr val="3399FF"/>
    <a:srgbClr val="33CCFF"/>
    <a:srgbClr val="FFCC00"/>
    <a:srgbClr val="FF66CC"/>
    <a:srgbClr val="33CC33"/>
    <a:srgbClr val="00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90946" autoAdjust="0"/>
  </p:normalViewPr>
  <p:slideViewPr>
    <p:cSldViewPr snapToGrid="0">
      <p:cViewPr varScale="1">
        <p:scale>
          <a:sx n="60" d="100"/>
          <a:sy n="60" d="100"/>
        </p:scale>
        <p:origin x="10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0T06:36:17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93D95-8BC0-4F69-B8B8-A344B6109093}" type="datetimeFigureOut">
              <a:rPr kumimoji="1" lang="ja-JP" altLang="en-US" smtClean="0"/>
              <a:t>2022/1/22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DA6CC-5C22-48EE-B669-E97BB1F579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5583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DA6CC-5C22-48EE-B669-E97BB1F579CD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226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317EAD-8DA1-4549-AC33-5A359A497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E7F0033-CF6D-4641-9C22-EEB057C2A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711FF5-7317-4F0A-9D92-B323673ED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3EFE0-4786-48F2-B604-97A9DA16112C}" type="datetimeFigureOut">
              <a:rPr kumimoji="1" lang="ja-JP" altLang="en-US" smtClean="0"/>
              <a:t>2022/1/22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070D71-9D38-46B3-97C4-98D75ACA2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5009B60-9ACB-4B82-9860-92EC1C3C5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522F-3A5B-4280-880E-03FBE8CA66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02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27B5F9-6E7E-442A-80FB-F054023C0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E1E16B5-6861-463A-A921-419C1DBFF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CCAA746-8519-406D-933F-705AEF4CC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3EFE0-4786-48F2-B604-97A9DA16112C}" type="datetimeFigureOut">
              <a:rPr kumimoji="1" lang="ja-JP" altLang="en-US" smtClean="0"/>
              <a:t>2022/1/22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4B3C9FC-8764-440D-B5C0-C23DB7651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849C0CD-75C7-4714-85CF-516B262FC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522F-3A5B-4280-880E-03FBE8CA66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263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3D6E499-1E11-438E-8D8D-1E6AD90CC7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40718B5-DB93-44BE-936E-865DCFB86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5163FF-5FC5-4FFF-8DCE-2692C0FE1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3EFE0-4786-48F2-B604-97A9DA16112C}" type="datetimeFigureOut">
              <a:rPr kumimoji="1" lang="ja-JP" altLang="en-US" smtClean="0"/>
              <a:t>2022/1/22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54294E-B4DF-4A0D-A391-27F1143EC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8AB706-26E7-4F2D-A9D4-334CD38D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522F-3A5B-4280-880E-03FBE8CA66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1657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CA84F0-DE68-4E26-9E68-686F2401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5B57D02-F6BA-4EBF-9504-9F1A33BB0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363666-7D73-4D65-A4CD-8923C809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3EFE0-4786-48F2-B604-97A9DA16112C}" type="datetimeFigureOut">
              <a:rPr kumimoji="1" lang="ja-JP" altLang="en-US" smtClean="0"/>
              <a:t>2022/1/22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76BE382-9190-4C31-98B6-22A954B5D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DA81B9E-8785-4D8E-970B-39FDEEC65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522F-3A5B-4280-880E-03FBE8CA66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257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DBB197-3BDC-4BDA-B01F-72DF1966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8DF4821-F459-47B3-8AF7-2740497E4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7235A39-C57A-4407-8638-DAC738AAA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3EFE0-4786-48F2-B604-97A9DA16112C}" type="datetimeFigureOut">
              <a:rPr kumimoji="1" lang="ja-JP" altLang="en-US" smtClean="0"/>
              <a:t>2022/1/22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65EDD35-9C1B-405E-8CF3-F25BC3DD6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9AFC96C-6519-490B-9F69-0FBC03A5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522F-3A5B-4280-880E-03FBE8CA66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1554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247B0-6275-41DD-B34A-955BA11A9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61BB2B-1EFF-49B3-BE5B-910D02D18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4856BF1-2F3A-471D-85A6-985F74750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C9FCE81-30E0-436C-A141-CB9F8FDD3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3EFE0-4786-48F2-B604-97A9DA16112C}" type="datetimeFigureOut">
              <a:rPr kumimoji="1" lang="ja-JP" altLang="en-US" smtClean="0"/>
              <a:t>2022/1/22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18C2879-D44C-4D36-9AFC-DA249F80E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EE3C34A-5699-4A2B-A118-3255C50FA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522F-3A5B-4280-880E-03FBE8CA66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100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F9C766-3058-41F0-B26A-EDE826FB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DC8F881-0915-410E-93FC-05FD82625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659CB53-CA12-4DF3-BF46-9B6771E46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758CA51-2F7E-40B4-BDC1-56331506A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BB6E96A-B4E1-4DB0-9C1F-8697D0EF4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41D0334-ADA2-437B-B24E-EA04BB13B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3EFE0-4786-48F2-B604-97A9DA16112C}" type="datetimeFigureOut">
              <a:rPr kumimoji="1" lang="ja-JP" altLang="en-US" smtClean="0"/>
              <a:t>2022/1/22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E7C6B63-9C8C-4FD1-8422-820D03EA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D7D48F9-0DDC-4ADF-B7B4-0D4ADEBB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522F-3A5B-4280-880E-03FBE8CA66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2878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5FD3F8-6789-4AF6-8062-9D61E83B4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88F961A-7CA9-4299-866A-083E1B8E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3EFE0-4786-48F2-B604-97A9DA16112C}" type="datetimeFigureOut">
              <a:rPr kumimoji="1" lang="ja-JP" altLang="en-US" smtClean="0"/>
              <a:t>2022/1/22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DAA71D9-F9C4-43A2-B415-C474D0294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CFAA24F-3B9A-42AA-A549-9F0F1019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522F-3A5B-4280-880E-03FBE8CA66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2723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FC48949-E2AF-470C-95D5-C079E1920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3EFE0-4786-48F2-B604-97A9DA16112C}" type="datetimeFigureOut">
              <a:rPr kumimoji="1" lang="ja-JP" altLang="en-US" smtClean="0"/>
              <a:t>2022/1/22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BC587AE-57FE-4D94-A566-605FDAFB0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EC1826-B5C3-4044-A335-2872FC00F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522F-3A5B-4280-880E-03FBE8CA66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4788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D9A9B3-A5F2-4DD7-B959-93BE34061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E4713FC-A20E-4CC6-8D3B-EEE5FFB10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6ABBCAA-DD35-41F7-B483-AE7091E8D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87621CF-6E8C-42AB-842F-7C8082FE4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3EFE0-4786-48F2-B604-97A9DA16112C}" type="datetimeFigureOut">
              <a:rPr kumimoji="1" lang="ja-JP" altLang="en-US" smtClean="0"/>
              <a:t>2022/1/22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F2F6A93-061D-4C43-9949-93A58DBB4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EB219BA-3176-4615-A566-F7131044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522F-3A5B-4280-880E-03FBE8CA66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029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BF2855-314E-49E0-9A26-20D2977B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379674B-ACAA-4654-9449-1C3DB229F2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C64A6C6-4AE9-4077-882A-83AF3B874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EE63A0C-7177-4EEF-8852-4C615FE88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3EFE0-4786-48F2-B604-97A9DA16112C}" type="datetimeFigureOut">
              <a:rPr kumimoji="1" lang="ja-JP" altLang="en-US" smtClean="0"/>
              <a:t>2022/1/22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AF0A741-6D60-478B-9433-276D9BDBD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1B794F4-9261-4DBF-A558-DF2A3D711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522F-3A5B-4280-880E-03FBE8CA66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3278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77BA9CC-9D85-4BE8-8FD9-3C4892B8D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E4FC636-70AE-4C0F-94A0-8B3E7E619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806274-7D24-4F2A-9E71-D0DB1D9E4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3EFE0-4786-48F2-B604-97A9DA16112C}" type="datetimeFigureOut">
              <a:rPr kumimoji="1" lang="ja-JP" altLang="en-US" smtClean="0"/>
              <a:t>2022/1/22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D9A85C-6601-482B-AACC-D5B81D2A0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68B8ECA-AC88-463A-9C87-91DE852A8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B522F-3A5B-4280-880E-03FBE8CA66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160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4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屋外, 民衆, 座る が含まれている画像&#10;&#10;自動的に生成された説明">
            <a:extLst>
              <a:ext uri="{FF2B5EF4-FFF2-40B4-BE49-F238E27FC236}">
                <a16:creationId xmlns:a16="http://schemas.microsoft.com/office/drawing/2014/main" id="{C93C8C00-4D84-4C14-8DF1-405F2DBA0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180" y="585885"/>
            <a:ext cx="7581640" cy="568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26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ロゴ&#10;&#10;自動的に生成された説明">
            <a:extLst>
              <a:ext uri="{FF2B5EF4-FFF2-40B4-BE49-F238E27FC236}">
                <a16:creationId xmlns:a16="http://schemas.microsoft.com/office/drawing/2014/main" id="{08FE0B3A-3CFA-4D39-BF9B-35F046AD1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100" y="2429485"/>
            <a:ext cx="6584498" cy="2753474"/>
          </a:xfrm>
          <a:prstGeom prst="rect">
            <a:avLst/>
          </a:prstGeom>
        </p:spPr>
      </p:pic>
      <p:pic>
        <p:nvPicPr>
          <p:cNvPr id="10" name="図 9" descr="鏡に映っている&#10;&#10;低い精度で自動的に生成された説明">
            <a:extLst>
              <a:ext uri="{FF2B5EF4-FFF2-40B4-BE49-F238E27FC236}">
                <a16:creationId xmlns:a16="http://schemas.microsoft.com/office/drawing/2014/main" id="{C81715F2-A87C-4C6C-9B91-3376CB9F9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00" y="324000"/>
            <a:ext cx="2500947" cy="626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27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コンテンツ プレースホルダー 14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B956BF3C-8541-4588-8663-337750E9A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227" y="760641"/>
            <a:ext cx="6913693" cy="5336718"/>
          </a:xfrm>
        </p:spPr>
      </p:pic>
      <p:pic>
        <p:nvPicPr>
          <p:cNvPr id="4" name="図 3" descr="鏡に映っている&#10;&#10;低い精度で自動的に生成された説明">
            <a:extLst>
              <a:ext uri="{FF2B5EF4-FFF2-40B4-BE49-F238E27FC236}">
                <a16:creationId xmlns:a16="http://schemas.microsoft.com/office/drawing/2014/main" id="{83E97025-33B9-4D10-A61B-2E37177B3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00" y="324000"/>
            <a:ext cx="2500947" cy="626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86936"/>
      </p:ext>
    </p:extLst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鏡に映っている&#10;&#10;低い精度で自動的に生成された説明">
            <a:extLst>
              <a:ext uri="{FF2B5EF4-FFF2-40B4-BE49-F238E27FC236}">
                <a16:creationId xmlns:a16="http://schemas.microsoft.com/office/drawing/2014/main" id="{83E97025-33B9-4D10-A61B-2E37177B3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24000"/>
            <a:ext cx="2500947" cy="626107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3FCEC5-0708-4ABC-8490-7C3D711C991C}"/>
              </a:ext>
            </a:extLst>
          </p:cNvPr>
          <p:cNvSpPr txBox="1"/>
          <p:nvPr/>
        </p:nvSpPr>
        <p:spPr>
          <a:xfrm>
            <a:off x="5475514" y="3044279"/>
            <a:ext cx="4134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何ができるのか</a:t>
            </a:r>
          </a:p>
        </p:txBody>
      </p:sp>
    </p:spTree>
    <p:extLst>
      <p:ext uri="{BB962C8B-B14F-4D97-AF65-F5344CB8AC3E}">
        <p14:creationId xmlns:p14="http://schemas.microsoft.com/office/powerpoint/2010/main" val="2942675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四角形: 1 つの角を丸める 18">
            <a:extLst>
              <a:ext uri="{FF2B5EF4-FFF2-40B4-BE49-F238E27FC236}">
                <a16:creationId xmlns:a16="http://schemas.microsoft.com/office/drawing/2014/main" id="{3D068072-0EF4-4530-8E61-74CEAC36C92F}"/>
              </a:ext>
            </a:extLst>
          </p:cNvPr>
          <p:cNvSpPr/>
          <p:nvPr/>
        </p:nvSpPr>
        <p:spPr>
          <a:xfrm>
            <a:off x="0" y="323999"/>
            <a:ext cx="8178229" cy="1103575"/>
          </a:xfrm>
          <a:prstGeom prst="round1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鏡に映っている&#10;&#10;低い精度で自動的に生成された説明">
            <a:extLst>
              <a:ext uri="{FF2B5EF4-FFF2-40B4-BE49-F238E27FC236}">
                <a16:creationId xmlns:a16="http://schemas.microsoft.com/office/drawing/2014/main" id="{83E97025-33B9-4D10-A61B-2E37177B3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24000"/>
            <a:ext cx="2500947" cy="626107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3FCEC5-0708-4ABC-8490-7C3D711C991C}"/>
              </a:ext>
            </a:extLst>
          </p:cNvPr>
          <p:cNvSpPr txBox="1"/>
          <p:nvPr/>
        </p:nvSpPr>
        <p:spPr>
          <a:xfrm>
            <a:off x="2790007" y="504245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何ができるのか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1DCF30F-14AB-4358-B82E-9E19C54A88E6}"/>
              </a:ext>
            </a:extLst>
          </p:cNvPr>
          <p:cNvSpPr txBox="1"/>
          <p:nvPr/>
        </p:nvSpPr>
        <p:spPr>
          <a:xfrm>
            <a:off x="3576000" y="1889240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写真撮影</a:t>
            </a:r>
            <a:endParaRPr kumimoji="1" lang="ja-JP" altLang="en-US" sz="4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2760288-72A9-4BEC-A06A-8449D4C31705}"/>
              </a:ext>
            </a:extLst>
          </p:cNvPr>
          <p:cNvSpPr txBox="1"/>
          <p:nvPr/>
        </p:nvSpPr>
        <p:spPr>
          <a:xfrm>
            <a:off x="3576000" y="2720237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自動調整</a:t>
            </a:r>
            <a:endParaRPr kumimoji="1" lang="ja-JP" altLang="en-US" sz="4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E23E973-F638-4312-B32F-88484D2C4DB6}"/>
              </a:ext>
            </a:extLst>
          </p:cNvPr>
          <p:cNvSpPr txBox="1"/>
          <p:nvPr/>
        </p:nvSpPr>
        <p:spPr>
          <a:xfrm>
            <a:off x="3576000" y="3551234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遠隔操作</a:t>
            </a:r>
            <a:endParaRPr kumimoji="1" lang="ja-JP" altLang="en-US" sz="4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5445EBF-48EF-4F76-A304-9359DFA4474A}"/>
              </a:ext>
            </a:extLst>
          </p:cNvPr>
          <p:cNvSpPr txBox="1"/>
          <p:nvPr/>
        </p:nvSpPr>
        <p:spPr>
          <a:xfrm>
            <a:off x="3576000" y="4382231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写真の共有</a:t>
            </a:r>
            <a:endParaRPr kumimoji="1" lang="ja-JP" altLang="en-US" sz="4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5" name="ひし形 14">
            <a:extLst>
              <a:ext uri="{FF2B5EF4-FFF2-40B4-BE49-F238E27FC236}">
                <a16:creationId xmlns:a16="http://schemas.microsoft.com/office/drawing/2014/main" id="{1A2EDE13-66A5-4611-B89F-3BB1AB9EA52C}"/>
              </a:ext>
            </a:extLst>
          </p:cNvPr>
          <p:cNvSpPr/>
          <p:nvPr/>
        </p:nvSpPr>
        <p:spPr>
          <a:xfrm>
            <a:off x="3154166" y="2083844"/>
            <a:ext cx="421834" cy="44178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ひし形 15">
            <a:extLst>
              <a:ext uri="{FF2B5EF4-FFF2-40B4-BE49-F238E27FC236}">
                <a16:creationId xmlns:a16="http://schemas.microsoft.com/office/drawing/2014/main" id="{8C737E26-3DCD-4855-B281-BCFB64155CC2}"/>
              </a:ext>
            </a:extLst>
          </p:cNvPr>
          <p:cNvSpPr/>
          <p:nvPr/>
        </p:nvSpPr>
        <p:spPr>
          <a:xfrm>
            <a:off x="3154166" y="4576834"/>
            <a:ext cx="421834" cy="44178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ひし形 16">
            <a:extLst>
              <a:ext uri="{FF2B5EF4-FFF2-40B4-BE49-F238E27FC236}">
                <a16:creationId xmlns:a16="http://schemas.microsoft.com/office/drawing/2014/main" id="{538973D8-9573-4452-BC8F-324D1A59F538}"/>
              </a:ext>
            </a:extLst>
          </p:cNvPr>
          <p:cNvSpPr/>
          <p:nvPr/>
        </p:nvSpPr>
        <p:spPr>
          <a:xfrm>
            <a:off x="3154166" y="3745837"/>
            <a:ext cx="421834" cy="44178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ひし形 17">
            <a:extLst>
              <a:ext uri="{FF2B5EF4-FFF2-40B4-BE49-F238E27FC236}">
                <a16:creationId xmlns:a16="http://schemas.microsoft.com/office/drawing/2014/main" id="{E91875EE-A153-4742-81C6-41C446183834}"/>
              </a:ext>
            </a:extLst>
          </p:cNvPr>
          <p:cNvSpPr/>
          <p:nvPr/>
        </p:nvSpPr>
        <p:spPr>
          <a:xfrm>
            <a:off x="3154166" y="2914841"/>
            <a:ext cx="421834" cy="44178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8353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四角形: 1 つの角を丸める 18">
            <a:extLst>
              <a:ext uri="{FF2B5EF4-FFF2-40B4-BE49-F238E27FC236}">
                <a16:creationId xmlns:a16="http://schemas.microsoft.com/office/drawing/2014/main" id="{38B83F3D-7686-4881-9E85-69EA73626A09}"/>
              </a:ext>
            </a:extLst>
          </p:cNvPr>
          <p:cNvSpPr/>
          <p:nvPr/>
        </p:nvSpPr>
        <p:spPr>
          <a:xfrm>
            <a:off x="0" y="323999"/>
            <a:ext cx="8178229" cy="1103575"/>
          </a:xfrm>
          <a:prstGeom prst="round1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鏡に映っている&#10;&#10;低い精度で自動的に生成された説明">
            <a:extLst>
              <a:ext uri="{FF2B5EF4-FFF2-40B4-BE49-F238E27FC236}">
                <a16:creationId xmlns:a16="http://schemas.microsoft.com/office/drawing/2014/main" id="{83E97025-33B9-4D10-A61B-2E37177B3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24000"/>
            <a:ext cx="2500947" cy="626107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3FCEC5-0708-4ABC-8490-7C3D711C991C}"/>
              </a:ext>
            </a:extLst>
          </p:cNvPr>
          <p:cNvSpPr txBox="1"/>
          <p:nvPr/>
        </p:nvSpPr>
        <p:spPr>
          <a:xfrm>
            <a:off x="2790007" y="504245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何ができるのか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1DCF30F-14AB-4358-B82E-9E19C54A88E6}"/>
              </a:ext>
            </a:extLst>
          </p:cNvPr>
          <p:cNvSpPr txBox="1"/>
          <p:nvPr/>
        </p:nvSpPr>
        <p:spPr>
          <a:xfrm>
            <a:off x="3576000" y="1889240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写真撮影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2760288-72A9-4BEC-A06A-8449D4C31705}"/>
              </a:ext>
            </a:extLst>
          </p:cNvPr>
          <p:cNvSpPr txBox="1"/>
          <p:nvPr/>
        </p:nvSpPr>
        <p:spPr>
          <a:xfrm>
            <a:off x="3576000" y="2720237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自動調整</a:t>
            </a:r>
            <a:endParaRPr kumimoji="1" lang="ja-JP" altLang="en-US" sz="4800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E23E973-F638-4312-B32F-88484D2C4DB6}"/>
              </a:ext>
            </a:extLst>
          </p:cNvPr>
          <p:cNvSpPr txBox="1"/>
          <p:nvPr/>
        </p:nvSpPr>
        <p:spPr>
          <a:xfrm>
            <a:off x="3576000" y="3551234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遠隔操作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5445EBF-48EF-4F76-A304-9359DFA4474A}"/>
              </a:ext>
            </a:extLst>
          </p:cNvPr>
          <p:cNvSpPr txBox="1"/>
          <p:nvPr/>
        </p:nvSpPr>
        <p:spPr>
          <a:xfrm>
            <a:off x="3576000" y="4382231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写真の共有</a:t>
            </a:r>
            <a:endParaRPr kumimoji="1" lang="ja-JP" altLang="en-US" sz="4800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15" name="ひし形 14">
            <a:extLst>
              <a:ext uri="{FF2B5EF4-FFF2-40B4-BE49-F238E27FC236}">
                <a16:creationId xmlns:a16="http://schemas.microsoft.com/office/drawing/2014/main" id="{1A2EDE13-66A5-4611-B89F-3BB1AB9EA52C}"/>
              </a:ext>
            </a:extLst>
          </p:cNvPr>
          <p:cNvSpPr/>
          <p:nvPr/>
        </p:nvSpPr>
        <p:spPr>
          <a:xfrm>
            <a:off x="3154166" y="2083844"/>
            <a:ext cx="421834" cy="441789"/>
          </a:xfrm>
          <a:prstGeom prst="diamon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ひし形 15">
            <a:extLst>
              <a:ext uri="{FF2B5EF4-FFF2-40B4-BE49-F238E27FC236}">
                <a16:creationId xmlns:a16="http://schemas.microsoft.com/office/drawing/2014/main" id="{8C737E26-3DCD-4855-B281-BCFB64155CC2}"/>
              </a:ext>
            </a:extLst>
          </p:cNvPr>
          <p:cNvSpPr/>
          <p:nvPr/>
        </p:nvSpPr>
        <p:spPr>
          <a:xfrm>
            <a:off x="3154166" y="4576834"/>
            <a:ext cx="421834" cy="441789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ひし形 16">
            <a:extLst>
              <a:ext uri="{FF2B5EF4-FFF2-40B4-BE49-F238E27FC236}">
                <a16:creationId xmlns:a16="http://schemas.microsoft.com/office/drawing/2014/main" id="{538973D8-9573-4452-BC8F-324D1A59F538}"/>
              </a:ext>
            </a:extLst>
          </p:cNvPr>
          <p:cNvSpPr/>
          <p:nvPr/>
        </p:nvSpPr>
        <p:spPr>
          <a:xfrm>
            <a:off x="3154166" y="3745837"/>
            <a:ext cx="421834" cy="441789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ひし形 17">
            <a:extLst>
              <a:ext uri="{FF2B5EF4-FFF2-40B4-BE49-F238E27FC236}">
                <a16:creationId xmlns:a16="http://schemas.microsoft.com/office/drawing/2014/main" id="{E91875EE-A153-4742-81C6-41C446183834}"/>
              </a:ext>
            </a:extLst>
          </p:cNvPr>
          <p:cNvSpPr/>
          <p:nvPr/>
        </p:nvSpPr>
        <p:spPr>
          <a:xfrm>
            <a:off x="3154166" y="2914841"/>
            <a:ext cx="421834" cy="441789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1490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500">
        <p159:morph option="byObject"/>
      </p:transition>
    </mc:Choice>
    <mc:Fallback xmlns="">
      <p:transition spd="slow" advClick="0" advTm="5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1 つの角を切り取る 7">
            <a:extLst>
              <a:ext uri="{FF2B5EF4-FFF2-40B4-BE49-F238E27FC236}">
                <a16:creationId xmlns:a16="http://schemas.microsoft.com/office/drawing/2014/main" id="{0B6ACDA7-9607-4BBB-B4BD-B615DB04F659}"/>
              </a:ext>
            </a:extLst>
          </p:cNvPr>
          <p:cNvSpPr/>
          <p:nvPr/>
        </p:nvSpPr>
        <p:spPr>
          <a:xfrm rot="5400000">
            <a:off x="-245842" y="245842"/>
            <a:ext cx="1015664" cy="523982"/>
          </a:xfrm>
          <a:prstGeom prst="snip1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84E8A1F-0DAE-4FC5-86B3-A91C3A23CD7F}"/>
              </a:ext>
            </a:extLst>
          </p:cNvPr>
          <p:cNvSpPr txBox="1"/>
          <p:nvPr/>
        </p:nvSpPr>
        <p:spPr>
          <a:xfrm>
            <a:off x="523981" y="0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33CCCC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Function </a:t>
            </a:r>
            <a:r>
              <a:rPr lang="ja-JP" altLang="en-US" sz="3200" b="1" dirty="0">
                <a:solidFill>
                  <a:srgbClr val="33CCCC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機能説明 </a:t>
            </a:r>
            <a:endParaRPr kumimoji="1" lang="ja-JP" altLang="en-US" sz="3200" b="1" dirty="0">
              <a:solidFill>
                <a:srgbClr val="33CCCC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C3A8C77-BF5D-40BC-8D8F-9D60690E6DFD}"/>
              </a:ext>
            </a:extLst>
          </p:cNvPr>
          <p:cNvSpPr txBox="1"/>
          <p:nvPr/>
        </p:nvSpPr>
        <p:spPr>
          <a:xfrm>
            <a:off x="6300000" y="1080000"/>
            <a:ext cx="504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600" dirty="0">
                <a:solidFill>
                  <a:srgbClr val="33CCCC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写</a:t>
            </a:r>
            <a:r>
              <a:rPr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真撮影</a:t>
            </a:r>
            <a:endParaRPr kumimoji="1" lang="ja-JP" altLang="en-US" sz="4800" dirty="0">
              <a:solidFill>
                <a:schemeClr val="tx1">
                  <a:lumMod val="65000"/>
                  <a:lumOff val="35000"/>
                </a:schemeClr>
              </a:solidFill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  <p:pic>
        <p:nvPicPr>
          <p:cNvPr id="4" name="図 3" descr="テーブル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F9E954E6-898F-440D-AE97-E330179A9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9"/>
          <a:stretch/>
        </p:blipFill>
        <p:spPr>
          <a:xfrm>
            <a:off x="7907471" y="3020818"/>
            <a:ext cx="4150761" cy="3631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 descr="テーブル, 木製, 部屋, 男 が含まれている画像&#10;&#10;自動的に生成された説明">
            <a:extLst>
              <a:ext uri="{FF2B5EF4-FFF2-40B4-BE49-F238E27FC236}">
                <a16:creationId xmlns:a16="http://schemas.microsoft.com/office/drawing/2014/main" id="{F190607B-C82F-48D6-9A86-9752FFB62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8025" y="1815822"/>
            <a:ext cx="5534347" cy="4150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 descr="屋内, テーブル, 座る, 小さい が含まれている画像&#10;&#10;自動的に生成された説明">
            <a:extLst>
              <a:ext uri="{FF2B5EF4-FFF2-40B4-BE49-F238E27FC236}">
                <a16:creationId xmlns:a16="http://schemas.microsoft.com/office/drawing/2014/main" id="{3013E938-BB5B-4F44-B7D1-034A046E57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9" r="33712"/>
          <a:stretch/>
        </p:blipFill>
        <p:spPr>
          <a:xfrm>
            <a:off x="4560013" y="3429000"/>
            <a:ext cx="3071974" cy="305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28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四角形: 1 つの角を丸める 18">
            <a:extLst>
              <a:ext uri="{FF2B5EF4-FFF2-40B4-BE49-F238E27FC236}">
                <a16:creationId xmlns:a16="http://schemas.microsoft.com/office/drawing/2014/main" id="{48CE558F-91BA-4C9E-BD77-8C95A944CCEC}"/>
              </a:ext>
            </a:extLst>
          </p:cNvPr>
          <p:cNvSpPr/>
          <p:nvPr/>
        </p:nvSpPr>
        <p:spPr>
          <a:xfrm>
            <a:off x="0" y="323999"/>
            <a:ext cx="8178229" cy="1103575"/>
          </a:xfrm>
          <a:prstGeom prst="round1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鏡に映っている&#10;&#10;低い精度で自動的に生成された説明">
            <a:extLst>
              <a:ext uri="{FF2B5EF4-FFF2-40B4-BE49-F238E27FC236}">
                <a16:creationId xmlns:a16="http://schemas.microsoft.com/office/drawing/2014/main" id="{83E97025-33B9-4D10-A61B-2E37177B3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23999"/>
            <a:ext cx="2500947" cy="626107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3FCEC5-0708-4ABC-8490-7C3D711C991C}"/>
              </a:ext>
            </a:extLst>
          </p:cNvPr>
          <p:cNvSpPr txBox="1"/>
          <p:nvPr/>
        </p:nvSpPr>
        <p:spPr>
          <a:xfrm>
            <a:off x="2790007" y="504245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何ができるのか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1DCF30F-14AB-4358-B82E-9E19C54A88E6}"/>
              </a:ext>
            </a:extLst>
          </p:cNvPr>
          <p:cNvSpPr txBox="1"/>
          <p:nvPr/>
        </p:nvSpPr>
        <p:spPr>
          <a:xfrm>
            <a:off x="3576000" y="1889240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写真撮影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2760288-72A9-4BEC-A06A-8449D4C31705}"/>
              </a:ext>
            </a:extLst>
          </p:cNvPr>
          <p:cNvSpPr txBox="1"/>
          <p:nvPr/>
        </p:nvSpPr>
        <p:spPr>
          <a:xfrm>
            <a:off x="3576000" y="2720237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自動調整</a:t>
            </a:r>
            <a:endParaRPr kumimoji="1" lang="ja-JP" altLang="en-US" sz="4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E23E973-F638-4312-B32F-88484D2C4DB6}"/>
              </a:ext>
            </a:extLst>
          </p:cNvPr>
          <p:cNvSpPr txBox="1"/>
          <p:nvPr/>
        </p:nvSpPr>
        <p:spPr>
          <a:xfrm>
            <a:off x="3576000" y="3551234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遠隔操作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5445EBF-48EF-4F76-A304-9359DFA4474A}"/>
              </a:ext>
            </a:extLst>
          </p:cNvPr>
          <p:cNvSpPr txBox="1"/>
          <p:nvPr/>
        </p:nvSpPr>
        <p:spPr>
          <a:xfrm>
            <a:off x="3576000" y="4382231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写真の共有</a:t>
            </a:r>
            <a:endParaRPr kumimoji="1" lang="ja-JP" altLang="en-US" sz="4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5" name="ひし形 14">
            <a:extLst>
              <a:ext uri="{FF2B5EF4-FFF2-40B4-BE49-F238E27FC236}">
                <a16:creationId xmlns:a16="http://schemas.microsoft.com/office/drawing/2014/main" id="{1A2EDE13-66A5-4611-B89F-3BB1AB9EA52C}"/>
              </a:ext>
            </a:extLst>
          </p:cNvPr>
          <p:cNvSpPr/>
          <p:nvPr/>
        </p:nvSpPr>
        <p:spPr>
          <a:xfrm>
            <a:off x="3154166" y="2083844"/>
            <a:ext cx="421834" cy="44178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ひし形 15">
            <a:extLst>
              <a:ext uri="{FF2B5EF4-FFF2-40B4-BE49-F238E27FC236}">
                <a16:creationId xmlns:a16="http://schemas.microsoft.com/office/drawing/2014/main" id="{8C737E26-3DCD-4855-B281-BCFB64155CC2}"/>
              </a:ext>
            </a:extLst>
          </p:cNvPr>
          <p:cNvSpPr/>
          <p:nvPr/>
        </p:nvSpPr>
        <p:spPr>
          <a:xfrm>
            <a:off x="3154166" y="4576834"/>
            <a:ext cx="421834" cy="44178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ひし形 16">
            <a:extLst>
              <a:ext uri="{FF2B5EF4-FFF2-40B4-BE49-F238E27FC236}">
                <a16:creationId xmlns:a16="http://schemas.microsoft.com/office/drawing/2014/main" id="{538973D8-9573-4452-BC8F-324D1A59F538}"/>
              </a:ext>
            </a:extLst>
          </p:cNvPr>
          <p:cNvSpPr/>
          <p:nvPr/>
        </p:nvSpPr>
        <p:spPr>
          <a:xfrm>
            <a:off x="3154166" y="3745837"/>
            <a:ext cx="421834" cy="44178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ひし形 17">
            <a:extLst>
              <a:ext uri="{FF2B5EF4-FFF2-40B4-BE49-F238E27FC236}">
                <a16:creationId xmlns:a16="http://schemas.microsoft.com/office/drawing/2014/main" id="{E91875EE-A153-4742-81C6-41C446183834}"/>
              </a:ext>
            </a:extLst>
          </p:cNvPr>
          <p:cNvSpPr/>
          <p:nvPr/>
        </p:nvSpPr>
        <p:spPr>
          <a:xfrm>
            <a:off x="3154166" y="2914841"/>
            <a:ext cx="421834" cy="44178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2812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四角形: 1 つの角を丸める 18">
            <a:extLst>
              <a:ext uri="{FF2B5EF4-FFF2-40B4-BE49-F238E27FC236}">
                <a16:creationId xmlns:a16="http://schemas.microsoft.com/office/drawing/2014/main" id="{3B675EC9-0CB3-4722-AE40-5EA1837D4D6F}"/>
              </a:ext>
            </a:extLst>
          </p:cNvPr>
          <p:cNvSpPr/>
          <p:nvPr/>
        </p:nvSpPr>
        <p:spPr>
          <a:xfrm>
            <a:off x="0" y="323999"/>
            <a:ext cx="8178229" cy="1103575"/>
          </a:xfrm>
          <a:prstGeom prst="round1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 descr="鏡に映っている&#10;&#10;低い精度で自動的に生成された説明">
            <a:extLst>
              <a:ext uri="{FF2B5EF4-FFF2-40B4-BE49-F238E27FC236}">
                <a16:creationId xmlns:a16="http://schemas.microsoft.com/office/drawing/2014/main" id="{83E97025-33B9-4D10-A61B-2E37177B3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24000"/>
            <a:ext cx="2500947" cy="626107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3FCEC5-0708-4ABC-8490-7C3D711C991C}"/>
              </a:ext>
            </a:extLst>
          </p:cNvPr>
          <p:cNvSpPr txBox="1"/>
          <p:nvPr/>
        </p:nvSpPr>
        <p:spPr>
          <a:xfrm>
            <a:off x="2790007" y="504245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何ができるのか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1DCF30F-14AB-4358-B82E-9E19C54A88E6}"/>
              </a:ext>
            </a:extLst>
          </p:cNvPr>
          <p:cNvSpPr txBox="1"/>
          <p:nvPr/>
        </p:nvSpPr>
        <p:spPr>
          <a:xfrm>
            <a:off x="3576000" y="1889240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写真撮影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2760288-72A9-4BEC-A06A-8449D4C31705}"/>
              </a:ext>
            </a:extLst>
          </p:cNvPr>
          <p:cNvSpPr txBox="1"/>
          <p:nvPr/>
        </p:nvSpPr>
        <p:spPr>
          <a:xfrm>
            <a:off x="3576000" y="2720237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自動調整</a:t>
            </a:r>
            <a:endParaRPr kumimoji="1" lang="ja-JP" altLang="en-US" sz="4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E23E973-F638-4312-B32F-88484D2C4DB6}"/>
              </a:ext>
            </a:extLst>
          </p:cNvPr>
          <p:cNvSpPr txBox="1"/>
          <p:nvPr/>
        </p:nvSpPr>
        <p:spPr>
          <a:xfrm>
            <a:off x="3576000" y="3551234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遠隔操作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5445EBF-48EF-4F76-A304-9359DFA4474A}"/>
              </a:ext>
            </a:extLst>
          </p:cNvPr>
          <p:cNvSpPr txBox="1"/>
          <p:nvPr/>
        </p:nvSpPr>
        <p:spPr>
          <a:xfrm>
            <a:off x="3576000" y="4382231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写真の共有</a:t>
            </a:r>
            <a:endParaRPr kumimoji="1" lang="ja-JP" altLang="en-US" sz="4800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15" name="ひし形 14">
            <a:extLst>
              <a:ext uri="{FF2B5EF4-FFF2-40B4-BE49-F238E27FC236}">
                <a16:creationId xmlns:a16="http://schemas.microsoft.com/office/drawing/2014/main" id="{1A2EDE13-66A5-4611-B89F-3BB1AB9EA52C}"/>
              </a:ext>
            </a:extLst>
          </p:cNvPr>
          <p:cNvSpPr/>
          <p:nvPr/>
        </p:nvSpPr>
        <p:spPr>
          <a:xfrm>
            <a:off x="3154166" y="2083844"/>
            <a:ext cx="421834" cy="441789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ひし形 15">
            <a:extLst>
              <a:ext uri="{FF2B5EF4-FFF2-40B4-BE49-F238E27FC236}">
                <a16:creationId xmlns:a16="http://schemas.microsoft.com/office/drawing/2014/main" id="{8C737E26-3DCD-4855-B281-BCFB64155CC2}"/>
              </a:ext>
            </a:extLst>
          </p:cNvPr>
          <p:cNvSpPr/>
          <p:nvPr/>
        </p:nvSpPr>
        <p:spPr>
          <a:xfrm>
            <a:off x="3154166" y="4576834"/>
            <a:ext cx="421834" cy="441789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ひし形 16">
            <a:extLst>
              <a:ext uri="{FF2B5EF4-FFF2-40B4-BE49-F238E27FC236}">
                <a16:creationId xmlns:a16="http://schemas.microsoft.com/office/drawing/2014/main" id="{538973D8-9573-4452-BC8F-324D1A59F538}"/>
              </a:ext>
            </a:extLst>
          </p:cNvPr>
          <p:cNvSpPr/>
          <p:nvPr/>
        </p:nvSpPr>
        <p:spPr>
          <a:xfrm>
            <a:off x="3154166" y="3745837"/>
            <a:ext cx="421834" cy="441789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ひし形 17">
            <a:extLst>
              <a:ext uri="{FF2B5EF4-FFF2-40B4-BE49-F238E27FC236}">
                <a16:creationId xmlns:a16="http://schemas.microsoft.com/office/drawing/2014/main" id="{E91875EE-A153-4742-81C6-41C446183834}"/>
              </a:ext>
            </a:extLst>
          </p:cNvPr>
          <p:cNvSpPr/>
          <p:nvPr/>
        </p:nvSpPr>
        <p:spPr>
          <a:xfrm>
            <a:off x="3154166" y="2914841"/>
            <a:ext cx="421834" cy="441789"/>
          </a:xfrm>
          <a:prstGeom prst="diamon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3508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500">
        <p159:morph option="byObject"/>
      </p:transition>
    </mc:Choice>
    <mc:Fallback xmlns="">
      <p:transition spd="slow" advClick="0" advTm="5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1 つの角を切り取る 7">
            <a:extLst>
              <a:ext uri="{FF2B5EF4-FFF2-40B4-BE49-F238E27FC236}">
                <a16:creationId xmlns:a16="http://schemas.microsoft.com/office/drawing/2014/main" id="{575ABE02-C1A2-4024-953E-979B04420D89}"/>
              </a:ext>
            </a:extLst>
          </p:cNvPr>
          <p:cNvSpPr/>
          <p:nvPr/>
        </p:nvSpPr>
        <p:spPr>
          <a:xfrm rot="5400000">
            <a:off x="-245842" y="245842"/>
            <a:ext cx="1015664" cy="523982"/>
          </a:xfrm>
          <a:prstGeom prst="snip1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815A877-9BAB-417B-B7B9-9F1D79DDB2D1}"/>
              </a:ext>
            </a:extLst>
          </p:cNvPr>
          <p:cNvSpPr txBox="1"/>
          <p:nvPr/>
        </p:nvSpPr>
        <p:spPr>
          <a:xfrm>
            <a:off x="523981" y="0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33CCCC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Function </a:t>
            </a:r>
            <a:r>
              <a:rPr lang="ja-JP" altLang="en-US" sz="3200" b="1" dirty="0">
                <a:solidFill>
                  <a:srgbClr val="33CCCC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機能説明 </a:t>
            </a:r>
            <a:endParaRPr kumimoji="1" lang="ja-JP" altLang="en-US" sz="3200" b="1" dirty="0">
              <a:solidFill>
                <a:srgbClr val="33CCCC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9FBF30A-33DD-40F6-9796-4047476551C1}"/>
              </a:ext>
            </a:extLst>
          </p:cNvPr>
          <p:cNvSpPr txBox="1"/>
          <p:nvPr/>
        </p:nvSpPr>
        <p:spPr>
          <a:xfrm>
            <a:off x="6300000" y="4730340"/>
            <a:ext cx="504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dirty="0">
                <a:solidFill>
                  <a:srgbClr val="33CCCC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自</a:t>
            </a:r>
            <a:r>
              <a:rPr kumimoji="1"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動調整</a:t>
            </a:r>
          </a:p>
        </p:txBody>
      </p:sp>
      <p:pic>
        <p:nvPicPr>
          <p:cNvPr id="4" name="図 3" descr="屋外, 道路, 建物, 立つ が含まれている画像&#10;&#10;自動的に生成された説明">
            <a:extLst>
              <a:ext uri="{FF2B5EF4-FFF2-40B4-BE49-F238E27FC236}">
                <a16:creationId xmlns:a16="http://schemas.microsoft.com/office/drawing/2014/main" id="{11EEEF55-1F71-441F-8FE7-A06E30762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8" y="1464068"/>
            <a:ext cx="6035722" cy="4526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21829A3-92F0-43BB-9E4C-3F0938862BB9}"/>
              </a:ext>
            </a:extLst>
          </p:cNvPr>
          <p:cNvSpPr/>
          <p:nvPr/>
        </p:nvSpPr>
        <p:spPr>
          <a:xfrm>
            <a:off x="3185732" y="2321960"/>
            <a:ext cx="991824" cy="290758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573F642-13D7-4996-9407-D0B2A661956E}"/>
              </a:ext>
            </a:extLst>
          </p:cNvPr>
          <p:cNvSpPr/>
          <p:nvPr/>
        </p:nvSpPr>
        <p:spPr>
          <a:xfrm>
            <a:off x="2418526" y="2077411"/>
            <a:ext cx="991824" cy="307197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 descr="歩道を歩いている男性&#10;&#10;中程度の精度で自動的に生成された説明">
            <a:extLst>
              <a:ext uri="{FF2B5EF4-FFF2-40B4-BE49-F238E27FC236}">
                <a16:creationId xmlns:a16="http://schemas.microsoft.com/office/drawing/2014/main" id="{EE23A6D2-8C42-44A3-A45E-C2393166E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89" y="1448656"/>
            <a:ext cx="4497411" cy="3364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6443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RS2101_PV">
            <a:hlinkClick r:id="" action="ppaction://media"/>
            <a:extLst>
              <a:ext uri="{FF2B5EF4-FFF2-40B4-BE49-F238E27FC236}">
                <a16:creationId xmlns:a16="http://schemas.microsoft.com/office/drawing/2014/main" id="{29DFBEFC-3318-4D65-BE96-BBABCCE0C1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6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四角形: 1 つの角を丸める 18">
            <a:extLst>
              <a:ext uri="{FF2B5EF4-FFF2-40B4-BE49-F238E27FC236}">
                <a16:creationId xmlns:a16="http://schemas.microsoft.com/office/drawing/2014/main" id="{0C5114F3-8B8E-4983-8DBF-8882A58A1987}"/>
              </a:ext>
            </a:extLst>
          </p:cNvPr>
          <p:cNvSpPr/>
          <p:nvPr/>
        </p:nvSpPr>
        <p:spPr>
          <a:xfrm>
            <a:off x="0" y="323999"/>
            <a:ext cx="8178229" cy="1103575"/>
          </a:xfrm>
          <a:prstGeom prst="round1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鏡に映っている&#10;&#10;低い精度で自動的に生成された説明">
            <a:extLst>
              <a:ext uri="{FF2B5EF4-FFF2-40B4-BE49-F238E27FC236}">
                <a16:creationId xmlns:a16="http://schemas.microsoft.com/office/drawing/2014/main" id="{83E97025-33B9-4D10-A61B-2E37177B3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24000"/>
            <a:ext cx="2500947" cy="626107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3FCEC5-0708-4ABC-8490-7C3D711C991C}"/>
              </a:ext>
            </a:extLst>
          </p:cNvPr>
          <p:cNvSpPr txBox="1"/>
          <p:nvPr/>
        </p:nvSpPr>
        <p:spPr>
          <a:xfrm>
            <a:off x="2790007" y="504245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何ができるのか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1DCF30F-14AB-4358-B82E-9E19C54A88E6}"/>
              </a:ext>
            </a:extLst>
          </p:cNvPr>
          <p:cNvSpPr txBox="1"/>
          <p:nvPr/>
        </p:nvSpPr>
        <p:spPr>
          <a:xfrm>
            <a:off x="3576000" y="1889240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写真撮影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2760288-72A9-4BEC-A06A-8449D4C31705}"/>
              </a:ext>
            </a:extLst>
          </p:cNvPr>
          <p:cNvSpPr txBox="1"/>
          <p:nvPr/>
        </p:nvSpPr>
        <p:spPr>
          <a:xfrm>
            <a:off x="3576000" y="2720237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自動調整</a:t>
            </a:r>
            <a:endParaRPr kumimoji="1" lang="ja-JP" altLang="en-US" sz="4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E23E973-F638-4312-B32F-88484D2C4DB6}"/>
              </a:ext>
            </a:extLst>
          </p:cNvPr>
          <p:cNvSpPr txBox="1"/>
          <p:nvPr/>
        </p:nvSpPr>
        <p:spPr>
          <a:xfrm>
            <a:off x="3576000" y="3551234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遠隔操作</a:t>
            </a:r>
            <a:endParaRPr kumimoji="1" lang="ja-JP" altLang="en-US" sz="4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5445EBF-48EF-4F76-A304-9359DFA4474A}"/>
              </a:ext>
            </a:extLst>
          </p:cNvPr>
          <p:cNvSpPr txBox="1"/>
          <p:nvPr/>
        </p:nvSpPr>
        <p:spPr>
          <a:xfrm>
            <a:off x="3576000" y="4382231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写真の共有</a:t>
            </a:r>
            <a:endParaRPr kumimoji="1" lang="ja-JP" altLang="en-US" sz="4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5" name="ひし形 14">
            <a:extLst>
              <a:ext uri="{FF2B5EF4-FFF2-40B4-BE49-F238E27FC236}">
                <a16:creationId xmlns:a16="http://schemas.microsoft.com/office/drawing/2014/main" id="{1A2EDE13-66A5-4611-B89F-3BB1AB9EA52C}"/>
              </a:ext>
            </a:extLst>
          </p:cNvPr>
          <p:cNvSpPr/>
          <p:nvPr/>
        </p:nvSpPr>
        <p:spPr>
          <a:xfrm>
            <a:off x="3154166" y="2083844"/>
            <a:ext cx="421834" cy="44178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ひし形 15">
            <a:extLst>
              <a:ext uri="{FF2B5EF4-FFF2-40B4-BE49-F238E27FC236}">
                <a16:creationId xmlns:a16="http://schemas.microsoft.com/office/drawing/2014/main" id="{8C737E26-3DCD-4855-B281-BCFB64155CC2}"/>
              </a:ext>
            </a:extLst>
          </p:cNvPr>
          <p:cNvSpPr/>
          <p:nvPr/>
        </p:nvSpPr>
        <p:spPr>
          <a:xfrm>
            <a:off x="3154166" y="4576834"/>
            <a:ext cx="421834" cy="44178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ひし形 16">
            <a:extLst>
              <a:ext uri="{FF2B5EF4-FFF2-40B4-BE49-F238E27FC236}">
                <a16:creationId xmlns:a16="http://schemas.microsoft.com/office/drawing/2014/main" id="{538973D8-9573-4452-BC8F-324D1A59F538}"/>
              </a:ext>
            </a:extLst>
          </p:cNvPr>
          <p:cNvSpPr/>
          <p:nvPr/>
        </p:nvSpPr>
        <p:spPr>
          <a:xfrm>
            <a:off x="3154166" y="3745837"/>
            <a:ext cx="421834" cy="44178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ひし形 17">
            <a:extLst>
              <a:ext uri="{FF2B5EF4-FFF2-40B4-BE49-F238E27FC236}">
                <a16:creationId xmlns:a16="http://schemas.microsoft.com/office/drawing/2014/main" id="{E91875EE-A153-4742-81C6-41C446183834}"/>
              </a:ext>
            </a:extLst>
          </p:cNvPr>
          <p:cNvSpPr/>
          <p:nvPr/>
        </p:nvSpPr>
        <p:spPr>
          <a:xfrm>
            <a:off x="3154166" y="2914841"/>
            <a:ext cx="421834" cy="44178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0315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四角形: 1 つの角を丸める 18">
            <a:extLst>
              <a:ext uri="{FF2B5EF4-FFF2-40B4-BE49-F238E27FC236}">
                <a16:creationId xmlns:a16="http://schemas.microsoft.com/office/drawing/2014/main" id="{56084F58-1331-4245-9417-52578BD01272}"/>
              </a:ext>
            </a:extLst>
          </p:cNvPr>
          <p:cNvSpPr/>
          <p:nvPr/>
        </p:nvSpPr>
        <p:spPr>
          <a:xfrm>
            <a:off x="0" y="323999"/>
            <a:ext cx="8178229" cy="1103575"/>
          </a:xfrm>
          <a:prstGeom prst="round1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鏡に映っている&#10;&#10;低い精度で自動的に生成された説明">
            <a:extLst>
              <a:ext uri="{FF2B5EF4-FFF2-40B4-BE49-F238E27FC236}">
                <a16:creationId xmlns:a16="http://schemas.microsoft.com/office/drawing/2014/main" id="{83E97025-33B9-4D10-A61B-2E37177B3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24000"/>
            <a:ext cx="2500947" cy="626107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3FCEC5-0708-4ABC-8490-7C3D711C991C}"/>
              </a:ext>
            </a:extLst>
          </p:cNvPr>
          <p:cNvSpPr txBox="1"/>
          <p:nvPr/>
        </p:nvSpPr>
        <p:spPr>
          <a:xfrm>
            <a:off x="2790007" y="504245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何ができるのか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1DCF30F-14AB-4358-B82E-9E19C54A88E6}"/>
              </a:ext>
            </a:extLst>
          </p:cNvPr>
          <p:cNvSpPr txBox="1"/>
          <p:nvPr/>
        </p:nvSpPr>
        <p:spPr>
          <a:xfrm>
            <a:off x="3576000" y="1889240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写真撮影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2760288-72A9-4BEC-A06A-8449D4C31705}"/>
              </a:ext>
            </a:extLst>
          </p:cNvPr>
          <p:cNvSpPr txBox="1"/>
          <p:nvPr/>
        </p:nvSpPr>
        <p:spPr>
          <a:xfrm>
            <a:off x="3576000" y="2720237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自動調整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E23E973-F638-4312-B32F-88484D2C4DB6}"/>
              </a:ext>
            </a:extLst>
          </p:cNvPr>
          <p:cNvSpPr txBox="1"/>
          <p:nvPr/>
        </p:nvSpPr>
        <p:spPr>
          <a:xfrm>
            <a:off x="3576000" y="3551234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遠隔操作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5445EBF-48EF-4F76-A304-9359DFA4474A}"/>
              </a:ext>
            </a:extLst>
          </p:cNvPr>
          <p:cNvSpPr txBox="1"/>
          <p:nvPr/>
        </p:nvSpPr>
        <p:spPr>
          <a:xfrm>
            <a:off x="3576000" y="4382231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写真の共有</a:t>
            </a:r>
            <a:endParaRPr kumimoji="1" lang="ja-JP" altLang="en-US" sz="4800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15" name="ひし形 14">
            <a:extLst>
              <a:ext uri="{FF2B5EF4-FFF2-40B4-BE49-F238E27FC236}">
                <a16:creationId xmlns:a16="http://schemas.microsoft.com/office/drawing/2014/main" id="{1A2EDE13-66A5-4611-B89F-3BB1AB9EA52C}"/>
              </a:ext>
            </a:extLst>
          </p:cNvPr>
          <p:cNvSpPr/>
          <p:nvPr/>
        </p:nvSpPr>
        <p:spPr>
          <a:xfrm>
            <a:off x="3154166" y="2083844"/>
            <a:ext cx="421834" cy="441789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ひし形 15">
            <a:extLst>
              <a:ext uri="{FF2B5EF4-FFF2-40B4-BE49-F238E27FC236}">
                <a16:creationId xmlns:a16="http://schemas.microsoft.com/office/drawing/2014/main" id="{8C737E26-3DCD-4855-B281-BCFB64155CC2}"/>
              </a:ext>
            </a:extLst>
          </p:cNvPr>
          <p:cNvSpPr/>
          <p:nvPr/>
        </p:nvSpPr>
        <p:spPr>
          <a:xfrm>
            <a:off x="3154166" y="4576834"/>
            <a:ext cx="421834" cy="441789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ひし形 16">
            <a:extLst>
              <a:ext uri="{FF2B5EF4-FFF2-40B4-BE49-F238E27FC236}">
                <a16:creationId xmlns:a16="http://schemas.microsoft.com/office/drawing/2014/main" id="{538973D8-9573-4452-BC8F-324D1A59F538}"/>
              </a:ext>
            </a:extLst>
          </p:cNvPr>
          <p:cNvSpPr/>
          <p:nvPr/>
        </p:nvSpPr>
        <p:spPr>
          <a:xfrm>
            <a:off x="3154166" y="3745837"/>
            <a:ext cx="421834" cy="441789"/>
          </a:xfrm>
          <a:prstGeom prst="diamon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ひし形 17">
            <a:extLst>
              <a:ext uri="{FF2B5EF4-FFF2-40B4-BE49-F238E27FC236}">
                <a16:creationId xmlns:a16="http://schemas.microsoft.com/office/drawing/2014/main" id="{E91875EE-A153-4742-81C6-41C446183834}"/>
              </a:ext>
            </a:extLst>
          </p:cNvPr>
          <p:cNvSpPr/>
          <p:nvPr/>
        </p:nvSpPr>
        <p:spPr>
          <a:xfrm>
            <a:off x="3154166" y="2914841"/>
            <a:ext cx="421834" cy="441789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1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500">
        <p159:morph option="byObject"/>
      </p:transition>
    </mc:Choice>
    <mc:Fallback xmlns="">
      <p:transition spd="slow" advClick="0" advTm="5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F7D9F18B-596F-44F2-A991-2D07B0A01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000" y="2700000"/>
            <a:ext cx="5040000" cy="3600000"/>
          </a:xfrm>
        </p:spPr>
        <p:txBody>
          <a:bodyPr/>
          <a:lstStyle/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ja-JP" altLang="en-US" dirty="0"/>
          </a:p>
        </p:txBody>
      </p:sp>
      <p:sp>
        <p:nvSpPr>
          <p:cNvPr id="7" name="四角形: 1 つの角を切り取る 6">
            <a:extLst>
              <a:ext uri="{FF2B5EF4-FFF2-40B4-BE49-F238E27FC236}">
                <a16:creationId xmlns:a16="http://schemas.microsoft.com/office/drawing/2014/main" id="{EED527ED-5429-444D-BABF-DF563A9E08CE}"/>
              </a:ext>
            </a:extLst>
          </p:cNvPr>
          <p:cNvSpPr/>
          <p:nvPr/>
        </p:nvSpPr>
        <p:spPr>
          <a:xfrm rot="5400000">
            <a:off x="-245842" y="245842"/>
            <a:ext cx="1015664" cy="523982"/>
          </a:xfrm>
          <a:prstGeom prst="snip1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E6DF494-3412-4B2E-9365-CAD6C1F3CCEB}"/>
              </a:ext>
            </a:extLst>
          </p:cNvPr>
          <p:cNvSpPr txBox="1"/>
          <p:nvPr/>
        </p:nvSpPr>
        <p:spPr>
          <a:xfrm>
            <a:off x="523981" y="0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33CCCC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Function </a:t>
            </a:r>
            <a:r>
              <a:rPr lang="ja-JP" altLang="en-US" sz="3200" b="1" dirty="0">
                <a:solidFill>
                  <a:srgbClr val="33CCCC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機能説明 </a:t>
            </a:r>
            <a:endParaRPr kumimoji="1" lang="ja-JP" altLang="en-US" sz="3200" b="1" dirty="0">
              <a:solidFill>
                <a:srgbClr val="33CCCC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E93B21A-ADCB-4AFF-BCDC-3A442678AC6C}"/>
              </a:ext>
            </a:extLst>
          </p:cNvPr>
          <p:cNvSpPr txBox="1"/>
          <p:nvPr/>
        </p:nvSpPr>
        <p:spPr>
          <a:xfrm>
            <a:off x="6300000" y="1080000"/>
            <a:ext cx="504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600" dirty="0">
                <a:solidFill>
                  <a:srgbClr val="33CCCC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遠</a:t>
            </a:r>
            <a:r>
              <a:rPr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隔操作</a:t>
            </a:r>
            <a:endParaRPr kumimoji="1" lang="ja-JP" altLang="en-US" sz="4800" dirty="0">
              <a:solidFill>
                <a:schemeClr val="tx1">
                  <a:lumMod val="65000"/>
                  <a:lumOff val="35000"/>
                </a:schemeClr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10" name="図 9" descr="屋外, 道路, 建物, 男 が含まれている画像&#10;&#10;自動的に生成された説明">
            <a:extLst>
              <a:ext uri="{FF2B5EF4-FFF2-40B4-BE49-F238E27FC236}">
                <a16:creationId xmlns:a16="http://schemas.microsoft.com/office/drawing/2014/main" id="{CEA3AC0C-CC5A-4AF0-B100-A68D682372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8" b="21041"/>
          <a:stretch/>
        </p:blipFill>
        <p:spPr>
          <a:xfrm>
            <a:off x="5213907" y="2700000"/>
            <a:ext cx="5799242" cy="3903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98E7C6E-7F96-4DA4-A6E4-DBA5C13FD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180" y="1015663"/>
            <a:ext cx="2981202" cy="5822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9319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四角形: 1 つの角を丸める 18">
            <a:extLst>
              <a:ext uri="{FF2B5EF4-FFF2-40B4-BE49-F238E27FC236}">
                <a16:creationId xmlns:a16="http://schemas.microsoft.com/office/drawing/2014/main" id="{C90AD5C5-A4D8-4A34-A8E4-F574EC332D42}"/>
              </a:ext>
            </a:extLst>
          </p:cNvPr>
          <p:cNvSpPr/>
          <p:nvPr/>
        </p:nvSpPr>
        <p:spPr>
          <a:xfrm>
            <a:off x="0" y="323999"/>
            <a:ext cx="8178229" cy="1103575"/>
          </a:xfrm>
          <a:prstGeom prst="round1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鏡に映っている&#10;&#10;低い精度で自動的に生成された説明">
            <a:extLst>
              <a:ext uri="{FF2B5EF4-FFF2-40B4-BE49-F238E27FC236}">
                <a16:creationId xmlns:a16="http://schemas.microsoft.com/office/drawing/2014/main" id="{83E97025-33B9-4D10-A61B-2E37177B3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24000"/>
            <a:ext cx="2500947" cy="626107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3FCEC5-0708-4ABC-8490-7C3D711C991C}"/>
              </a:ext>
            </a:extLst>
          </p:cNvPr>
          <p:cNvSpPr txBox="1"/>
          <p:nvPr/>
        </p:nvSpPr>
        <p:spPr>
          <a:xfrm>
            <a:off x="2790007" y="504245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何ができるのか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1DCF30F-14AB-4358-B82E-9E19C54A88E6}"/>
              </a:ext>
            </a:extLst>
          </p:cNvPr>
          <p:cNvSpPr txBox="1"/>
          <p:nvPr/>
        </p:nvSpPr>
        <p:spPr>
          <a:xfrm>
            <a:off x="3576000" y="1889240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写真撮影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2760288-72A9-4BEC-A06A-8449D4C31705}"/>
              </a:ext>
            </a:extLst>
          </p:cNvPr>
          <p:cNvSpPr txBox="1"/>
          <p:nvPr/>
        </p:nvSpPr>
        <p:spPr>
          <a:xfrm>
            <a:off x="3576000" y="2720237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自動調整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E23E973-F638-4312-B32F-88484D2C4DB6}"/>
              </a:ext>
            </a:extLst>
          </p:cNvPr>
          <p:cNvSpPr txBox="1"/>
          <p:nvPr/>
        </p:nvSpPr>
        <p:spPr>
          <a:xfrm>
            <a:off x="3576000" y="3551234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遠隔操作</a:t>
            </a:r>
            <a:endParaRPr kumimoji="1" lang="ja-JP" altLang="en-US" sz="4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5445EBF-48EF-4F76-A304-9359DFA4474A}"/>
              </a:ext>
            </a:extLst>
          </p:cNvPr>
          <p:cNvSpPr txBox="1"/>
          <p:nvPr/>
        </p:nvSpPr>
        <p:spPr>
          <a:xfrm>
            <a:off x="3576000" y="4382231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写真の共有</a:t>
            </a:r>
            <a:endParaRPr kumimoji="1" lang="ja-JP" altLang="en-US" sz="4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5" name="ひし形 14">
            <a:extLst>
              <a:ext uri="{FF2B5EF4-FFF2-40B4-BE49-F238E27FC236}">
                <a16:creationId xmlns:a16="http://schemas.microsoft.com/office/drawing/2014/main" id="{1A2EDE13-66A5-4611-B89F-3BB1AB9EA52C}"/>
              </a:ext>
            </a:extLst>
          </p:cNvPr>
          <p:cNvSpPr/>
          <p:nvPr/>
        </p:nvSpPr>
        <p:spPr>
          <a:xfrm>
            <a:off x="3154166" y="2083844"/>
            <a:ext cx="421834" cy="44178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ひし形 15">
            <a:extLst>
              <a:ext uri="{FF2B5EF4-FFF2-40B4-BE49-F238E27FC236}">
                <a16:creationId xmlns:a16="http://schemas.microsoft.com/office/drawing/2014/main" id="{8C737E26-3DCD-4855-B281-BCFB64155CC2}"/>
              </a:ext>
            </a:extLst>
          </p:cNvPr>
          <p:cNvSpPr/>
          <p:nvPr/>
        </p:nvSpPr>
        <p:spPr>
          <a:xfrm>
            <a:off x="3154166" y="4576834"/>
            <a:ext cx="421834" cy="44178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ひし形 16">
            <a:extLst>
              <a:ext uri="{FF2B5EF4-FFF2-40B4-BE49-F238E27FC236}">
                <a16:creationId xmlns:a16="http://schemas.microsoft.com/office/drawing/2014/main" id="{538973D8-9573-4452-BC8F-324D1A59F538}"/>
              </a:ext>
            </a:extLst>
          </p:cNvPr>
          <p:cNvSpPr/>
          <p:nvPr/>
        </p:nvSpPr>
        <p:spPr>
          <a:xfrm>
            <a:off x="3154166" y="3745837"/>
            <a:ext cx="421834" cy="44178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ひし形 17">
            <a:extLst>
              <a:ext uri="{FF2B5EF4-FFF2-40B4-BE49-F238E27FC236}">
                <a16:creationId xmlns:a16="http://schemas.microsoft.com/office/drawing/2014/main" id="{E91875EE-A153-4742-81C6-41C446183834}"/>
              </a:ext>
            </a:extLst>
          </p:cNvPr>
          <p:cNvSpPr/>
          <p:nvPr/>
        </p:nvSpPr>
        <p:spPr>
          <a:xfrm>
            <a:off x="3154166" y="2914841"/>
            <a:ext cx="421834" cy="44178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3715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1 つの角を丸める 1">
            <a:extLst>
              <a:ext uri="{FF2B5EF4-FFF2-40B4-BE49-F238E27FC236}">
                <a16:creationId xmlns:a16="http://schemas.microsoft.com/office/drawing/2014/main" id="{BF83E76D-75E1-4EB3-B136-17D5941F80CC}"/>
              </a:ext>
            </a:extLst>
          </p:cNvPr>
          <p:cNvSpPr/>
          <p:nvPr/>
        </p:nvSpPr>
        <p:spPr>
          <a:xfrm>
            <a:off x="0" y="323999"/>
            <a:ext cx="8178229" cy="1103575"/>
          </a:xfrm>
          <a:prstGeom prst="round1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鏡に映っている&#10;&#10;低い精度で自動的に生成された説明">
            <a:extLst>
              <a:ext uri="{FF2B5EF4-FFF2-40B4-BE49-F238E27FC236}">
                <a16:creationId xmlns:a16="http://schemas.microsoft.com/office/drawing/2014/main" id="{83E97025-33B9-4D10-A61B-2E37177B3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24000"/>
            <a:ext cx="2500947" cy="626107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3FCEC5-0708-4ABC-8490-7C3D711C991C}"/>
              </a:ext>
            </a:extLst>
          </p:cNvPr>
          <p:cNvSpPr txBox="1"/>
          <p:nvPr/>
        </p:nvSpPr>
        <p:spPr>
          <a:xfrm>
            <a:off x="2790007" y="504245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何ができるのか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1DCF30F-14AB-4358-B82E-9E19C54A88E6}"/>
              </a:ext>
            </a:extLst>
          </p:cNvPr>
          <p:cNvSpPr txBox="1"/>
          <p:nvPr/>
        </p:nvSpPr>
        <p:spPr>
          <a:xfrm>
            <a:off x="3576000" y="1889240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写真撮影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2760288-72A9-4BEC-A06A-8449D4C31705}"/>
              </a:ext>
            </a:extLst>
          </p:cNvPr>
          <p:cNvSpPr txBox="1"/>
          <p:nvPr/>
        </p:nvSpPr>
        <p:spPr>
          <a:xfrm>
            <a:off x="3576000" y="2720237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自動調整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E23E973-F638-4312-B32F-88484D2C4DB6}"/>
              </a:ext>
            </a:extLst>
          </p:cNvPr>
          <p:cNvSpPr txBox="1"/>
          <p:nvPr/>
        </p:nvSpPr>
        <p:spPr>
          <a:xfrm>
            <a:off x="3576000" y="3551234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遠隔操作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5445EBF-48EF-4F76-A304-9359DFA4474A}"/>
              </a:ext>
            </a:extLst>
          </p:cNvPr>
          <p:cNvSpPr txBox="1"/>
          <p:nvPr/>
        </p:nvSpPr>
        <p:spPr>
          <a:xfrm>
            <a:off x="3576000" y="4382231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写真の共有</a:t>
            </a:r>
            <a:endParaRPr kumimoji="1" lang="ja-JP" altLang="en-US" sz="4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5" name="ひし形 14">
            <a:extLst>
              <a:ext uri="{FF2B5EF4-FFF2-40B4-BE49-F238E27FC236}">
                <a16:creationId xmlns:a16="http://schemas.microsoft.com/office/drawing/2014/main" id="{1A2EDE13-66A5-4611-B89F-3BB1AB9EA52C}"/>
              </a:ext>
            </a:extLst>
          </p:cNvPr>
          <p:cNvSpPr/>
          <p:nvPr/>
        </p:nvSpPr>
        <p:spPr>
          <a:xfrm>
            <a:off x="3154166" y="2083844"/>
            <a:ext cx="421834" cy="441789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ひし形 15">
            <a:extLst>
              <a:ext uri="{FF2B5EF4-FFF2-40B4-BE49-F238E27FC236}">
                <a16:creationId xmlns:a16="http://schemas.microsoft.com/office/drawing/2014/main" id="{8C737E26-3DCD-4855-B281-BCFB64155CC2}"/>
              </a:ext>
            </a:extLst>
          </p:cNvPr>
          <p:cNvSpPr/>
          <p:nvPr/>
        </p:nvSpPr>
        <p:spPr>
          <a:xfrm>
            <a:off x="3154166" y="4576834"/>
            <a:ext cx="421834" cy="441789"/>
          </a:xfrm>
          <a:prstGeom prst="diamon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ひし形 16">
            <a:extLst>
              <a:ext uri="{FF2B5EF4-FFF2-40B4-BE49-F238E27FC236}">
                <a16:creationId xmlns:a16="http://schemas.microsoft.com/office/drawing/2014/main" id="{538973D8-9573-4452-BC8F-324D1A59F538}"/>
              </a:ext>
            </a:extLst>
          </p:cNvPr>
          <p:cNvSpPr/>
          <p:nvPr/>
        </p:nvSpPr>
        <p:spPr>
          <a:xfrm>
            <a:off x="3154166" y="3745837"/>
            <a:ext cx="421834" cy="441789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ひし形 17">
            <a:extLst>
              <a:ext uri="{FF2B5EF4-FFF2-40B4-BE49-F238E27FC236}">
                <a16:creationId xmlns:a16="http://schemas.microsoft.com/office/drawing/2014/main" id="{E91875EE-A153-4742-81C6-41C446183834}"/>
              </a:ext>
            </a:extLst>
          </p:cNvPr>
          <p:cNvSpPr/>
          <p:nvPr/>
        </p:nvSpPr>
        <p:spPr>
          <a:xfrm>
            <a:off x="3154166" y="2914841"/>
            <a:ext cx="421834" cy="441789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4544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1 つの角を切り取る 6">
            <a:extLst>
              <a:ext uri="{FF2B5EF4-FFF2-40B4-BE49-F238E27FC236}">
                <a16:creationId xmlns:a16="http://schemas.microsoft.com/office/drawing/2014/main" id="{4E3CBCAE-7CCE-40C3-A206-3705DA72C6AF}"/>
              </a:ext>
            </a:extLst>
          </p:cNvPr>
          <p:cNvSpPr/>
          <p:nvPr/>
        </p:nvSpPr>
        <p:spPr>
          <a:xfrm rot="5400000">
            <a:off x="-245842" y="245842"/>
            <a:ext cx="1015664" cy="523982"/>
          </a:xfrm>
          <a:prstGeom prst="snip1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EFE1E76-D7F3-4E7A-A12B-F9D540B93B56}"/>
              </a:ext>
            </a:extLst>
          </p:cNvPr>
          <p:cNvSpPr txBox="1"/>
          <p:nvPr/>
        </p:nvSpPr>
        <p:spPr>
          <a:xfrm>
            <a:off x="523981" y="0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33CCCC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Function </a:t>
            </a:r>
            <a:r>
              <a:rPr lang="ja-JP" altLang="en-US" sz="3200" b="1" dirty="0">
                <a:solidFill>
                  <a:srgbClr val="33CCCC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機能説明 </a:t>
            </a:r>
            <a:endParaRPr kumimoji="1" lang="ja-JP" altLang="en-US" sz="3200" b="1" dirty="0">
              <a:solidFill>
                <a:srgbClr val="33CCCC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0D296FB-141E-47F4-A34A-E6449823C917}"/>
              </a:ext>
            </a:extLst>
          </p:cNvPr>
          <p:cNvSpPr txBox="1"/>
          <p:nvPr/>
        </p:nvSpPr>
        <p:spPr>
          <a:xfrm>
            <a:off x="6300000" y="4730340"/>
            <a:ext cx="504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600" dirty="0">
                <a:solidFill>
                  <a:srgbClr val="33CCCC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写</a:t>
            </a:r>
            <a:r>
              <a:rPr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真の共有</a:t>
            </a:r>
            <a:endParaRPr kumimoji="1" lang="ja-JP" altLang="en-US" sz="4800" dirty="0">
              <a:solidFill>
                <a:schemeClr val="tx1">
                  <a:lumMod val="65000"/>
                  <a:lumOff val="35000"/>
                </a:schemeClr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6E974FE-F546-4986-8BF8-7FAF34A8C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62377"/>
            <a:ext cx="4623951" cy="3467963"/>
          </a:xfrm>
          <a:prstGeom prst="rect">
            <a:avLst/>
          </a:prstGeom>
        </p:spPr>
      </p:pic>
      <p:pic>
        <p:nvPicPr>
          <p:cNvPr id="10" name="図 9" descr="コンピューターが置かれている携帯電話&#10;&#10;中程度の精度で自動的に生成された説明">
            <a:extLst>
              <a:ext uri="{FF2B5EF4-FFF2-40B4-BE49-F238E27FC236}">
                <a16:creationId xmlns:a16="http://schemas.microsoft.com/office/drawing/2014/main" id="{10F220FF-44CE-41AF-AB3A-CE8037689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64" y="1262377"/>
            <a:ext cx="4126987" cy="5505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7061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四角形: 1 つの角を丸める 18">
            <a:extLst>
              <a:ext uri="{FF2B5EF4-FFF2-40B4-BE49-F238E27FC236}">
                <a16:creationId xmlns:a16="http://schemas.microsoft.com/office/drawing/2014/main" id="{C90AD5C5-A4D8-4A34-A8E4-F574EC332D42}"/>
              </a:ext>
            </a:extLst>
          </p:cNvPr>
          <p:cNvSpPr/>
          <p:nvPr/>
        </p:nvSpPr>
        <p:spPr>
          <a:xfrm>
            <a:off x="0" y="323999"/>
            <a:ext cx="8178229" cy="1103575"/>
          </a:xfrm>
          <a:prstGeom prst="round1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鏡に映っている&#10;&#10;低い精度で自動的に生成された説明">
            <a:extLst>
              <a:ext uri="{FF2B5EF4-FFF2-40B4-BE49-F238E27FC236}">
                <a16:creationId xmlns:a16="http://schemas.microsoft.com/office/drawing/2014/main" id="{83E97025-33B9-4D10-A61B-2E37177B3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24000"/>
            <a:ext cx="2500947" cy="626107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3FCEC5-0708-4ABC-8490-7C3D711C991C}"/>
              </a:ext>
            </a:extLst>
          </p:cNvPr>
          <p:cNvSpPr txBox="1"/>
          <p:nvPr/>
        </p:nvSpPr>
        <p:spPr>
          <a:xfrm>
            <a:off x="2790007" y="504245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何ができるのか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1DCF30F-14AB-4358-B82E-9E19C54A88E6}"/>
              </a:ext>
            </a:extLst>
          </p:cNvPr>
          <p:cNvSpPr txBox="1"/>
          <p:nvPr/>
        </p:nvSpPr>
        <p:spPr>
          <a:xfrm>
            <a:off x="3576000" y="1889240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写真撮影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2760288-72A9-4BEC-A06A-8449D4C31705}"/>
              </a:ext>
            </a:extLst>
          </p:cNvPr>
          <p:cNvSpPr txBox="1"/>
          <p:nvPr/>
        </p:nvSpPr>
        <p:spPr>
          <a:xfrm>
            <a:off x="3576000" y="2720237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自動調整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E23E973-F638-4312-B32F-88484D2C4DB6}"/>
              </a:ext>
            </a:extLst>
          </p:cNvPr>
          <p:cNvSpPr txBox="1"/>
          <p:nvPr/>
        </p:nvSpPr>
        <p:spPr>
          <a:xfrm>
            <a:off x="3576000" y="3551234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遠隔操作</a:t>
            </a:r>
            <a:endParaRPr kumimoji="1" lang="ja-JP" altLang="en-US" sz="4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5445EBF-48EF-4F76-A304-9359DFA4474A}"/>
              </a:ext>
            </a:extLst>
          </p:cNvPr>
          <p:cNvSpPr txBox="1"/>
          <p:nvPr/>
        </p:nvSpPr>
        <p:spPr>
          <a:xfrm>
            <a:off x="3576000" y="4382231"/>
            <a:ext cx="50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写真の共有</a:t>
            </a:r>
            <a:endParaRPr kumimoji="1" lang="ja-JP" altLang="en-US" sz="4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5" name="ひし形 14">
            <a:extLst>
              <a:ext uri="{FF2B5EF4-FFF2-40B4-BE49-F238E27FC236}">
                <a16:creationId xmlns:a16="http://schemas.microsoft.com/office/drawing/2014/main" id="{1A2EDE13-66A5-4611-B89F-3BB1AB9EA52C}"/>
              </a:ext>
            </a:extLst>
          </p:cNvPr>
          <p:cNvSpPr/>
          <p:nvPr/>
        </p:nvSpPr>
        <p:spPr>
          <a:xfrm>
            <a:off x="3154166" y="2083844"/>
            <a:ext cx="421834" cy="44178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ひし形 15">
            <a:extLst>
              <a:ext uri="{FF2B5EF4-FFF2-40B4-BE49-F238E27FC236}">
                <a16:creationId xmlns:a16="http://schemas.microsoft.com/office/drawing/2014/main" id="{8C737E26-3DCD-4855-B281-BCFB64155CC2}"/>
              </a:ext>
            </a:extLst>
          </p:cNvPr>
          <p:cNvSpPr/>
          <p:nvPr/>
        </p:nvSpPr>
        <p:spPr>
          <a:xfrm>
            <a:off x="3154166" y="4576834"/>
            <a:ext cx="421834" cy="44178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ひし形 16">
            <a:extLst>
              <a:ext uri="{FF2B5EF4-FFF2-40B4-BE49-F238E27FC236}">
                <a16:creationId xmlns:a16="http://schemas.microsoft.com/office/drawing/2014/main" id="{538973D8-9573-4452-BC8F-324D1A59F538}"/>
              </a:ext>
            </a:extLst>
          </p:cNvPr>
          <p:cNvSpPr/>
          <p:nvPr/>
        </p:nvSpPr>
        <p:spPr>
          <a:xfrm>
            <a:off x="3154166" y="3745837"/>
            <a:ext cx="421834" cy="44178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ひし形 17">
            <a:extLst>
              <a:ext uri="{FF2B5EF4-FFF2-40B4-BE49-F238E27FC236}">
                <a16:creationId xmlns:a16="http://schemas.microsoft.com/office/drawing/2014/main" id="{E91875EE-A153-4742-81C6-41C446183834}"/>
              </a:ext>
            </a:extLst>
          </p:cNvPr>
          <p:cNvSpPr/>
          <p:nvPr/>
        </p:nvSpPr>
        <p:spPr>
          <a:xfrm>
            <a:off x="3154166" y="2914841"/>
            <a:ext cx="421834" cy="441789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569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262576E7-EF09-4C8E-A3CA-4152822797CC}"/>
              </a:ext>
            </a:extLst>
          </p:cNvPr>
          <p:cNvSpPr/>
          <p:nvPr/>
        </p:nvSpPr>
        <p:spPr>
          <a:xfrm rot="5400000">
            <a:off x="-245842" y="245842"/>
            <a:ext cx="1015664" cy="523982"/>
          </a:xfrm>
          <a:prstGeom prst="snip1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8A2CE9B-937B-4E65-82CA-01C7833D40EC}"/>
              </a:ext>
            </a:extLst>
          </p:cNvPr>
          <p:cNvSpPr txBox="1"/>
          <p:nvPr/>
        </p:nvSpPr>
        <p:spPr>
          <a:xfrm>
            <a:off x="523981" y="0"/>
            <a:ext cx="8044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33CC33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Performance</a:t>
            </a:r>
            <a:r>
              <a:rPr lang="en-US" altLang="ja-JP" sz="4800" dirty="0">
                <a:solidFill>
                  <a:srgbClr val="33CC33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 </a:t>
            </a:r>
            <a:r>
              <a:rPr lang="ja-JP" altLang="en-US" sz="3200" b="1" dirty="0">
                <a:solidFill>
                  <a:srgbClr val="33CC33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実演</a:t>
            </a:r>
            <a:endParaRPr kumimoji="1" lang="ja-JP" altLang="en-US" sz="3200" b="1" dirty="0">
              <a:solidFill>
                <a:srgbClr val="33CC33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7152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262576E7-EF09-4C8E-A3CA-4152822797CC}"/>
              </a:ext>
            </a:extLst>
          </p:cNvPr>
          <p:cNvSpPr/>
          <p:nvPr/>
        </p:nvSpPr>
        <p:spPr>
          <a:xfrm rot="5400000">
            <a:off x="-245842" y="245842"/>
            <a:ext cx="1015664" cy="523982"/>
          </a:xfrm>
          <a:prstGeom prst="snip1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8A2CE9B-937B-4E65-82CA-01C7833D40EC}"/>
              </a:ext>
            </a:extLst>
          </p:cNvPr>
          <p:cNvSpPr txBox="1"/>
          <p:nvPr/>
        </p:nvSpPr>
        <p:spPr>
          <a:xfrm>
            <a:off x="523981" y="0"/>
            <a:ext cx="8044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33CC33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Performance</a:t>
            </a:r>
            <a:r>
              <a:rPr lang="en-US" altLang="ja-JP" sz="4800" dirty="0">
                <a:solidFill>
                  <a:srgbClr val="33CC33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 </a:t>
            </a:r>
            <a:r>
              <a:rPr lang="ja-JP" altLang="en-US" sz="3200" b="1" dirty="0">
                <a:solidFill>
                  <a:srgbClr val="33CC33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実演</a:t>
            </a:r>
            <a:endParaRPr kumimoji="1" lang="ja-JP" altLang="en-US" sz="3200" b="1" dirty="0">
              <a:solidFill>
                <a:srgbClr val="33CC33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E4AD62C-5244-4D59-B36B-E3F38AF6C8B7}"/>
              </a:ext>
            </a:extLst>
          </p:cNvPr>
          <p:cNvSpPr txBox="1"/>
          <p:nvPr/>
        </p:nvSpPr>
        <p:spPr>
          <a:xfrm>
            <a:off x="174659" y="4655336"/>
            <a:ext cx="63401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solidFill>
                  <a:srgbClr val="009900"/>
                </a:solidFill>
              </a:rPr>
              <a:t>背面から</a:t>
            </a:r>
            <a:endParaRPr kumimoji="1" lang="en-US" altLang="ja-JP" sz="4800" dirty="0">
              <a:solidFill>
                <a:srgbClr val="009900"/>
              </a:solidFill>
            </a:endParaRPr>
          </a:p>
          <a:p>
            <a:r>
              <a:rPr kumimoji="1" lang="ja-JP" altLang="en-US" sz="4800" dirty="0">
                <a:solidFill>
                  <a:srgbClr val="009900"/>
                </a:solidFill>
              </a:rPr>
              <a:t>タブレットを取りだす</a:t>
            </a:r>
          </a:p>
        </p:txBody>
      </p:sp>
      <p:pic>
        <p:nvPicPr>
          <p:cNvPr id="7" name="図 6" descr="ドアが開いている画面&#10;&#10;中程度の精度で自動的に生成された説明">
            <a:extLst>
              <a:ext uri="{FF2B5EF4-FFF2-40B4-BE49-F238E27FC236}">
                <a16:creationId xmlns:a16="http://schemas.microsoft.com/office/drawing/2014/main" id="{D9553D96-B330-45AB-AC25-768640A72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22" y="1417834"/>
            <a:ext cx="9671407" cy="5440166"/>
          </a:xfrm>
          <a:prstGeom prst="rect">
            <a:avLst/>
          </a:prstGeom>
        </p:spPr>
      </p:pic>
      <p:sp>
        <p:nvSpPr>
          <p:cNvPr id="9" name="矢印: 下 8">
            <a:extLst>
              <a:ext uri="{FF2B5EF4-FFF2-40B4-BE49-F238E27FC236}">
                <a16:creationId xmlns:a16="http://schemas.microsoft.com/office/drawing/2014/main" id="{729FBF4D-3CEF-48C5-8D35-3B93268DC141}"/>
              </a:ext>
            </a:extLst>
          </p:cNvPr>
          <p:cNvSpPr/>
          <p:nvPr/>
        </p:nvSpPr>
        <p:spPr>
          <a:xfrm rot="10800000">
            <a:off x="5424755" y="2917860"/>
            <a:ext cx="671245" cy="1948134"/>
          </a:xfrm>
          <a:prstGeom prst="downArrow">
            <a:avLst>
              <a:gd name="adj1" fmla="val 50000"/>
              <a:gd name="adj2" fmla="val 96640"/>
            </a:avLst>
          </a:prstGeom>
          <a:solidFill>
            <a:srgbClr val="FFAD5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3248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262576E7-EF09-4C8E-A3CA-4152822797CC}"/>
              </a:ext>
            </a:extLst>
          </p:cNvPr>
          <p:cNvSpPr/>
          <p:nvPr/>
        </p:nvSpPr>
        <p:spPr>
          <a:xfrm rot="5400000">
            <a:off x="-245842" y="245842"/>
            <a:ext cx="1015664" cy="523982"/>
          </a:xfrm>
          <a:prstGeom prst="snip1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8A2CE9B-937B-4E65-82CA-01C7833D40EC}"/>
              </a:ext>
            </a:extLst>
          </p:cNvPr>
          <p:cNvSpPr txBox="1"/>
          <p:nvPr/>
        </p:nvSpPr>
        <p:spPr>
          <a:xfrm>
            <a:off x="523981" y="0"/>
            <a:ext cx="8044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33CC33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Performance</a:t>
            </a:r>
            <a:r>
              <a:rPr lang="en-US" altLang="ja-JP" sz="4800" dirty="0">
                <a:solidFill>
                  <a:srgbClr val="33CC33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 </a:t>
            </a:r>
            <a:r>
              <a:rPr lang="ja-JP" altLang="en-US" sz="3200" b="1" dirty="0">
                <a:solidFill>
                  <a:srgbClr val="33CC33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実演</a:t>
            </a:r>
            <a:endParaRPr kumimoji="1" lang="ja-JP" altLang="en-US" sz="3200" b="1" dirty="0">
              <a:solidFill>
                <a:srgbClr val="33CC33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armarker0001-0200">
            <a:hlinkClick r:id="" action="ppaction://media"/>
            <a:extLst>
              <a:ext uri="{FF2B5EF4-FFF2-40B4-BE49-F238E27FC236}">
                <a16:creationId xmlns:a16="http://schemas.microsoft.com/office/drawing/2014/main" id="{FC1DD9EA-29AB-4C1D-ACCD-CB8B501D24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5209" y="2231357"/>
            <a:ext cx="8044666" cy="4525125"/>
          </a:xfrm>
          <a:prstGeom prst="rect">
            <a:avLst/>
          </a:prstGeom>
        </p:spPr>
      </p:pic>
      <p:pic>
        <p:nvPicPr>
          <p:cNvPr id="7" name="図 6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89ABA815-4F8C-4412-A493-7FAF99A916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9" r="25961"/>
          <a:stretch/>
        </p:blipFill>
        <p:spPr>
          <a:xfrm>
            <a:off x="142125" y="1368327"/>
            <a:ext cx="3685197" cy="452512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00381E0-FB4B-4E94-BBC5-E83361FD6724}"/>
              </a:ext>
            </a:extLst>
          </p:cNvPr>
          <p:cNvSpPr txBox="1"/>
          <p:nvPr/>
        </p:nvSpPr>
        <p:spPr>
          <a:xfrm>
            <a:off x="7351153" y="1461916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>
                <a:solidFill>
                  <a:srgbClr val="009900"/>
                </a:solidFill>
              </a:rPr>
              <a:t>撮影場所まで誘導</a:t>
            </a:r>
            <a:endParaRPr kumimoji="1" lang="ja-JP" altLang="en-US" sz="4400" dirty="0">
              <a:solidFill>
                <a:srgbClr val="0099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D6B3204-4848-475F-A915-BDFEED2CF7E8}"/>
              </a:ext>
            </a:extLst>
          </p:cNvPr>
          <p:cNvSpPr txBox="1"/>
          <p:nvPr/>
        </p:nvSpPr>
        <p:spPr>
          <a:xfrm>
            <a:off x="142125" y="5984504"/>
            <a:ext cx="2093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009900"/>
                </a:solidFill>
                <a:latin typeface="+mn-ea"/>
              </a:rPr>
              <a:t>AR</a:t>
            </a:r>
            <a:r>
              <a:rPr kumimoji="1" lang="ja-JP" altLang="en-US" sz="2800" dirty="0">
                <a:solidFill>
                  <a:srgbClr val="009900"/>
                </a:solidFill>
                <a:latin typeface="+mn-ea"/>
              </a:rPr>
              <a:t>マーカー</a:t>
            </a:r>
          </a:p>
        </p:txBody>
      </p:sp>
    </p:spTree>
    <p:extLst>
      <p:ext uri="{BB962C8B-B14F-4D97-AF65-F5344CB8AC3E}">
        <p14:creationId xmlns:p14="http://schemas.microsoft.com/office/powerpoint/2010/main" val="2114276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558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262576E7-EF09-4C8E-A3CA-4152822797CC}"/>
              </a:ext>
            </a:extLst>
          </p:cNvPr>
          <p:cNvSpPr/>
          <p:nvPr/>
        </p:nvSpPr>
        <p:spPr>
          <a:xfrm rot="5400000">
            <a:off x="-245842" y="245842"/>
            <a:ext cx="1015664" cy="523982"/>
          </a:xfrm>
          <a:prstGeom prst="snip1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8A2CE9B-937B-4E65-82CA-01C7833D40EC}"/>
              </a:ext>
            </a:extLst>
          </p:cNvPr>
          <p:cNvSpPr txBox="1"/>
          <p:nvPr/>
        </p:nvSpPr>
        <p:spPr>
          <a:xfrm>
            <a:off x="523981" y="0"/>
            <a:ext cx="8044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33CC33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Performance</a:t>
            </a:r>
            <a:r>
              <a:rPr lang="en-US" altLang="ja-JP" sz="4800" dirty="0">
                <a:solidFill>
                  <a:srgbClr val="33CC33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 </a:t>
            </a:r>
            <a:r>
              <a:rPr lang="ja-JP" altLang="en-US" sz="3200" b="1" dirty="0">
                <a:solidFill>
                  <a:srgbClr val="33CC33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実演</a:t>
            </a:r>
            <a:endParaRPr kumimoji="1" lang="ja-JP" altLang="en-US" sz="3200" b="1" dirty="0">
              <a:solidFill>
                <a:srgbClr val="33CC33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2494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262576E7-EF09-4C8E-A3CA-4152822797CC}"/>
              </a:ext>
            </a:extLst>
          </p:cNvPr>
          <p:cNvSpPr/>
          <p:nvPr/>
        </p:nvSpPr>
        <p:spPr>
          <a:xfrm rot="5400000">
            <a:off x="-245842" y="245842"/>
            <a:ext cx="1015664" cy="523982"/>
          </a:xfrm>
          <a:prstGeom prst="snip1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8A2CE9B-937B-4E65-82CA-01C7833D40EC}"/>
              </a:ext>
            </a:extLst>
          </p:cNvPr>
          <p:cNvSpPr txBox="1"/>
          <p:nvPr/>
        </p:nvSpPr>
        <p:spPr>
          <a:xfrm>
            <a:off x="523981" y="0"/>
            <a:ext cx="8044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33CC33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Performance</a:t>
            </a:r>
            <a:r>
              <a:rPr lang="en-US" altLang="ja-JP" sz="4800" dirty="0">
                <a:solidFill>
                  <a:srgbClr val="33CC33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 </a:t>
            </a:r>
            <a:r>
              <a:rPr lang="ja-JP" altLang="en-US" sz="3200" b="1" dirty="0">
                <a:solidFill>
                  <a:srgbClr val="33CC33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実演</a:t>
            </a:r>
            <a:endParaRPr kumimoji="1" lang="ja-JP" altLang="en-US" sz="3200" b="1" dirty="0">
              <a:solidFill>
                <a:srgbClr val="33CC33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9B8804-E7D0-48CC-9808-245915BD1D82}"/>
              </a:ext>
            </a:extLst>
          </p:cNvPr>
          <p:cNvSpPr txBox="1"/>
          <p:nvPr/>
        </p:nvSpPr>
        <p:spPr>
          <a:xfrm>
            <a:off x="8718546" y="5211629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solidFill>
                  <a:srgbClr val="009900"/>
                </a:solidFill>
                <a:latin typeface="+mn-ea"/>
              </a:rPr>
              <a:t>自動帰還</a:t>
            </a:r>
          </a:p>
        </p:txBody>
      </p:sp>
      <p:pic>
        <p:nvPicPr>
          <p:cNvPr id="4" name="MIRS_presen_autoreturn0001-0160">
            <a:hlinkClick r:id="" action="ppaction://media"/>
            <a:extLst>
              <a:ext uri="{FF2B5EF4-FFF2-40B4-BE49-F238E27FC236}">
                <a16:creationId xmlns:a16="http://schemas.microsoft.com/office/drawing/2014/main" id="{FB4C1078-0CE8-4D99-A9CE-5FA5B690DA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4328" y="1489753"/>
            <a:ext cx="8194218" cy="4609247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046017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1 つの角を切り取る 3">
            <a:extLst>
              <a:ext uri="{FF2B5EF4-FFF2-40B4-BE49-F238E27FC236}">
                <a16:creationId xmlns:a16="http://schemas.microsoft.com/office/drawing/2014/main" id="{4CD6D4B5-BA57-4BB1-81FF-9B4F7CB9F360}"/>
              </a:ext>
            </a:extLst>
          </p:cNvPr>
          <p:cNvSpPr/>
          <p:nvPr/>
        </p:nvSpPr>
        <p:spPr>
          <a:xfrm rot="5400000">
            <a:off x="-245842" y="245842"/>
            <a:ext cx="1015664" cy="523982"/>
          </a:xfrm>
          <a:prstGeom prst="snip1Rect">
            <a:avLst/>
          </a:prstGeom>
          <a:solidFill>
            <a:srgbClr val="FF9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93C9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A8930B-42BC-4EC7-9BFB-3F2563E1B560}"/>
              </a:ext>
            </a:extLst>
          </p:cNvPr>
          <p:cNvSpPr txBox="1"/>
          <p:nvPr/>
        </p:nvSpPr>
        <p:spPr>
          <a:xfrm>
            <a:off x="523981" y="0"/>
            <a:ext cx="7623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FF93C9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Implementation </a:t>
            </a:r>
            <a:r>
              <a:rPr lang="ja-JP" altLang="en-US" sz="3200" b="1" dirty="0">
                <a:solidFill>
                  <a:srgbClr val="FF93C9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社会実装 </a:t>
            </a:r>
            <a:endParaRPr kumimoji="1" lang="ja-JP" altLang="en-US" sz="3200" b="1" dirty="0">
              <a:solidFill>
                <a:srgbClr val="FF93C9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8" name="図 7" descr="歩道に立っている男性たち&#10;&#10;低い精度で自動的に生成された説明">
            <a:extLst>
              <a:ext uri="{FF2B5EF4-FFF2-40B4-BE49-F238E27FC236}">
                <a16:creationId xmlns:a16="http://schemas.microsoft.com/office/drawing/2014/main" id="{E24E70E9-D915-41E4-AAB0-288DF30AD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426" y="1995754"/>
            <a:ext cx="6096000" cy="4572000"/>
          </a:xfrm>
          <a:prstGeom prst="rect">
            <a:avLst/>
          </a:prstGeom>
          <a:ln>
            <a:noFill/>
          </a:ln>
          <a:effectLst>
            <a:outerShdw blurRad="292100" dist="139700" dir="2700000" sx="99000" sy="99000" algn="tl" rotWithShape="0">
              <a:schemeClr val="tx1">
                <a:alpha val="70000"/>
              </a:schemeClr>
            </a:outerShdw>
          </a:effectLst>
        </p:spPr>
      </p:pic>
      <p:pic>
        <p:nvPicPr>
          <p:cNvPr id="6" name="コンテンツ プレースホルダー 5" descr="屋外, 犬, 歩道, 男 が含まれている画像&#10;&#10;自動的に生成された説明">
            <a:extLst>
              <a:ext uri="{FF2B5EF4-FFF2-40B4-BE49-F238E27FC236}">
                <a16:creationId xmlns:a16="http://schemas.microsoft.com/office/drawing/2014/main" id="{E1D56560-A475-4891-A200-C389EB130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74" y="1340253"/>
            <a:ext cx="6198741" cy="4650105"/>
          </a:xfrm>
          <a:prstGeom prst="rect">
            <a:avLst/>
          </a:prstGeom>
          <a:ln>
            <a:noFill/>
          </a:ln>
          <a:effectLst>
            <a:outerShdw blurRad="292100" dist="139700" dir="2700000" sx="99000" sy="99000" algn="tl" rotWithShape="0">
              <a:schemeClr val="tx1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1500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1 つの角を切り取る 3">
            <a:extLst>
              <a:ext uri="{FF2B5EF4-FFF2-40B4-BE49-F238E27FC236}">
                <a16:creationId xmlns:a16="http://schemas.microsoft.com/office/drawing/2014/main" id="{4CD6D4B5-BA57-4BB1-81FF-9B4F7CB9F360}"/>
              </a:ext>
            </a:extLst>
          </p:cNvPr>
          <p:cNvSpPr/>
          <p:nvPr/>
        </p:nvSpPr>
        <p:spPr>
          <a:xfrm rot="5400000">
            <a:off x="-245842" y="245842"/>
            <a:ext cx="1015664" cy="523982"/>
          </a:xfrm>
          <a:prstGeom prst="snip1Rect">
            <a:avLst/>
          </a:prstGeom>
          <a:solidFill>
            <a:srgbClr val="FF9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93C9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A8930B-42BC-4EC7-9BFB-3F2563E1B560}"/>
              </a:ext>
            </a:extLst>
          </p:cNvPr>
          <p:cNvSpPr txBox="1"/>
          <p:nvPr/>
        </p:nvSpPr>
        <p:spPr>
          <a:xfrm>
            <a:off x="523981" y="0"/>
            <a:ext cx="7623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FF93C9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Implementation </a:t>
            </a:r>
            <a:r>
              <a:rPr lang="ja-JP" altLang="en-US" sz="3200" b="1" dirty="0">
                <a:solidFill>
                  <a:srgbClr val="FF93C9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社会実装 </a:t>
            </a:r>
            <a:endParaRPr kumimoji="1" lang="ja-JP" altLang="en-US" sz="3200" b="1" dirty="0">
              <a:solidFill>
                <a:srgbClr val="FF93C9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5F1D01-1872-4EED-8874-C95633BEFF22}"/>
              </a:ext>
            </a:extLst>
          </p:cNvPr>
          <p:cNvSpPr txBox="1"/>
          <p:nvPr/>
        </p:nvSpPr>
        <p:spPr>
          <a:xfrm>
            <a:off x="760288" y="1417833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アンケートの評価項目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14CEADB-4F66-4E3A-A8B8-1515D0DB94F9}"/>
              </a:ext>
            </a:extLst>
          </p:cNvPr>
          <p:cNvSpPr txBox="1"/>
          <p:nvPr/>
        </p:nvSpPr>
        <p:spPr>
          <a:xfrm>
            <a:off x="4986220" y="2463920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rgbClr val="FF0066"/>
                </a:solidFill>
                <a:latin typeface="+mn-ea"/>
              </a:rPr>
              <a:t>デザイン性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F5D87CC-FDC8-4FA2-815F-3C6EA4A38547}"/>
              </a:ext>
            </a:extLst>
          </p:cNvPr>
          <p:cNvSpPr txBox="1"/>
          <p:nvPr/>
        </p:nvSpPr>
        <p:spPr>
          <a:xfrm>
            <a:off x="5366677" y="3329536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rgbClr val="FF0066"/>
                </a:solidFill>
                <a:latin typeface="+mn-ea"/>
              </a:rPr>
              <a:t>技術性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F1FAFCD-44D3-49A9-B768-F9EEE5F98758}"/>
              </a:ext>
            </a:extLst>
          </p:cNvPr>
          <p:cNvSpPr txBox="1"/>
          <p:nvPr/>
        </p:nvSpPr>
        <p:spPr>
          <a:xfrm>
            <a:off x="5601772" y="4196209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rgbClr val="FF0066"/>
                </a:solidFill>
                <a:latin typeface="+mn-ea"/>
              </a:rPr>
              <a:t>機能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CDBAA09-943C-43DF-9EC6-C78B10781470}"/>
              </a:ext>
            </a:extLst>
          </p:cNvPr>
          <p:cNvSpPr txBox="1"/>
          <p:nvPr/>
        </p:nvSpPr>
        <p:spPr>
          <a:xfrm>
            <a:off x="4370665" y="5062882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rgbClr val="FF0066"/>
                </a:solidFill>
                <a:latin typeface="+mn-ea"/>
              </a:rPr>
              <a:t>操作方法が簡易か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A9194D0-8AFD-4EAB-AE19-F9B6E401FF0C}"/>
              </a:ext>
            </a:extLst>
          </p:cNvPr>
          <p:cNvSpPr txBox="1"/>
          <p:nvPr/>
        </p:nvSpPr>
        <p:spPr>
          <a:xfrm>
            <a:off x="3549929" y="5929555"/>
            <a:ext cx="5109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rgbClr val="FF0066"/>
                </a:solidFill>
                <a:latin typeface="+mn-ea"/>
              </a:rPr>
              <a:t>コンセプトに沿っているか</a:t>
            </a: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86DB6FE8-C5F6-4020-B54C-61C1E4AD205B}"/>
              </a:ext>
            </a:extLst>
          </p:cNvPr>
          <p:cNvSpPr/>
          <p:nvPr/>
        </p:nvSpPr>
        <p:spPr>
          <a:xfrm>
            <a:off x="3549929" y="2439432"/>
            <a:ext cx="5109090" cy="584776"/>
          </a:xfrm>
          <a:prstGeom prst="roundRect">
            <a:avLst/>
          </a:prstGeom>
          <a:noFill/>
          <a:ln w="57150">
            <a:solidFill>
              <a:srgbClr val="FFA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19E5E56A-477E-4711-902C-7894B9E82548}"/>
              </a:ext>
            </a:extLst>
          </p:cNvPr>
          <p:cNvSpPr/>
          <p:nvPr/>
        </p:nvSpPr>
        <p:spPr>
          <a:xfrm>
            <a:off x="3549929" y="3305049"/>
            <a:ext cx="5109090" cy="584776"/>
          </a:xfrm>
          <a:prstGeom prst="roundRect">
            <a:avLst/>
          </a:prstGeom>
          <a:noFill/>
          <a:ln w="57150">
            <a:solidFill>
              <a:srgbClr val="FFA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273990BC-DE3F-4252-9729-EDC4925C6FF6}"/>
              </a:ext>
            </a:extLst>
          </p:cNvPr>
          <p:cNvSpPr/>
          <p:nvPr/>
        </p:nvSpPr>
        <p:spPr>
          <a:xfrm>
            <a:off x="3549929" y="4186346"/>
            <a:ext cx="5109090" cy="584776"/>
          </a:xfrm>
          <a:prstGeom prst="roundRect">
            <a:avLst/>
          </a:prstGeom>
          <a:noFill/>
          <a:ln w="57150">
            <a:solidFill>
              <a:srgbClr val="FFA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6C1044C8-26FF-4059-8093-0C70ECA863C9}"/>
              </a:ext>
            </a:extLst>
          </p:cNvPr>
          <p:cNvSpPr/>
          <p:nvPr/>
        </p:nvSpPr>
        <p:spPr>
          <a:xfrm>
            <a:off x="3549929" y="5043157"/>
            <a:ext cx="5109090" cy="584776"/>
          </a:xfrm>
          <a:prstGeom prst="roundRect">
            <a:avLst/>
          </a:prstGeom>
          <a:noFill/>
          <a:ln w="57150">
            <a:solidFill>
              <a:srgbClr val="FFA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A1EA32E9-244B-4241-A88E-47B421520109}"/>
              </a:ext>
            </a:extLst>
          </p:cNvPr>
          <p:cNvSpPr/>
          <p:nvPr/>
        </p:nvSpPr>
        <p:spPr>
          <a:xfrm>
            <a:off x="3549929" y="5887854"/>
            <a:ext cx="5109091" cy="584776"/>
          </a:xfrm>
          <a:prstGeom prst="roundRect">
            <a:avLst/>
          </a:prstGeom>
          <a:noFill/>
          <a:ln w="57150">
            <a:solidFill>
              <a:srgbClr val="FFA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0542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1 つの角を切り取る 3">
            <a:extLst>
              <a:ext uri="{FF2B5EF4-FFF2-40B4-BE49-F238E27FC236}">
                <a16:creationId xmlns:a16="http://schemas.microsoft.com/office/drawing/2014/main" id="{4CD6D4B5-BA57-4BB1-81FF-9B4F7CB9F360}"/>
              </a:ext>
            </a:extLst>
          </p:cNvPr>
          <p:cNvSpPr/>
          <p:nvPr/>
        </p:nvSpPr>
        <p:spPr>
          <a:xfrm rot="5400000">
            <a:off x="-245842" y="245842"/>
            <a:ext cx="1015664" cy="523982"/>
          </a:xfrm>
          <a:prstGeom prst="snip1Rect">
            <a:avLst/>
          </a:prstGeom>
          <a:solidFill>
            <a:srgbClr val="FF9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93C9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A8930B-42BC-4EC7-9BFB-3F2563E1B560}"/>
              </a:ext>
            </a:extLst>
          </p:cNvPr>
          <p:cNvSpPr txBox="1"/>
          <p:nvPr/>
        </p:nvSpPr>
        <p:spPr>
          <a:xfrm>
            <a:off x="523981" y="0"/>
            <a:ext cx="7623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FF93C9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Implementation </a:t>
            </a:r>
            <a:r>
              <a:rPr lang="ja-JP" altLang="en-US" sz="3200" b="1" dirty="0">
                <a:solidFill>
                  <a:srgbClr val="FF93C9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社会実装 </a:t>
            </a:r>
            <a:endParaRPr kumimoji="1" lang="ja-JP" altLang="en-US" sz="3200" b="1" dirty="0">
              <a:solidFill>
                <a:srgbClr val="FF93C9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6" name="グラフィックス 5" descr="混乱した人 単色塗りつぶし">
            <a:extLst>
              <a:ext uri="{FF2B5EF4-FFF2-40B4-BE49-F238E27FC236}">
                <a16:creationId xmlns:a16="http://schemas.microsoft.com/office/drawing/2014/main" id="{9858BB68-96DF-4D93-B0AE-49D9402F4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5694" y="3409242"/>
            <a:ext cx="3558284" cy="3558284"/>
          </a:xfrm>
          <a:prstGeom prst="rect">
            <a:avLst/>
          </a:prstGeom>
        </p:spPr>
      </p:pic>
      <p:sp>
        <p:nvSpPr>
          <p:cNvPr id="7" name="思考の吹き出し: 雲形 6">
            <a:extLst>
              <a:ext uri="{FF2B5EF4-FFF2-40B4-BE49-F238E27FC236}">
                <a16:creationId xmlns:a16="http://schemas.microsoft.com/office/drawing/2014/main" id="{0E290F17-BEE0-424D-B334-533E2F8FB051}"/>
              </a:ext>
            </a:extLst>
          </p:cNvPr>
          <p:cNvSpPr/>
          <p:nvPr/>
        </p:nvSpPr>
        <p:spPr>
          <a:xfrm flipH="1">
            <a:off x="422950" y="1174223"/>
            <a:ext cx="4787002" cy="1015663"/>
          </a:xfrm>
          <a:prstGeom prst="cloudCallout">
            <a:avLst>
              <a:gd name="adj1" fmla="val -29824"/>
              <a:gd name="adj2" fmla="val 78227"/>
            </a:avLst>
          </a:prstGeom>
          <a:ln w="38100">
            <a:solidFill>
              <a:srgbClr val="3399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100" dirty="0">
              <a:solidFill>
                <a:srgbClr val="FF93C9"/>
              </a:solidFill>
            </a:endParaRPr>
          </a:p>
        </p:txBody>
      </p:sp>
      <p:sp>
        <p:nvSpPr>
          <p:cNvPr id="8" name="思考の吹き出し: 雲形 7">
            <a:extLst>
              <a:ext uri="{FF2B5EF4-FFF2-40B4-BE49-F238E27FC236}">
                <a16:creationId xmlns:a16="http://schemas.microsoft.com/office/drawing/2014/main" id="{2F33AE0C-6725-4100-96CD-9ADDED8E01B4}"/>
              </a:ext>
            </a:extLst>
          </p:cNvPr>
          <p:cNvSpPr/>
          <p:nvPr/>
        </p:nvSpPr>
        <p:spPr>
          <a:xfrm flipH="1">
            <a:off x="2331557" y="3560122"/>
            <a:ext cx="2360308" cy="1094058"/>
          </a:xfrm>
          <a:prstGeom prst="cloudCallout">
            <a:avLst>
              <a:gd name="adj1" fmla="val -39775"/>
              <a:gd name="adj2" fmla="val 65535"/>
            </a:avLst>
          </a:prstGeom>
          <a:ln w="38100">
            <a:solidFill>
              <a:srgbClr val="3399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思考の吹き出し: 雲形 8">
            <a:extLst>
              <a:ext uri="{FF2B5EF4-FFF2-40B4-BE49-F238E27FC236}">
                <a16:creationId xmlns:a16="http://schemas.microsoft.com/office/drawing/2014/main" id="{9C5D5A74-9425-4DC7-AC50-A15964FA808E}"/>
              </a:ext>
            </a:extLst>
          </p:cNvPr>
          <p:cNvSpPr/>
          <p:nvPr/>
        </p:nvSpPr>
        <p:spPr>
          <a:xfrm>
            <a:off x="5859963" y="1174223"/>
            <a:ext cx="2996958" cy="1184577"/>
          </a:xfrm>
          <a:prstGeom prst="cloudCallout">
            <a:avLst>
              <a:gd name="adj1" fmla="val -27679"/>
              <a:gd name="adj2" fmla="val 120833"/>
            </a:avLst>
          </a:prstGeom>
          <a:noFill/>
          <a:ln w="38100">
            <a:solidFill>
              <a:srgbClr val="3399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思考の吹き出し: 雲形 12">
            <a:extLst>
              <a:ext uri="{FF2B5EF4-FFF2-40B4-BE49-F238E27FC236}">
                <a16:creationId xmlns:a16="http://schemas.microsoft.com/office/drawing/2014/main" id="{78616D86-6B14-4F1B-A227-F74D121A2D95}"/>
              </a:ext>
            </a:extLst>
          </p:cNvPr>
          <p:cNvSpPr/>
          <p:nvPr/>
        </p:nvSpPr>
        <p:spPr>
          <a:xfrm>
            <a:off x="8175664" y="1605516"/>
            <a:ext cx="3783279" cy="1421685"/>
          </a:xfrm>
          <a:prstGeom prst="cloudCallout">
            <a:avLst>
              <a:gd name="adj1" fmla="val -61367"/>
              <a:gd name="adj2" fmla="val 55915"/>
            </a:avLst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思考の吹き出し: 雲形 13">
            <a:extLst>
              <a:ext uri="{FF2B5EF4-FFF2-40B4-BE49-F238E27FC236}">
                <a16:creationId xmlns:a16="http://schemas.microsoft.com/office/drawing/2014/main" id="{A18CF9EB-E643-4B92-A4FB-48B90FE239D8}"/>
              </a:ext>
            </a:extLst>
          </p:cNvPr>
          <p:cNvSpPr/>
          <p:nvPr/>
        </p:nvSpPr>
        <p:spPr>
          <a:xfrm>
            <a:off x="6438306" y="2977809"/>
            <a:ext cx="3651992" cy="1015663"/>
          </a:xfrm>
          <a:prstGeom prst="cloudCallout">
            <a:avLst>
              <a:gd name="adj1" fmla="val -29124"/>
              <a:gd name="adj2" fmla="val 92154"/>
            </a:avLst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思考の吹き出し: 雲形 14">
            <a:extLst>
              <a:ext uri="{FF2B5EF4-FFF2-40B4-BE49-F238E27FC236}">
                <a16:creationId xmlns:a16="http://schemas.microsoft.com/office/drawing/2014/main" id="{E2B370DE-0E68-4DEE-B945-DE8D55E0D390}"/>
              </a:ext>
            </a:extLst>
          </p:cNvPr>
          <p:cNvSpPr/>
          <p:nvPr/>
        </p:nvSpPr>
        <p:spPr>
          <a:xfrm flipH="1">
            <a:off x="596756" y="4657327"/>
            <a:ext cx="3222354" cy="1015663"/>
          </a:xfrm>
          <a:prstGeom prst="cloudCallout">
            <a:avLst>
              <a:gd name="adj1" fmla="val -85797"/>
              <a:gd name="adj2" fmla="val 65853"/>
            </a:avLst>
          </a:prstGeom>
          <a:ln w="3810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93C9"/>
              </a:solidFill>
            </a:endParaRPr>
          </a:p>
        </p:txBody>
      </p:sp>
      <p:sp>
        <p:nvSpPr>
          <p:cNvPr id="16" name="思考の吹き出し: 雲形 15">
            <a:extLst>
              <a:ext uri="{FF2B5EF4-FFF2-40B4-BE49-F238E27FC236}">
                <a16:creationId xmlns:a16="http://schemas.microsoft.com/office/drawing/2014/main" id="{02081F75-FDB2-4D9C-AF8D-A066135335F1}"/>
              </a:ext>
            </a:extLst>
          </p:cNvPr>
          <p:cNvSpPr/>
          <p:nvPr/>
        </p:nvSpPr>
        <p:spPr>
          <a:xfrm flipH="1">
            <a:off x="1403496" y="2388512"/>
            <a:ext cx="4669553" cy="1171610"/>
          </a:xfrm>
          <a:prstGeom prst="cloudCallout">
            <a:avLst>
              <a:gd name="adj1" fmla="val -27305"/>
              <a:gd name="adj2" fmla="val 97984"/>
            </a:avLst>
          </a:prstGeom>
          <a:ln w="3810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93C9"/>
              </a:solidFill>
            </a:endParaRPr>
          </a:p>
        </p:txBody>
      </p:sp>
      <p:sp>
        <p:nvSpPr>
          <p:cNvPr id="17" name="思考の吹き出し: 雲形 16">
            <a:extLst>
              <a:ext uri="{FF2B5EF4-FFF2-40B4-BE49-F238E27FC236}">
                <a16:creationId xmlns:a16="http://schemas.microsoft.com/office/drawing/2014/main" id="{5A05CF54-F96A-4DD0-B483-49858ED60278}"/>
              </a:ext>
            </a:extLst>
          </p:cNvPr>
          <p:cNvSpPr/>
          <p:nvPr/>
        </p:nvSpPr>
        <p:spPr>
          <a:xfrm>
            <a:off x="7602279" y="4211374"/>
            <a:ext cx="3466214" cy="1569300"/>
          </a:xfrm>
          <a:prstGeom prst="cloudCallout">
            <a:avLst>
              <a:gd name="adj1" fmla="val -64515"/>
              <a:gd name="adj2" fmla="val 64235"/>
            </a:avLst>
          </a:prstGeom>
          <a:noFill/>
          <a:ln w="38100">
            <a:solidFill>
              <a:srgbClr val="3399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750D64D-734F-4E29-B3E9-DC346B352081}"/>
              </a:ext>
            </a:extLst>
          </p:cNvPr>
          <p:cNvSpPr txBox="1"/>
          <p:nvPr/>
        </p:nvSpPr>
        <p:spPr>
          <a:xfrm>
            <a:off x="6059027" y="1518481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パッと見て写真を撮るもの</a:t>
            </a:r>
            <a:endParaRPr kumimoji="1" lang="en-US" altLang="ja-JP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だとわかったら</a:t>
            </a:r>
            <a:r>
              <a:rPr kumimoji="1"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kumimoji="1" lang="ja-JP" alt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516C549-A7B7-43E1-9370-C7CE2B961371}"/>
              </a:ext>
            </a:extLst>
          </p:cNvPr>
          <p:cNvSpPr txBox="1"/>
          <p:nvPr/>
        </p:nvSpPr>
        <p:spPr>
          <a:xfrm>
            <a:off x="8388754" y="2149853"/>
            <a:ext cx="3467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自動で調整できるところが良いな</a:t>
            </a:r>
            <a:r>
              <a:rPr kumimoji="1"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kumimoji="1" lang="ja-JP" alt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743D0B4-20A8-4BD1-8D1A-CC1D21A1B96D}"/>
              </a:ext>
            </a:extLst>
          </p:cNvPr>
          <p:cNvSpPr txBox="1"/>
          <p:nvPr/>
        </p:nvSpPr>
        <p:spPr>
          <a:xfrm>
            <a:off x="1620583" y="2747984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タブレットの操作が分かりやすかった</a:t>
            </a:r>
            <a:r>
              <a:rPr kumimoji="1" lang="en-US" altLang="ja-JP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kumimoji="1" lang="ja-JP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993815B-B7D5-4BF4-8CCC-33758ED018F0}"/>
              </a:ext>
            </a:extLst>
          </p:cNvPr>
          <p:cNvSpPr txBox="1"/>
          <p:nvPr/>
        </p:nvSpPr>
        <p:spPr>
          <a:xfrm>
            <a:off x="806345" y="1436239"/>
            <a:ext cx="4384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</a:t>
            </a:r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マーカーの追尾が分かりにくかった</a:t>
            </a:r>
            <a:r>
              <a:rPr kumimoji="1"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kumimoji="1" lang="ja-JP" alt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BC8E191-9CED-4535-BD29-3291324941B4}"/>
              </a:ext>
            </a:extLst>
          </p:cNvPr>
          <p:cNvSpPr txBox="1"/>
          <p:nvPr/>
        </p:nvSpPr>
        <p:spPr>
          <a:xfrm>
            <a:off x="835860" y="4931658"/>
            <a:ext cx="2954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観光地にあったら使いたい</a:t>
            </a:r>
            <a:r>
              <a:rPr kumimoji="1"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kumimoji="1" lang="ja-JP" alt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D2045E4-494C-40BB-A598-19A7F1C3F6C6}"/>
              </a:ext>
            </a:extLst>
          </p:cNvPr>
          <p:cNvSpPr txBox="1"/>
          <p:nvPr/>
        </p:nvSpPr>
        <p:spPr>
          <a:xfrm>
            <a:off x="6977358" y="3252345"/>
            <a:ext cx="2698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家族全員が映れるのがいいな</a:t>
            </a:r>
            <a:r>
              <a:rPr kumimoji="1"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kumimoji="1" lang="ja-JP" alt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BD5A12C-1FDD-47D5-8A33-CFAA5BF86A2F}"/>
              </a:ext>
            </a:extLst>
          </p:cNvPr>
          <p:cNvSpPr txBox="1"/>
          <p:nvPr/>
        </p:nvSpPr>
        <p:spPr>
          <a:xfrm>
            <a:off x="7861780" y="4667709"/>
            <a:ext cx="2852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タブレットの操作が</a:t>
            </a:r>
            <a:endParaRPr kumimoji="1" lang="en-US" altLang="ja-JP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子供には分かりづらいかも</a:t>
            </a:r>
            <a:r>
              <a:rPr kumimoji="1"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kumimoji="1" lang="ja-JP" alt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6C91F40-DC22-4ABB-92DB-D15D3D58B948}"/>
              </a:ext>
            </a:extLst>
          </p:cNvPr>
          <p:cNvSpPr txBox="1"/>
          <p:nvPr/>
        </p:nvSpPr>
        <p:spPr>
          <a:xfrm>
            <a:off x="2696809" y="3872820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声が少し大きい</a:t>
            </a:r>
            <a:r>
              <a:rPr kumimoji="1"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kumimoji="1" lang="ja-JP" alt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548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D6D5AAD-471B-4F06-B201-86DB653A8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825" y="2861391"/>
            <a:ext cx="3249269" cy="3164400"/>
          </a:xfrm>
          <a:prstGeom prst="rect">
            <a:avLst/>
          </a:prstGeom>
        </p:spPr>
      </p:pic>
      <p:sp>
        <p:nvSpPr>
          <p:cNvPr id="25" name="四角形: 対角を切り取る 24">
            <a:extLst>
              <a:ext uri="{FF2B5EF4-FFF2-40B4-BE49-F238E27FC236}">
                <a16:creationId xmlns:a16="http://schemas.microsoft.com/office/drawing/2014/main" id="{18D2CCB2-2E3F-4889-AC1E-2BF75815F615}"/>
              </a:ext>
            </a:extLst>
          </p:cNvPr>
          <p:cNvSpPr/>
          <p:nvPr/>
        </p:nvSpPr>
        <p:spPr>
          <a:xfrm>
            <a:off x="8267275" y="2861351"/>
            <a:ext cx="3248348" cy="3164440"/>
          </a:xfrm>
          <a:prstGeom prst="snip2DiagRect">
            <a:avLst/>
          </a:prstGeom>
          <a:solidFill>
            <a:srgbClr val="FFAD5B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1D50503-A140-4702-AB98-DD3054D3F15F}"/>
              </a:ext>
            </a:extLst>
          </p:cNvPr>
          <p:cNvSpPr/>
          <p:nvPr/>
        </p:nvSpPr>
        <p:spPr>
          <a:xfrm>
            <a:off x="8668825" y="3389186"/>
            <a:ext cx="2442525" cy="21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四角形: 対角を切り取る 19">
            <a:extLst>
              <a:ext uri="{FF2B5EF4-FFF2-40B4-BE49-F238E27FC236}">
                <a16:creationId xmlns:a16="http://schemas.microsoft.com/office/drawing/2014/main" id="{A267F8AC-028E-4640-8DEB-2DB4CD508D1A}"/>
              </a:ext>
            </a:extLst>
          </p:cNvPr>
          <p:cNvSpPr/>
          <p:nvPr/>
        </p:nvSpPr>
        <p:spPr>
          <a:xfrm>
            <a:off x="676378" y="2861351"/>
            <a:ext cx="3248348" cy="3164440"/>
          </a:xfrm>
          <a:prstGeom prst="snip2DiagRect">
            <a:avLst/>
          </a:prstGeom>
          <a:solidFill>
            <a:srgbClr val="FFAD5B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21D3673-EF33-4229-9E87-467F8C7DCF0D}"/>
              </a:ext>
            </a:extLst>
          </p:cNvPr>
          <p:cNvSpPr/>
          <p:nvPr/>
        </p:nvSpPr>
        <p:spPr>
          <a:xfrm>
            <a:off x="1083065" y="3426431"/>
            <a:ext cx="2434974" cy="21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600" dirty="0">
              <a:solidFill>
                <a:srgbClr val="FF8409"/>
              </a:solidFill>
            </a:endParaRPr>
          </a:p>
        </p:txBody>
      </p:sp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8159CAED-9C60-4644-99A1-9C39CA28C02F}"/>
              </a:ext>
            </a:extLst>
          </p:cNvPr>
          <p:cNvSpPr/>
          <p:nvPr/>
        </p:nvSpPr>
        <p:spPr>
          <a:xfrm rot="5400000">
            <a:off x="-245842" y="245842"/>
            <a:ext cx="1015664" cy="523982"/>
          </a:xfrm>
          <a:prstGeom prst="snip1Rect">
            <a:avLst/>
          </a:prstGeom>
          <a:solidFill>
            <a:srgbClr val="FFA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C997D08-962B-499A-A398-9261B5231383}"/>
              </a:ext>
            </a:extLst>
          </p:cNvPr>
          <p:cNvSpPr txBox="1"/>
          <p:nvPr/>
        </p:nvSpPr>
        <p:spPr>
          <a:xfrm>
            <a:off x="523981" y="0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FFAD5B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Next </a:t>
            </a:r>
            <a:r>
              <a:rPr lang="ja-JP" altLang="en-US" sz="3200" b="1" dirty="0">
                <a:solidFill>
                  <a:srgbClr val="FFAD5B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これから</a:t>
            </a:r>
            <a:r>
              <a:rPr lang="ja-JP" altLang="en-US" sz="3200" dirty="0">
                <a:solidFill>
                  <a:srgbClr val="FFAD5B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 </a:t>
            </a:r>
            <a:endParaRPr kumimoji="1" lang="ja-JP" altLang="en-US" sz="3200" dirty="0">
              <a:solidFill>
                <a:srgbClr val="FFAD5B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7CC3BDD-E851-4CE9-9381-BA18599AE31D}"/>
              </a:ext>
            </a:extLst>
          </p:cNvPr>
          <p:cNvSpPr txBox="1"/>
          <p:nvPr/>
        </p:nvSpPr>
        <p:spPr>
          <a:xfrm>
            <a:off x="523980" y="1171074"/>
            <a:ext cx="5572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dirty="0">
                <a:solidFill>
                  <a:srgbClr val="FF8409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今</a:t>
            </a:r>
            <a:r>
              <a:rPr kumimoji="1" lang="ja-JP" altLang="en-US" sz="5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後の展望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745485E-A501-40F9-89E0-7E0577581A90}"/>
              </a:ext>
            </a:extLst>
          </p:cNvPr>
          <p:cNvSpPr txBox="1"/>
          <p:nvPr/>
        </p:nvSpPr>
        <p:spPr>
          <a:xfrm>
            <a:off x="8612917" y="3643214"/>
            <a:ext cx="2554339" cy="1675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3600" b="1" dirty="0">
                <a:solidFill>
                  <a:srgbClr val="FF8409"/>
                </a:solidFill>
              </a:rPr>
              <a:t>観光地での利用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E591698-2A1F-4DFD-9E74-DB5AB628C619}"/>
              </a:ext>
            </a:extLst>
          </p:cNvPr>
          <p:cNvSpPr txBox="1"/>
          <p:nvPr/>
        </p:nvSpPr>
        <p:spPr>
          <a:xfrm>
            <a:off x="1054057" y="415764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>
                <a:solidFill>
                  <a:srgbClr val="FF8409"/>
                </a:solidFill>
                <a:latin typeface="+mn-ea"/>
              </a:rPr>
              <a:t>機能の</a:t>
            </a:r>
            <a:r>
              <a:rPr lang="ja-JP" altLang="en-US" sz="3600" b="1" dirty="0">
                <a:solidFill>
                  <a:srgbClr val="FF8409"/>
                </a:solidFill>
                <a:latin typeface="+mn-ea"/>
              </a:rPr>
              <a:t>改善</a:t>
            </a:r>
            <a:endParaRPr kumimoji="1" lang="ja-JP" altLang="en-US" sz="3600" b="1" dirty="0">
              <a:solidFill>
                <a:srgbClr val="FF8409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90628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四角形: 対角を切り取る 25">
            <a:extLst>
              <a:ext uri="{FF2B5EF4-FFF2-40B4-BE49-F238E27FC236}">
                <a16:creationId xmlns:a16="http://schemas.microsoft.com/office/drawing/2014/main" id="{53A1A7F1-26BC-43D8-BB57-B66787ED8693}"/>
              </a:ext>
            </a:extLst>
          </p:cNvPr>
          <p:cNvSpPr/>
          <p:nvPr/>
        </p:nvSpPr>
        <p:spPr>
          <a:xfrm>
            <a:off x="523981" y="1015663"/>
            <a:ext cx="4689085" cy="846000"/>
          </a:xfrm>
          <a:prstGeom prst="snip2DiagRect">
            <a:avLst/>
          </a:prstGeom>
          <a:solidFill>
            <a:srgbClr val="FFAD5B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EC90FC08-001C-4380-A3DB-5C4C082B72BC}"/>
              </a:ext>
            </a:extLst>
          </p:cNvPr>
          <p:cNvSpPr/>
          <p:nvPr/>
        </p:nvSpPr>
        <p:spPr>
          <a:xfrm>
            <a:off x="613123" y="1091719"/>
            <a:ext cx="4510800" cy="693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8159CAED-9C60-4644-99A1-9C39CA28C02F}"/>
              </a:ext>
            </a:extLst>
          </p:cNvPr>
          <p:cNvSpPr/>
          <p:nvPr/>
        </p:nvSpPr>
        <p:spPr>
          <a:xfrm rot="5400000">
            <a:off x="-245842" y="245842"/>
            <a:ext cx="1015664" cy="523982"/>
          </a:xfrm>
          <a:prstGeom prst="snip1Rect">
            <a:avLst/>
          </a:prstGeom>
          <a:solidFill>
            <a:srgbClr val="FFA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C997D08-962B-499A-A398-9261B5231383}"/>
              </a:ext>
            </a:extLst>
          </p:cNvPr>
          <p:cNvSpPr txBox="1"/>
          <p:nvPr/>
        </p:nvSpPr>
        <p:spPr>
          <a:xfrm>
            <a:off x="523981" y="0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FFAD5B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Next </a:t>
            </a:r>
            <a:r>
              <a:rPr lang="ja-JP" altLang="en-US" sz="3200" b="1" dirty="0">
                <a:solidFill>
                  <a:srgbClr val="FFAD5B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これから</a:t>
            </a:r>
            <a:r>
              <a:rPr lang="ja-JP" altLang="en-US" sz="3200" dirty="0">
                <a:solidFill>
                  <a:srgbClr val="FFAD5B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 </a:t>
            </a:r>
            <a:endParaRPr kumimoji="1" lang="ja-JP" altLang="en-US" sz="3200" dirty="0">
              <a:solidFill>
                <a:srgbClr val="FFAD5B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025975B-5F01-4038-BD03-217231A21D16}"/>
              </a:ext>
            </a:extLst>
          </p:cNvPr>
          <p:cNvSpPr txBox="1"/>
          <p:nvPr/>
        </p:nvSpPr>
        <p:spPr>
          <a:xfrm>
            <a:off x="1548606" y="959026"/>
            <a:ext cx="2639836" cy="844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600" b="1" dirty="0">
                <a:solidFill>
                  <a:srgbClr val="FF8409"/>
                </a:solidFill>
                <a:latin typeface="+mn-ea"/>
              </a:rPr>
              <a:t>機能の改善</a:t>
            </a:r>
            <a:endParaRPr kumimoji="1" lang="ja-JP" altLang="en-US" sz="3600" b="1" dirty="0">
              <a:solidFill>
                <a:srgbClr val="FF8409"/>
              </a:solidFill>
              <a:latin typeface="+mn-ea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5842468-F637-40F9-B899-47D399163B71}"/>
              </a:ext>
            </a:extLst>
          </p:cNvPr>
          <p:cNvSpPr txBox="1"/>
          <p:nvPr/>
        </p:nvSpPr>
        <p:spPr>
          <a:xfrm>
            <a:off x="2319825" y="2726784"/>
            <a:ext cx="4596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カ</a:t>
            </a:r>
            <a:r>
              <a:rPr lang="ja-JP" alt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メラのロゴを用いたデザイン</a:t>
            </a:r>
            <a:endParaRPr lang="en-US" altLang="ja-JP" sz="24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2643DE6-9553-4DC8-91DE-1CD1CDC8111A}"/>
              </a:ext>
            </a:extLst>
          </p:cNvPr>
          <p:cNvSpPr txBox="1"/>
          <p:nvPr/>
        </p:nvSpPr>
        <p:spPr>
          <a:xfrm>
            <a:off x="1437185" y="3566560"/>
            <a:ext cx="1071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</a:t>
            </a:r>
            <a:r>
              <a:rPr kumimoji="1"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マーカーを向けると追尾するという機能が分かりにくかった</a:t>
            </a:r>
            <a:r>
              <a:rPr kumimoji="1" lang="en-US" altLang="ja-JP" sz="2800" b="1" dirty="0"/>
              <a:t>…</a:t>
            </a:r>
            <a:endParaRPr lang="en-US" altLang="ja-JP" sz="28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39CE791-B2D2-4006-B10D-2CB99B1C27D9}"/>
              </a:ext>
            </a:extLst>
          </p:cNvPr>
          <p:cNvSpPr txBox="1"/>
          <p:nvPr/>
        </p:nvSpPr>
        <p:spPr>
          <a:xfrm>
            <a:off x="1394927" y="2182677"/>
            <a:ext cx="8470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一目見て、写真を撮るロボットだとは分からない</a:t>
            </a:r>
            <a:r>
              <a:rPr kumimoji="1" lang="en-US" altLang="ja-JP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kumimoji="1" lang="ja-JP" alt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9528224-3000-4987-81F6-0EEA510D3B11}"/>
              </a:ext>
            </a:extLst>
          </p:cNvPr>
          <p:cNvSpPr txBox="1"/>
          <p:nvPr/>
        </p:nvSpPr>
        <p:spPr>
          <a:xfrm>
            <a:off x="2319825" y="4110667"/>
            <a:ext cx="767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タ</a:t>
            </a:r>
            <a:r>
              <a:rPr kumimoji="1" lang="ja-JP" alt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ブレットを取り出した際の操作方法を分かりやすく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6244CE7-EBF6-4D8C-A256-203D05A6EB24}"/>
              </a:ext>
            </a:extLst>
          </p:cNvPr>
          <p:cNvSpPr txBox="1"/>
          <p:nvPr/>
        </p:nvSpPr>
        <p:spPr>
          <a:xfrm>
            <a:off x="1394927" y="4951652"/>
            <a:ext cx="7007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タブレットへユニバーサルデザインの導入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4E1630A-D9E5-4615-85AA-34A03518CBD9}"/>
              </a:ext>
            </a:extLst>
          </p:cNvPr>
          <p:cNvSpPr txBox="1"/>
          <p:nvPr/>
        </p:nvSpPr>
        <p:spPr>
          <a:xfrm>
            <a:off x="2319826" y="5474872"/>
            <a:ext cx="7366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大</a:t>
            </a:r>
            <a:r>
              <a:rPr kumimoji="1" lang="ja-JP" alt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人子供や様々な国籍の人にもわかりやすい表示を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45AA6868-B214-447A-97C9-2C5E422580B1}"/>
              </a:ext>
            </a:extLst>
          </p:cNvPr>
          <p:cNvCxnSpPr>
            <a:cxnSpLocks/>
          </p:cNvCxnSpPr>
          <p:nvPr/>
        </p:nvCxnSpPr>
        <p:spPr>
          <a:xfrm>
            <a:off x="1614953" y="3019171"/>
            <a:ext cx="704872" cy="0"/>
          </a:xfrm>
          <a:prstGeom prst="straightConnector1">
            <a:avLst/>
          </a:prstGeom>
          <a:ln w="76200">
            <a:solidFill>
              <a:srgbClr val="FF84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305C0152-400F-4DCE-9FCE-D47D339D30E6}"/>
              </a:ext>
            </a:extLst>
          </p:cNvPr>
          <p:cNvCxnSpPr>
            <a:cxnSpLocks/>
          </p:cNvCxnSpPr>
          <p:nvPr/>
        </p:nvCxnSpPr>
        <p:spPr>
          <a:xfrm>
            <a:off x="1614953" y="5842337"/>
            <a:ext cx="704873" cy="0"/>
          </a:xfrm>
          <a:prstGeom prst="straightConnector1">
            <a:avLst/>
          </a:prstGeom>
          <a:ln w="76200">
            <a:solidFill>
              <a:srgbClr val="FF84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4BFE2DDC-1C8F-423E-8E0E-AD12DDE1E5D7}"/>
              </a:ext>
            </a:extLst>
          </p:cNvPr>
          <p:cNvCxnSpPr>
            <a:cxnSpLocks/>
          </p:cNvCxnSpPr>
          <p:nvPr/>
        </p:nvCxnSpPr>
        <p:spPr>
          <a:xfrm>
            <a:off x="1614953" y="4403054"/>
            <a:ext cx="704872" cy="0"/>
          </a:xfrm>
          <a:prstGeom prst="straightConnector1">
            <a:avLst/>
          </a:prstGeom>
          <a:ln w="76200">
            <a:solidFill>
              <a:srgbClr val="FF84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グラフィックス 11" descr="カメラ 単色塗りつぶし">
            <a:extLst>
              <a:ext uri="{FF2B5EF4-FFF2-40B4-BE49-F238E27FC236}">
                <a16:creationId xmlns:a16="http://schemas.microsoft.com/office/drawing/2014/main" id="{3C4BA726-A2AF-41A8-BC4F-178D60A1D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323" y="2422866"/>
            <a:ext cx="789065" cy="78906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6D6E10D-FC0A-4B01-A18E-99502EC54E83}"/>
              </a:ext>
            </a:extLst>
          </p:cNvPr>
          <p:cNvSpPr txBox="1"/>
          <p:nvPr/>
        </p:nvSpPr>
        <p:spPr>
          <a:xfrm rot="879093">
            <a:off x="845751" y="2100073"/>
            <a:ext cx="618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8409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？</a:t>
            </a:r>
          </a:p>
        </p:txBody>
      </p:sp>
      <p:pic>
        <p:nvPicPr>
          <p:cNvPr id="17" name="グラフィックス 16" descr="肩をすくめた女性 単色塗りつぶし">
            <a:extLst>
              <a:ext uri="{FF2B5EF4-FFF2-40B4-BE49-F238E27FC236}">
                <a16:creationId xmlns:a16="http://schemas.microsoft.com/office/drawing/2014/main" id="{42FD770C-BEB6-4C32-B896-B65E10FDA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063" y="3573974"/>
            <a:ext cx="1023095" cy="1023095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000FD14-F5A6-483C-8384-BA5BE2DD7695}"/>
              </a:ext>
            </a:extLst>
          </p:cNvPr>
          <p:cNvSpPr txBox="1"/>
          <p:nvPr/>
        </p:nvSpPr>
        <p:spPr>
          <a:xfrm rot="879093">
            <a:off x="845752" y="3406192"/>
            <a:ext cx="618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8409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？</a:t>
            </a:r>
          </a:p>
        </p:txBody>
      </p:sp>
      <p:pic>
        <p:nvPicPr>
          <p:cNvPr id="19" name="グラフィックス 18" descr="男の子がいる家族 単色塗りつぶし">
            <a:extLst>
              <a:ext uri="{FF2B5EF4-FFF2-40B4-BE49-F238E27FC236}">
                <a16:creationId xmlns:a16="http://schemas.microsoft.com/office/drawing/2014/main" id="{82634E31-27E7-4994-895A-0974A133DA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3478" y="4965433"/>
            <a:ext cx="1023095" cy="10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59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8159CAED-9C60-4644-99A1-9C39CA28C02F}"/>
              </a:ext>
            </a:extLst>
          </p:cNvPr>
          <p:cNvSpPr/>
          <p:nvPr/>
        </p:nvSpPr>
        <p:spPr>
          <a:xfrm rot="5400000">
            <a:off x="-245842" y="245842"/>
            <a:ext cx="1015664" cy="523982"/>
          </a:xfrm>
          <a:prstGeom prst="snip1Rect">
            <a:avLst/>
          </a:prstGeom>
          <a:solidFill>
            <a:srgbClr val="FFA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C997D08-962B-499A-A398-9261B5231383}"/>
              </a:ext>
            </a:extLst>
          </p:cNvPr>
          <p:cNvSpPr txBox="1"/>
          <p:nvPr/>
        </p:nvSpPr>
        <p:spPr>
          <a:xfrm>
            <a:off x="523981" y="0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FFAD5B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Next </a:t>
            </a:r>
            <a:r>
              <a:rPr lang="ja-JP" altLang="en-US" sz="3200" b="1" dirty="0">
                <a:solidFill>
                  <a:srgbClr val="FFAD5B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これから</a:t>
            </a:r>
            <a:r>
              <a:rPr lang="ja-JP" altLang="en-US" sz="3200" dirty="0">
                <a:solidFill>
                  <a:srgbClr val="FFAD5B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 </a:t>
            </a:r>
            <a:endParaRPr kumimoji="1" lang="ja-JP" altLang="en-US" sz="3200" dirty="0">
              <a:solidFill>
                <a:srgbClr val="FFAD5B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7CC3BDD-E851-4CE9-9381-BA18599AE31D}"/>
              </a:ext>
            </a:extLst>
          </p:cNvPr>
          <p:cNvSpPr txBox="1"/>
          <p:nvPr/>
        </p:nvSpPr>
        <p:spPr>
          <a:xfrm>
            <a:off x="523980" y="1171074"/>
            <a:ext cx="5572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dirty="0">
                <a:solidFill>
                  <a:srgbClr val="FF8409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今</a:t>
            </a:r>
            <a:r>
              <a:rPr kumimoji="1" lang="ja-JP" altLang="en-US" sz="5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後の展望</a:t>
            </a:r>
          </a:p>
        </p:txBody>
      </p:sp>
      <p:sp>
        <p:nvSpPr>
          <p:cNvPr id="32" name="四角形: 対角を切り取る 31">
            <a:extLst>
              <a:ext uri="{FF2B5EF4-FFF2-40B4-BE49-F238E27FC236}">
                <a16:creationId xmlns:a16="http://schemas.microsoft.com/office/drawing/2014/main" id="{97345554-2C8A-481B-B92B-659F203AEF84}"/>
              </a:ext>
            </a:extLst>
          </p:cNvPr>
          <p:cNvSpPr/>
          <p:nvPr/>
        </p:nvSpPr>
        <p:spPr>
          <a:xfrm>
            <a:off x="8267275" y="2861351"/>
            <a:ext cx="3248348" cy="3164440"/>
          </a:xfrm>
          <a:prstGeom prst="snip2DiagRect">
            <a:avLst/>
          </a:prstGeom>
          <a:solidFill>
            <a:srgbClr val="FFAD5B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8DD93581-97AF-4236-9940-A5A6A9288A4E}"/>
              </a:ext>
            </a:extLst>
          </p:cNvPr>
          <p:cNvSpPr/>
          <p:nvPr/>
        </p:nvSpPr>
        <p:spPr>
          <a:xfrm>
            <a:off x="8668825" y="3389186"/>
            <a:ext cx="2442525" cy="21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A27401D-9EE5-40BF-ACEB-76170C35C916}"/>
              </a:ext>
            </a:extLst>
          </p:cNvPr>
          <p:cNvSpPr txBox="1"/>
          <p:nvPr/>
        </p:nvSpPr>
        <p:spPr>
          <a:xfrm>
            <a:off x="8612917" y="3643214"/>
            <a:ext cx="2554339" cy="1675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3600" b="1" dirty="0">
                <a:solidFill>
                  <a:srgbClr val="FF8409"/>
                </a:solidFill>
              </a:rPr>
              <a:t>観光地での利用</a:t>
            </a: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E7A5CA0F-0B62-40AA-ADFD-2BE9E6F5B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825" y="2843403"/>
            <a:ext cx="3267739" cy="3182388"/>
          </a:xfrm>
          <a:prstGeom prst="rect">
            <a:avLst/>
          </a:prstGeom>
        </p:spPr>
      </p:pic>
      <p:sp>
        <p:nvSpPr>
          <p:cNvPr id="10" name="四角形: 対角を切り取る 9">
            <a:extLst>
              <a:ext uri="{FF2B5EF4-FFF2-40B4-BE49-F238E27FC236}">
                <a16:creationId xmlns:a16="http://schemas.microsoft.com/office/drawing/2014/main" id="{AC7BD884-B925-425D-94B1-CDD3DC8525BE}"/>
              </a:ext>
            </a:extLst>
          </p:cNvPr>
          <p:cNvSpPr/>
          <p:nvPr/>
        </p:nvSpPr>
        <p:spPr>
          <a:xfrm>
            <a:off x="700349" y="2867134"/>
            <a:ext cx="3248348" cy="3164440"/>
          </a:xfrm>
          <a:prstGeom prst="snip2DiagRect">
            <a:avLst/>
          </a:prstGeom>
          <a:solidFill>
            <a:srgbClr val="FFAD5B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4DED335-1C0D-4AAE-A045-4F66F766E411}"/>
              </a:ext>
            </a:extLst>
          </p:cNvPr>
          <p:cNvSpPr/>
          <p:nvPr/>
        </p:nvSpPr>
        <p:spPr>
          <a:xfrm>
            <a:off x="1107036" y="3432214"/>
            <a:ext cx="2434974" cy="21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600" dirty="0">
              <a:solidFill>
                <a:srgbClr val="FF8409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BA84ED-8536-4263-8D10-A63DE6E7EF3C}"/>
              </a:ext>
            </a:extLst>
          </p:cNvPr>
          <p:cNvSpPr txBox="1"/>
          <p:nvPr/>
        </p:nvSpPr>
        <p:spPr>
          <a:xfrm>
            <a:off x="1078028" y="4163432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>
                <a:solidFill>
                  <a:srgbClr val="FF8409"/>
                </a:solidFill>
                <a:latin typeface="+mn-ea"/>
              </a:rPr>
              <a:t>機能の</a:t>
            </a:r>
            <a:r>
              <a:rPr lang="ja-JP" altLang="en-US" sz="3600" b="1" dirty="0">
                <a:solidFill>
                  <a:srgbClr val="FF8409"/>
                </a:solidFill>
                <a:latin typeface="+mn-ea"/>
              </a:rPr>
              <a:t>改善</a:t>
            </a:r>
            <a:endParaRPr kumimoji="1" lang="ja-JP" altLang="en-US" sz="3600" b="1" dirty="0">
              <a:solidFill>
                <a:srgbClr val="FF8409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565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8159CAED-9C60-4644-99A1-9C39CA28C02F}"/>
              </a:ext>
            </a:extLst>
          </p:cNvPr>
          <p:cNvSpPr/>
          <p:nvPr/>
        </p:nvSpPr>
        <p:spPr>
          <a:xfrm rot="5400000">
            <a:off x="-245842" y="245842"/>
            <a:ext cx="1015664" cy="523982"/>
          </a:xfrm>
          <a:prstGeom prst="snip1Rect">
            <a:avLst/>
          </a:prstGeom>
          <a:solidFill>
            <a:srgbClr val="FFA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C997D08-962B-499A-A398-9261B5231383}"/>
              </a:ext>
            </a:extLst>
          </p:cNvPr>
          <p:cNvSpPr txBox="1"/>
          <p:nvPr/>
        </p:nvSpPr>
        <p:spPr>
          <a:xfrm>
            <a:off x="523981" y="0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FFAD5B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Next </a:t>
            </a:r>
            <a:r>
              <a:rPr lang="ja-JP" altLang="en-US" sz="3200" b="1" dirty="0">
                <a:solidFill>
                  <a:srgbClr val="FFAD5B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これから</a:t>
            </a:r>
            <a:r>
              <a:rPr lang="ja-JP" altLang="en-US" sz="3200" dirty="0">
                <a:solidFill>
                  <a:srgbClr val="FFAD5B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 </a:t>
            </a:r>
            <a:endParaRPr kumimoji="1" lang="ja-JP" altLang="en-US" sz="3200" dirty="0">
              <a:solidFill>
                <a:srgbClr val="FFAD5B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7CC3BDD-E851-4CE9-9381-BA18599AE31D}"/>
              </a:ext>
            </a:extLst>
          </p:cNvPr>
          <p:cNvSpPr txBox="1"/>
          <p:nvPr/>
        </p:nvSpPr>
        <p:spPr>
          <a:xfrm>
            <a:off x="523980" y="1171074"/>
            <a:ext cx="5572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dirty="0">
                <a:solidFill>
                  <a:srgbClr val="FF8409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今</a:t>
            </a:r>
            <a:r>
              <a:rPr kumimoji="1" lang="ja-JP" altLang="en-US" sz="5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後の展望</a:t>
            </a:r>
          </a:p>
        </p:txBody>
      </p:sp>
      <p:sp>
        <p:nvSpPr>
          <p:cNvPr id="32" name="四角形: 対角を切り取る 31">
            <a:extLst>
              <a:ext uri="{FF2B5EF4-FFF2-40B4-BE49-F238E27FC236}">
                <a16:creationId xmlns:a16="http://schemas.microsoft.com/office/drawing/2014/main" id="{97345554-2C8A-481B-B92B-659F203AEF84}"/>
              </a:ext>
            </a:extLst>
          </p:cNvPr>
          <p:cNvSpPr/>
          <p:nvPr/>
        </p:nvSpPr>
        <p:spPr>
          <a:xfrm>
            <a:off x="8267275" y="2861351"/>
            <a:ext cx="3248348" cy="3164440"/>
          </a:xfrm>
          <a:prstGeom prst="snip2DiagRect">
            <a:avLst/>
          </a:prstGeom>
          <a:solidFill>
            <a:srgbClr val="FFAD5B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8DD93581-97AF-4236-9940-A5A6A9288A4E}"/>
              </a:ext>
            </a:extLst>
          </p:cNvPr>
          <p:cNvSpPr/>
          <p:nvPr/>
        </p:nvSpPr>
        <p:spPr>
          <a:xfrm>
            <a:off x="8668825" y="3389186"/>
            <a:ext cx="2442525" cy="21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A27401D-9EE5-40BF-ACEB-76170C35C916}"/>
              </a:ext>
            </a:extLst>
          </p:cNvPr>
          <p:cNvSpPr txBox="1"/>
          <p:nvPr/>
        </p:nvSpPr>
        <p:spPr>
          <a:xfrm>
            <a:off x="8612917" y="3643214"/>
            <a:ext cx="2554339" cy="1675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3600" b="1" dirty="0">
                <a:solidFill>
                  <a:srgbClr val="FF8409"/>
                </a:solidFill>
              </a:rPr>
              <a:t>観光地での利用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081FAB3-18B5-450E-8588-CFF78279B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75" y="2861351"/>
            <a:ext cx="3267739" cy="3182388"/>
          </a:xfrm>
          <a:prstGeom prst="rect">
            <a:avLst/>
          </a:prstGeom>
        </p:spPr>
      </p:pic>
      <p:sp>
        <p:nvSpPr>
          <p:cNvPr id="17" name="四角形: 対角を切り取る 16">
            <a:extLst>
              <a:ext uri="{FF2B5EF4-FFF2-40B4-BE49-F238E27FC236}">
                <a16:creationId xmlns:a16="http://schemas.microsoft.com/office/drawing/2014/main" id="{7F10B453-CE1F-4533-A0B4-E510C95B740D}"/>
              </a:ext>
            </a:extLst>
          </p:cNvPr>
          <p:cNvSpPr/>
          <p:nvPr/>
        </p:nvSpPr>
        <p:spPr>
          <a:xfrm>
            <a:off x="4488169" y="2851076"/>
            <a:ext cx="3248348" cy="3164440"/>
          </a:xfrm>
          <a:prstGeom prst="snip2DiagRect">
            <a:avLst/>
          </a:prstGeom>
          <a:solidFill>
            <a:srgbClr val="FFAD5B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DBB4006-46CD-43CC-A753-727932362119}"/>
              </a:ext>
            </a:extLst>
          </p:cNvPr>
          <p:cNvSpPr/>
          <p:nvPr/>
        </p:nvSpPr>
        <p:spPr>
          <a:xfrm>
            <a:off x="4892443" y="3418725"/>
            <a:ext cx="2439800" cy="21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53F7DF4-6046-4A28-AA7B-055FCF91956E}"/>
              </a:ext>
            </a:extLst>
          </p:cNvPr>
          <p:cNvSpPr txBox="1"/>
          <p:nvPr/>
        </p:nvSpPr>
        <p:spPr>
          <a:xfrm>
            <a:off x="4792425" y="3594958"/>
            <a:ext cx="2639836" cy="1676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3600" b="1" dirty="0">
                <a:solidFill>
                  <a:srgbClr val="FF8409"/>
                </a:solidFill>
                <a:latin typeface="+mn-ea"/>
              </a:rPr>
              <a:t>人と人とを繋げる</a:t>
            </a:r>
          </a:p>
        </p:txBody>
      </p:sp>
    </p:spTree>
    <p:extLst>
      <p:ext uri="{BB962C8B-B14F-4D97-AF65-F5344CB8AC3E}">
        <p14:creationId xmlns:p14="http://schemas.microsoft.com/office/powerpoint/2010/main" val="6713456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四角形: 対角を切り取る 25">
            <a:extLst>
              <a:ext uri="{FF2B5EF4-FFF2-40B4-BE49-F238E27FC236}">
                <a16:creationId xmlns:a16="http://schemas.microsoft.com/office/drawing/2014/main" id="{53A1A7F1-26BC-43D8-BB57-B66787ED8693}"/>
              </a:ext>
            </a:extLst>
          </p:cNvPr>
          <p:cNvSpPr/>
          <p:nvPr/>
        </p:nvSpPr>
        <p:spPr>
          <a:xfrm>
            <a:off x="523980" y="1015664"/>
            <a:ext cx="4689085" cy="844206"/>
          </a:xfrm>
          <a:prstGeom prst="snip2DiagRect">
            <a:avLst/>
          </a:prstGeom>
          <a:solidFill>
            <a:srgbClr val="FFAD5B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EC90FC08-001C-4380-A3DB-5C4C082B72BC}"/>
              </a:ext>
            </a:extLst>
          </p:cNvPr>
          <p:cNvSpPr/>
          <p:nvPr/>
        </p:nvSpPr>
        <p:spPr>
          <a:xfrm>
            <a:off x="611858" y="1089907"/>
            <a:ext cx="4509264" cy="695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8159CAED-9C60-4644-99A1-9C39CA28C02F}"/>
              </a:ext>
            </a:extLst>
          </p:cNvPr>
          <p:cNvSpPr/>
          <p:nvPr/>
        </p:nvSpPr>
        <p:spPr>
          <a:xfrm rot="5400000">
            <a:off x="-245842" y="245842"/>
            <a:ext cx="1015664" cy="523982"/>
          </a:xfrm>
          <a:prstGeom prst="snip1Rect">
            <a:avLst/>
          </a:prstGeom>
          <a:solidFill>
            <a:srgbClr val="FFA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C997D08-962B-499A-A398-9261B5231383}"/>
              </a:ext>
            </a:extLst>
          </p:cNvPr>
          <p:cNvSpPr txBox="1"/>
          <p:nvPr/>
        </p:nvSpPr>
        <p:spPr>
          <a:xfrm>
            <a:off x="523981" y="0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FFAD5B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Next </a:t>
            </a:r>
            <a:r>
              <a:rPr lang="ja-JP" altLang="en-US" sz="3200" b="1" dirty="0">
                <a:solidFill>
                  <a:srgbClr val="FFAD5B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これから</a:t>
            </a:r>
            <a:r>
              <a:rPr lang="ja-JP" altLang="en-US" sz="3200" dirty="0">
                <a:solidFill>
                  <a:srgbClr val="FFAD5B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 </a:t>
            </a:r>
            <a:endParaRPr kumimoji="1" lang="ja-JP" altLang="en-US" sz="3200" dirty="0">
              <a:solidFill>
                <a:srgbClr val="FFAD5B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025975B-5F01-4038-BD03-217231A21D16}"/>
              </a:ext>
            </a:extLst>
          </p:cNvPr>
          <p:cNvSpPr txBox="1"/>
          <p:nvPr/>
        </p:nvSpPr>
        <p:spPr>
          <a:xfrm>
            <a:off x="523980" y="979913"/>
            <a:ext cx="4597142" cy="844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3600" b="1" dirty="0">
                <a:solidFill>
                  <a:srgbClr val="FF8409"/>
                </a:solidFill>
                <a:latin typeface="+mn-ea"/>
              </a:rPr>
              <a:t>人と人とを繋げる</a:t>
            </a:r>
          </a:p>
        </p:txBody>
      </p:sp>
      <p:pic>
        <p:nvPicPr>
          <p:cNvPr id="8" name="グラフィックス 7" descr="混乱した人 単色塗りつぶし">
            <a:extLst>
              <a:ext uri="{FF2B5EF4-FFF2-40B4-BE49-F238E27FC236}">
                <a16:creationId xmlns:a16="http://schemas.microsoft.com/office/drawing/2014/main" id="{23693039-A6DC-43E0-9723-19EB3E970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98508" y="3806098"/>
            <a:ext cx="3112785" cy="3112785"/>
          </a:xfrm>
          <a:prstGeom prst="rect">
            <a:avLst/>
          </a:prstGeom>
        </p:spPr>
      </p:pic>
      <p:pic>
        <p:nvPicPr>
          <p:cNvPr id="10" name="グラフィックス 9" descr="歩く 単色塗りつぶし">
            <a:extLst>
              <a:ext uri="{FF2B5EF4-FFF2-40B4-BE49-F238E27FC236}">
                <a16:creationId xmlns:a16="http://schemas.microsoft.com/office/drawing/2014/main" id="{722F6C7E-710A-4EBE-B6D1-E5845B356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2051" y="4998130"/>
            <a:ext cx="1920753" cy="1920753"/>
          </a:xfrm>
          <a:prstGeom prst="rect">
            <a:avLst/>
          </a:prstGeom>
        </p:spPr>
      </p:pic>
      <p:pic>
        <p:nvPicPr>
          <p:cNvPr id="12" name="グラフィックス 11" descr="タブレット 単色塗りつぶし">
            <a:extLst>
              <a:ext uri="{FF2B5EF4-FFF2-40B4-BE49-F238E27FC236}">
                <a16:creationId xmlns:a16="http://schemas.microsoft.com/office/drawing/2014/main" id="{A42447C3-BEBB-4DA5-AE3F-DD825A581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9773158" y="4331352"/>
            <a:ext cx="668014" cy="668014"/>
          </a:xfrm>
          <a:prstGeom prst="rect">
            <a:avLst/>
          </a:prstGeom>
        </p:spPr>
      </p:pic>
      <p:pic>
        <p:nvPicPr>
          <p:cNvPr id="14" name="グラフィックス 13" descr="男の子がいる家族 単色塗りつぶし">
            <a:extLst>
              <a:ext uri="{FF2B5EF4-FFF2-40B4-BE49-F238E27FC236}">
                <a16:creationId xmlns:a16="http://schemas.microsoft.com/office/drawing/2014/main" id="{7ADCBA98-4B13-4B10-B681-771AAFC1F8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37073" y="3710763"/>
            <a:ext cx="3371993" cy="3371993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5D387943-0CAD-4584-974B-7E65102E2A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9744" y="4665359"/>
            <a:ext cx="1231483" cy="2192641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CF8FB4B-9FFA-440F-8254-D2C512F2E87D}"/>
              </a:ext>
            </a:extLst>
          </p:cNvPr>
          <p:cNvSpPr txBox="1"/>
          <p:nvPr/>
        </p:nvSpPr>
        <p:spPr>
          <a:xfrm>
            <a:off x="611858" y="2339408"/>
            <a:ext cx="77764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様々な人が関わりあえる</a:t>
            </a:r>
            <a:endParaRPr kumimoji="1" lang="en-US" altLang="ja-JP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kumimoji="1" lang="ja-JP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レクリエーションモード</a:t>
            </a:r>
            <a:r>
              <a:rPr kumimoji="1" lang="ja-JP" alt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の導入</a:t>
            </a:r>
          </a:p>
        </p:txBody>
      </p:sp>
    </p:spTree>
    <p:extLst>
      <p:ext uri="{BB962C8B-B14F-4D97-AF65-F5344CB8AC3E}">
        <p14:creationId xmlns:p14="http://schemas.microsoft.com/office/powerpoint/2010/main" val="1152089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人, 屋外, 民衆, 座る が含まれている画像&#10;&#10;自動的に生成された説明">
            <a:extLst>
              <a:ext uri="{FF2B5EF4-FFF2-40B4-BE49-F238E27FC236}">
                <a16:creationId xmlns:a16="http://schemas.microsoft.com/office/drawing/2014/main" id="{27365C73-5384-40B8-B183-F649CC54D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6" y="1787703"/>
            <a:ext cx="5828872" cy="4371654"/>
          </a:xfrm>
          <a:prstGeom prst="rect">
            <a:avLst/>
          </a:prstGeom>
        </p:spPr>
      </p:pic>
      <p:pic>
        <p:nvPicPr>
          <p:cNvPr id="3" name="図 2" descr="屋外, 人, 男, 立つ が含まれている画像&#10;&#10;自動的に生成された説明">
            <a:extLst>
              <a:ext uri="{FF2B5EF4-FFF2-40B4-BE49-F238E27FC236}">
                <a16:creationId xmlns:a16="http://schemas.microsoft.com/office/drawing/2014/main" id="{96414A02-B3B0-4C54-94F3-CE5CBCA8A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54" y="1787703"/>
            <a:ext cx="5828872" cy="43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03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C4AEDC9-2127-4614-8EAC-D3675E36B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80" y="2843403"/>
            <a:ext cx="3261643" cy="3182388"/>
          </a:xfrm>
          <a:prstGeom prst="rect">
            <a:avLst/>
          </a:prstGeom>
        </p:spPr>
      </p:pic>
      <p:sp>
        <p:nvSpPr>
          <p:cNvPr id="25" name="四角形: 対角を切り取る 24">
            <a:extLst>
              <a:ext uri="{FF2B5EF4-FFF2-40B4-BE49-F238E27FC236}">
                <a16:creationId xmlns:a16="http://schemas.microsoft.com/office/drawing/2014/main" id="{18D2CCB2-2E3F-4889-AC1E-2BF75815F615}"/>
              </a:ext>
            </a:extLst>
          </p:cNvPr>
          <p:cNvSpPr/>
          <p:nvPr/>
        </p:nvSpPr>
        <p:spPr>
          <a:xfrm>
            <a:off x="8267275" y="2861351"/>
            <a:ext cx="3248348" cy="3164440"/>
          </a:xfrm>
          <a:prstGeom prst="snip2DiagRect">
            <a:avLst/>
          </a:prstGeom>
          <a:solidFill>
            <a:srgbClr val="FFAD5B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1D50503-A140-4702-AB98-DD3054D3F15F}"/>
              </a:ext>
            </a:extLst>
          </p:cNvPr>
          <p:cNvSpPr/>
          <p:nvPr/>
        </p:nvSpPr>
        <p:spPr>
          <a:xfrm>
            <a:off x="8668825" y="3389186"/>
            <a:ext cx="2442525" cy="21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8159CAED-9C60-4644-99A1-9C39CA28C02F}"/>
              </a:ext>
            </a:extLst>
          </p:cNvPr>
          <p:cNvSpPr/>
          <p:nvPr/>
        </p:nvSpPr>
        <p:spPr>
          <a:xfrm rot="5400000">
            <a:off x="-245842" y="245842"/>
            <a:ext cx="1015664" cy="523982"/>
          </a:xfrm>
          <a:prstGeom prst="snip1Rect">
            <a:avLst/>
          </a:prstGeom>
          <a:solidFill>
            <a:srgbClr val="FFA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C997D08-962B-499A-A398-9261B5231383}"/>
              </a:ext>
            </a:extLst>
          </p:cNvPr>
          <p:cNvSpPr txBox="1"/>
          <p:nvPr/>
        </p:nvSpPr>
        <p:spPr>
          <a:xfrm>
            <a:off x="523981" y="0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FFAD5B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Next </a:t>
            </a:r>
            <a:r>
              <a:rPr lang="ja-JP" altLang="en-US" sz="3200" b="1" dirty="0">
                <a:solidFill>
                  <a:srgbClr val="FFAD5B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これから</a:t>
            </a:r>
            <a:r>
              <a:rPr lang="ja-JP" altLang="en-US" sz="3200" dirty="0">
                <a:solidFill>
                  <a:srgbClr val="FFAD5B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 </a:t>
            </a:r>
            <a:endParaRPr kumimoji="1" lang="ja-JP" altLang="en-US" sz="3200" dirty="0">
              <a:solidFill>
                <a:srgbClr val="FFAD5B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7CC3BDD-E851-4CE9-9381-BA18599AE31D}"/>
              </a:ext>
            </a:extLst>
          </p:cNvPr>
          <p:cNvSpPr txBox="1"/>
          <p:nvPr/>
        </p:nvSpPr>
        <p:spPr>
          <a:xfrm>
            <a:off x="523980" y="1171074"/>
            <a:ext cx="5572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dirty="0">
                <a:solidFill>
                  <a:srgbClr val="FF8409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今</a:t>
            </a:r>
            <a:r>
              <a:rPr kumimoji="1" lang="ja-JP" altLang="en-US" sz="5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後の展望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745485E-A501-40F9-89E0-7E0577581A90}"/>
              </a:ext>
            </a:extLst>
          </p:cNvPr>
          <p:cNvSpPr txBox="1"/>
          <p:nvPr/>
        </p:nvSpPr>
        <p:spPr>
          <a:xfrm>
            <a:off x="8612917" y="3643214"/>
            <a:ext cx="2554339" cy="1675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3600" b="1" dirty="0">
                <a:solidFill>
                  <a:srgbClr val="FF8409"/>
                </a:solidFill>
              </a:rPr>
              <a:t>観光地での利用</a:t>
            </a:r>
          </a:p>
        </p:txBody>
      </p:sp>
      <p:sp>
        <p:nvSpPr>
          <p:cNvPr id="18" name="四角形: 対角を切り取る 17">
            <a:extLst>
              <a:ext uri="{FF2B5EF4-FFF2-40B4-BE49-F238E27FC236}">
                <a16:creationId xmlns:a16="http://schemas.microsoft.com/office/drawing/2014/main" id="{CC1F781F-1C0F-4AC4-985D-3CE0C6E84443}"/>
              </a:ext>
            </a:extLst>
          </p:cNvPr>
          <p:cNvSpPr/>
          <p:nvPr/>
        </p:nvSpPr>
        <p:spPr>
          <a:xfrm>
            <a:off x="4471825" y="2861351"/>
            <a:ext cx="3248348" cy="3164440"/>
          </a:xfrm>
          <a:prstGeom prst="snip2DiagRect">
            <a:avLst/>
          </a:prstGeom>
          <a:solidFill>
            <a:srgbClr val="FFAD5B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788C70B-8DD3-4445-A269-4F78DC848B6C}"/>
              </a:ext>
            </a:extLst>
          </p:cNvPr>
          <p:cNvSpPr/>
          <p:nvPr/>
        </p:nvSpPr>
        <p:spPr>
          <a:xfrm>
            <a:off x="4876099" y="3429000"/>
            <a:ext cx="2439800" cy="21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7D4E03A-4A61-4B52-8DEE-D98F1151BE82}"/>
              </a:ext>
            </a:extLst>
          </p:cNvPr>
          <p:cNvSpPr txBox="1"/>
          <p:nvPr/>
        </p:nvSpPr>
        <p:spPr>
          <a:xfrm>
            <a:off x="4776081" y="3605233"/>
            <a:ext cx="2639836" cy="1676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3600" b="1" dirty="0">
                <a:solidFill>
                  <a:srgbClr val="FF8409"/>
                </a:solidFill>
                <a:latin typeface="+mn-ea"/>
              </a:rPr>
              <a:t>人と人とを繋げる</a:t>
            </a:r>
          </a:p>
        </p:txBody>
      </p:sp>
    </p:spTree>
    <p:extLst>
      <p:ext uri="{BB962C8B-B14F-4D97-AF65-F5344CB8AC3E}">
        <p14:creationId xmlns:p14="http://schemas.microsoft.com/office/powerpoint/2010/main" val="1631679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34FC24F-03FA-44E7-A092-B09AEF87E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600" y="2843403"/>
            <a:ext cx="3267739" cy="3182388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1F0FD727-BB15-4D63-9E67-2155EA224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95" y="2843403"/>
            <a:ext cx="3261643" cy="3182388"/>
          </a:xfrm>
          <a:prstGeom prst="rect">
            <a:avLst/>
          </a:prstGeom>
        </p:spPr>
      </p:pic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8159CAED-9C60-4644-99A1-9C39CA28C02F}"/>
              </a:ext>
            </a:extLst>
          </p:cNvPr>
          <p:cNvSpPr/>
          <p:nvPr/>
        </p:nvSpPr>
        <p:spPr>
          <a:xfrm rot="5400000">
            <a:off x="-245842" y="245842"/>
            <a:ext cx="1015664" cy="523982"/>
          </a:xfrm>
          <a:prstGeom prst="snip1Rect">
            <a:avLst/>
          </a:prstGeom>
          <a:solidFill>
            <a:srgbClr val="FFA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C997D08-962B-499A-A398-9261B5231383}"/>
              </a:ext>
            </a:extLst>
          </p:cNvPr>
          <p:cNvSpPr txBox="1"/>
          <p:nvPr/>
        </p:nvSpPr>
        <p:spPr>
          <a:xfrm>
            <a:off x="523981" y="0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FFAD5B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Next </a:t>
            </a:r>
            <a:r>
              <a:rPr lang="ja-JP" altLang="en-US" sz="3200" b="1" dirty="0">
                <a:solidFill>
                  <a:srgbClr val="FFAD5B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これから</a:t>
            </a:r>
            <a:r>
              <a:rPr lang="ja-JP" altLang="en-US" sz="3200" dirty="0">
                <a:solidFill>
                  <a:srgbClr val="FFAD5B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 </a:t>
            </a:r>
            <a:endParaRPr kumimoji="1" lang="ja-JP" altLang="en-US" sz="3200" dirty="0">
              <a:solidFill>
                <a:srgbClr val="FFAD5B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7CC3BDD-E851-4CE9-9381-BA18599AE31D}"/>
              </a:ext>
            </a:extLst>
          </p:cNvPr>
          <p:cNvSpPr txBox="1"/>
          <p:nvPr/>
        </p:nvSpPr>
        <p:spPr>
          <a:xfrm>
            <a:off x="523980" y="1171074"/>
            <a:ext cx="5572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dirty="0">
                <a:solidFill>
                  <a:srgbClr val="FF8409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今</a:t>
            </a:r>
            <a:r>
              <a:rPr kumimoji="1" lang="ja-JP" altLang="en-US" sz="5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後の展望</a:t>
            </a:r>
          </a:p>
        </p:txBody>
      </p:sp>
      <p:sp>
        <p:nvSpPr>
          <p:cNvPr id="32" name="四角形: 対角を切り取る 31">
            <a:extLst>
              <a:ext uri="{FF2B5EF4-FFF2-40B4-BE49-F238E27FC236}">
                <a16:creationId xmlns:a16="http://schemas.microsoft.com/office/drawing/2014/main" id="{97345554-2C8A-481B-B92B-659F203AEF84}"/>
              </a:ext>
            </a:extLst>
          </p:cNvPr>
          <p:cNvSpPr/>
          <p:nvPr/>
        </p:nvSpPr>
        <p:spPr>
          <a:xfrm>
            <a:off x="8267275" y="2861351"/>
            <a:ext cx="3248348" cy="3164440"/>
          </a:xfrm>
          <a:prstGeom prst="snip2DiagRect">
            <a:avLst/>
          </a:prstGeom>
          <a:solidFill>
            <a:srgbClr val="FFAD5B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8DD93581-97AF-4236-9940-A5A6A9288A4E}"/>
              </a:ext>
            </a:extLst>
          </p:cNvPr>
          <p:cNvSpPr/>
          <p:nvPr/>
        </p:nvSpPr>
        <p:spPr>
          <a:xfrm>
            <a:off x="8668825" y="3389186"/>
            <a:ext cx="2442525" cy="21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A27401D-9EE5-40BF-ACEB-76170C35C916}"/>
              </a:ext>
            </a:extLst>
          </p:cNvPr>
          <p:cNvSpPr txBox="1"/>
          <p:nvPr/>
        </p:nvSpPr>
        <p:spPr>
          <a:xfrm>
            <a:off x="8612917" y="3643214"/>
            <a:ext cx="2554339" cy="1675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3600" b="1" dirty="0">
                <a:solidFill>
                  <a:srgbClr val="FF8409"/>
                </a:solidFill>
              </a:rPr>
              <a:t>観光地での利用</a:t>
            </a:r>
          </a:p>
        </p:txBody>
      </p:sp>
    </p:spTree>
    <p:extLst>
      <p:ext uri="{BB962C8B-B14F-4D97-AF65-F5344CB8AC3E}">
        <p14:creationId xmlns:p14="http://schemas.microsoft.com/office/powerpoint/2010/main" val="38038247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四角形: 対角を切り取る 19">
            <a:extLst>
              <a:ext uri="{FF2B5EF4-FFF2-40B4-BE49-F238E27FC236}">
                <a16:creationId xmlns:a16="http://schemas.microsoft.com/office/drawing/2014/main" id="{A267F8AC-028E-4640-8DEB-2DB4CD508D1A}"/>
              </a:ext>
            </a:extLst>
          </p:cNvPr>
          <p:cNvSpPr/>
          <p:nvPr/>
        </p:nvSpPr>
        <p:spPr>
          <a:xfrm>
            <a:off x="525600" y="1015663"/>
            <a:ext cx="4690800" cy="846000"/>
          </a:xfrm>
          <a:prstGeom prst="snip2DiagRect">
            <a:avLst/>
          </a:prstGeom>
          <a:solidFill>
            <a:srgbClr val="FFAD5B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21D3673-EF33-4229-9E87-467F8C7DCF0D}"/>
              </a:ext>
            </a:extLst>
          </p:cNvPr>
          <p:cNvSpPr/>
          <p:nvPr/>
        </p:nvSpPr>
        <p:spPr>
          <a:xfrm>
            <a:off x="646200" y="1090800"/>
            <a:ext cx="4449600" cy="69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600" dirty="0">
              <a:solidFill>
                <a:srgbClr val="FF8409"/>
              </a:solidFill>
            </a:endParaRPr>
          </a:p>
        </p:txBody>
      </p:sp>
      <p:sp>
        <p:nvSpPr>
          <p:cNvPr id="5" name="四角形: 1 つの角を切り取る 4">
            <a:extLst>
              <a:ext uri="{FF2B5EF4-FFF2-40B4-BE49-F238E27FC236}">
                <a16:creationId xmlns:a16="http://schemas.microsoft.com/office/drawing/2014/main" id="{8159CAED-9C60-4644-99A1-9C39CA28C02F}"/>
              </a:ext>
            </a:extLst>
          </p:cNvPr>
          <p:cNvSpPr/>
          <p:nvPr/>
        </p:nvSpPr>
        <p:spPr>
          <a:xfrm rot="5400000">
            <a:off x="-245842" y="245842"/>
            <a:ext cx="1015664" cy="523982"/>
          </a:xfrm>
          <a:prstGeom prst="snip1Rect">
            <a:avLst/>
          </a:prstGeom>
          <a:solidFill>
            <a:srgbClr val="FFAD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C997D08-962B-499A-A398-9261B5231383}"/>
              </a:ext>
            </a:extLst>
          </p:cNvPr>
          <p:cNvSpPr txBox="1"/>
          <p:nvPr/>
        </p:nvSpPr>
        <p:spPr>
          <a:xfrm>
            <a:off x="523981" y="0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FFAD5B"/>
                </a:solidFill>
                <a:latin typeface="Segoe UI Semibold" panose="020B0702040204020203" pitchFamily="34" charset="0"/>
                <a:ea typeface="ＭＳ 明朝" panose="02020609040205080304" pitchFamily="17" charset="-128"/>
                <a:cs typeface="Segoe UI Semibold" panose="020B0702040204020203" pitchFamily="34" charset="0"/>
              </a:rPr>
              <a:t>Next </a:t>
            </a:r>
            <a:r>
              <a:rPr lang="ja-JP" altLang="en-US" sz="3200" b="1" dirty="0">
                <a:solidFill>
                  <a:srgbClr val="FFAD5B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これから</a:t>
            </a:r>
            <a:r>
              <a:rPr lang="ja-JP" altLang="en-US" sz="3200" dirty="0">
                <a:solidFill>
                  <a:srgbClr val="FFAD5B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 </a:t>
            </a:r>
            <a:endParaRPr kumimoji="1" lang="ja-JP" altLang="en-US" sz="3200" dirty="0">
              <a:solidFill>
                <a:srgbClr val="FFAD5B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745485E-A501-40F9-89E0-7E0577581A90}"/>
              </a:ext>
            </a:extLst>
          </p:cNvPr>
          <p:cNvSpPr txBox="1"/>
          <p:nvPr/>
        </p:nvSpPr>
        <p:spPr>
          <a:xfrm>
            <a:off x="849903" y="965407"/>
            <a:ext cx="4042193" cy="84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600" b="1" dirty="0">
                <a:solidFill>
                  <a:srgbClr val="FF8409"/>
                </a:solidFill>
              </a:rPr>
              <a:t>観光地での利用</a:t>
            </a:r>
            <a:endParaRPr kumimoji="1" lang="ja-JP" altLang="en-US" sz="3600" b="1" dirty="0">
              <a:solidFill>
                <a:srgbClr val="FF8409"/>
              </a:solidFill>
            </a:endParaRPr>
          </a:p>
        </p:txBody>
      </p:sp>
      <p:pic>
        <p:nvPicPr>
          <p:cNvPr id="7" name="図 6" descr="屋外, 建物, ベンチ, 時計 が含まれている画像&#10;&#10;自動的に生成された説明">
            <a:extLst>
              <a:ext uri="{FF2B5EF4-FFF2-40B4-BE49-F238E27FC236}">
                <a16:creationId xmlns:a16="http://schemas.microsoft.com/office/drawing/2014/main" id="{F9F478F5-2665-4C3A-9A6C-D617E5816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90" y="2031325"/>
            <a:ext cx="7902368" cy="4671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9C301A9-DFFA-4326-A9A9-773CD6F1A2F9}"/>
              </a:ext>
            </a:extLst>
          </p:cNvPr>
          <p:cNvSpPr txBox="1"/>
          <p:nvPr/>
        </p:nvSpPr>
        <p:spPr>
          <a:xfrm>
            <a:off x="8436623" y="3766954"/>
            <a:ext cx="3416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撮りたい</a:t>
            </a:r>
            <a:r>
              <a:rPr kumimoji="1" lang="ja-JP" altLang="en-US" sz="3600" dirty="0">
                <a:solidFill>
                  <a:srgbClr val="FF8409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場所</a:t>
            </a:r>
            <a:r>
              <a:rPr kumimoji="1" lang="ja-JP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で</a:t>
            </a:r>
            <a:endParaRPr kumimoji="1" lang="en-US" altLang="ja-JP" sz="36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撮りたい</a:t>
            </a:r>
            <a:r>
              <a:rPr lang="ja-JP" altLang="en-US" sz="3600" dirty="0">
                <a:solidFill>
                  <a:srgbClr val="FF8409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もの</a:t>
            </a:r>
            <a:r>
              <a:rPr lang="ja-JP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を</a:t>
            </a:r>
            <a:endParaRPr kumimoji="1" lang="ja-JP" altLang="en-US" sz="36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496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5DF50AC-4653-4ABC-88B8-817F34B1B8CD}"/>
              </a:ext>
            </a:extLst>
          </p:cNvPr>
          <p:cNvSpPr txBox="1"/>
          <p:nvPr/>
        </p:nvSpPr>
        <p:spPr>
          <a:xfrm>
            <a:off x="2156460" y="2921168"/>
            <a:ext cx="78790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>
                <a:solidFill>
                  <a:schemeClr val="bg1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思い出を、写真に残す</a:t>
            </a:r>
          </a:p>
        </p:txBody>
      </p:sp>
    </p:spTree>
    <p:extLst>
      <p:ext uri="{BB962C8B-B14F-4D97-AF65-F5344CB8AC3E}">
        <p14:creationId xmlns:p14="http://schemas.microsoft.com/office/powerpoint/2010/main" val="4140989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5DF50AC-4653-4ABC-88B8-817F34B1B8CD}"/>
              </a:ext>
            </a:extLst>
          </p:cNvPr>
          <p:cNvSpPr txBox="1"/>
          <p:nvPr/>
        </p:nvSpPr>
        <p:spPr>
          <a:xfrm>
            <a:off x="2156460" y="2413337"/>
            <a:ext cx="78790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>
                <a:solidFill>
                  <a:schemeClr val="bg1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思い出を、写真に残す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D5D5D5A-E4F7-4BC9-A88E-1745A761619A}"/>
              </a:ext>
            </a:extLst>
          </p:cNvPr>
          <p:cNvSpPr txBox="1"/>
          <p:nvPr/>
        </p:nvSpPr>
        <p:spPr>
          <a:xfrm>
            <a:off x="2571130" y="3429000"/>
            <a:ext cx="2222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solidFill>
                  <a:schemeClr val="bg1"/>
                </a:solidFill>
                <a:latin typeface="Garamond" panose="02020404030301010803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Memory</a:t>
            </a:r>
            <a:endParaRPr kumimoji="1" lang="ja-JP" altLang="en-US" sz="4800" dirty="0">
              <a:solidFill>
                <a:schemeClr val="bg1"/>
              </a:solidFill>
              <a:latin typeface="Garamond" panose="02020404030301010803" pitchFamily="18" charset="0"/>
              <a:cs typeface="Segoe UI Historic" panose="020B0502040204020203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C27CF11-AF8E-4617-9C20-881F8653066B}"/>
              </a:ext>
            </a:extLst>
          </p:cNvPr>
          <p:cNvSpPr txBox="1"/>
          <p:nvPr/>
        </p:nvSpPr>
        <p:spPr>
          <a:xfrm>
            <a:off x="5948162" y="3429000"/>
            <a:ext cx="1569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solidFill>
                  <a:schemeClr val="bg1"/>
                </a:solidFill>
                <a:latin typeface="Garamond" panose="02020404030301010803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Leave</a:t>
            </a:r>
            <a:endParaRPr kumimoji="1" lang="ja-JP" altLang="en-US" sz="4800" dirty="0">
              <a:solidFill>
                <a:schemeClr val="bg1"/>
              </a:solidFill>
              <a:latin typeface="Garamond" panose="02020404030301010803" pitchFamily="18" charset="0"/>
              <a:cs typeface="Segoe UI Historic" panose="020B0502040204020203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C3C372A-AEFF-49BE-9961-5877AFEFDD70}"/>
              </a:ext>
            </a:extLst>
          </p:cNvPr>
          <p:cNvSpPr txBox="1"/>
          <p:nvPr/>
        </p:nvSpPr>
        <p:spPr>
          <a:xfrm>
            <a:off x="7671326" y="3445776"/>
            <a:ext cx="639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solidFill>
                  <a:schemeClr val="bg1"/>
                </a:solidFill>
                <a:latin typeface="Garamond" panose="02020404030301010803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</a:t>
            </a:r>
            <a:endParaRPr kumimoji="1" lang="ja-JP" altLang="en-US" sz="4800" dirty="0">
              <a:solidFill>
                <a:schemeClr val="bg1"/>
              </a:solidFill>
              <a:latin typeface="Garamond" panose="02020404030301010803" pitchFamily="18" charset="0"/>
              <a:cs typeface="Segoe UI Historic" panose="020B0502040204020203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9EF6190-33AC-45DE-9047-A08BC31E3AE0}"/>
              </a:ext>
            </a:extLst>
          </p:cNvPr>
          <p:cNvSpPr txBox="1"/>
          <p:nvPr/>
        </p:nvSpPr>
        <p:spPr>
          <a:xfrm>
            <a:off x="8375365" y="3445776"/>
            <a:ext cx="1924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solidFill>
                  <a:schemeClr val="bg1"/>
                </a:solidFill>
                <a:latin typeface="Garamond" panose="02020404030301010803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photo</a:t>
            </a:r>
            <a:endParaRPr kumimoji="1" lang="ja-JP" altLang="en-US" sz="4800" dirty="0">
              <a:solidFill>
                <a:schemeClr val="bg1"/>
              </a:solidFill>
              <a:latin typeface="Garamond" panose="02020404030301010803" pitchFamily="18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178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D5D5D5A-E4F7-4BC9-A88E-1745A761619A}"/>
              </a:ext>
            </a:extLst>
          </p:cNvPr>
          <p:cNvSpPr txBox="1"/>
          <p:nvPr/>
        </p:nvSpPr>
        <p:spPr>
          <a:xfrm>
            <a:off x="2571130" y="3005113"/>
            <a:ext cx="2222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solidFill>
                  <a:schemeClr val="bg1"/>
                </a:solidFill>
                <a:latin typeface="Garamond" panose="02020404030301010803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Memo</a:t>
            </a:r>
            <a:r>
              <a:rPr kumimoji="1" lang="en-US" altLang="ja-JP" sz="4800" dirty="0">
                <a:latin typeface="Garamond" panose="02020404030301010803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ry</a:t>
            </a:r>
            <a:endParaRPr kumimoji="1" lang="ja-JP" altLang="en-US" sz="4800" dirty="0">
              <a:latin typeface="Garamond" panose="02020404030301010803" pitchFamily="18" charset="0"/>
              <a:cs typeface="Segoe UI Historic" panose="020B0502040204020203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C27CF11-AF8E-4617-9C20-881F8653066B}"/>
              </a:ext>
            </a:extLst>
          </p:cNvPr>
          <p:cNvSpPr txBox="1"/>
          <p:nvPr/>
        </p:nvSpPr>
        <p:spPr>
          <a:xfrm>
            <a:off x="5948162" y="3005113"/>
            <a:ext cx="1569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solidFill>
                  <a:schemeClr val="bg1"/>
                </a:solidFill>
                <a:latin typeface="Garamond" panose="02020404030301010803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</a:t>
            </a:r>
            <a:r>
              <a:rPr kumimoji="1" lang="en-US" altLang="ja-JP" sz="4800" dirty="0">
                <a:latin typeface="Garamond" panose="02020404030301010803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eave</a:t>
            </a:r>
            <a:endParaRPr kumimoji="1" lang="ja-JP" altLang="en-US" sz="4800" dirty="0">
              <a:latin typeface="Garamond" panose="02020404030301010803" pitchFamily="18" charset="0"/>
              <a:cs typeface="Segoe UI Historic" panose="020B0502040204020203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C3C372A-AEFF-49BE-9961-5877AFEFDD70}"/>
              </a:ext>
            </a:extLst>
          </p:cNvPr>
          <p:cNvSpPr txBox="1"/>
          <p:nvPr/>
        </p:nvSpPr>
        <p:spPr>
          <a:xfrm>
            <a:off x="7671326" y="3021889"/>
            <a:ext cx="639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solidFill>
                  <a:schemeClr val="bg1"/>
                </a:solidFill>
                <a:latin typeface="Garamond" panose="02020404030301010803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</a:t>
            </a:r>
            <a:r>
              <a:rPr lang="en-US" altLang="ja-JP" sz="4800" dirty="0">
                <a:latin typeface="Garamond" panose="02020404030301010803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</a:t>
            </a:r>
            <a:endParaRPr kumimoji="1" lang="ja-JP" altLang="en-US" sz="4800" dirty="0">
              <a:latin typeface="Garamond" panose="02020404030301010803" pitchFamily="18" charset="0"/>
              <a:cs typeface="Segoe UI Historic" panose="020B0502040204020203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9EF6190-33AC-45DE-9047-A08BC31E3AE0}"/>
              </a:ext>
            </a:extLst>
          </p:cNvPr>
          <p:cNvSpPr txBox="1"/>
          <p:nvPr/>
        </p:nvSpPr>
        <p:spPr>
          <a:xfrm>
            <a:off x="8375365" y="3021889"/>
            <a:ext cx="1924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solidFill>
                  <a:schemeClr val="bg1"/>
                </a:solidFill>
                <a:latin typeface="Garamond" panose="02020404030301010803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</a:t>
            </a:r>
            <a:r>
              <a:rPr kumimoji="1" lang="en-US" altLang="ja-JP" sz="4800" dirty="0">
                <a:latin typeface="Garamond" panose="02020404030301010803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hoto</a:t>
            </a:r>
            <a:endParaRPr kumimoji="1" lang="ja-JP" altLang="en-US" sz="4800" dirty="0">
              <a:latin typeface="Garamond" panose="02020404030301010803" pitchFamily="18" charset="0"/>
              <a:cs typeface="Segoe UI Historic" panose="020B0502040204020203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インク 3">
                <a:extLst>
                  <a:ext uri="{FF2B5EF4-FFF2-40B4-BE49-F238E27FC236}">
                    <a16:creationId xmlns:a16="http://schemas.microsoft.com/office/drawing/2014/main" id="{C7EDBC2D-8CF2-4068-88B6-DFC9ECC8C7A6}"/>
                  </a:ext>
                </a:extLst>
              </p14:cNvPr>
              <p14:cNvContentPartPr/>
              <p14:nvPr/>
            </p14:nvContentPartPr>
            <p14:xfrm>
              <a:off x="4327125" y="3296026"/>
              <a:ext cx="360" cy="360"/>
            </p14:xfrm>
          </p:contentPart>
        </mc:Choice>
        <mc:Fallback xmlns="">
          <p:pic>
            <p:nvPicPr>
              <p:cNvPr id="4" name="インク 3">
                <a:extLst>
                  <a:ext uri="{FF2B5EF4-FFF2-40B4-BE49-F238E27FC236}">
                    <a16:creationId xmlns:a16="http://schemas.microsoft.com/office/drawing/2014/main" id="{C7EDBC2D-8CF2-4068-88B6-DFC9ECC8C7A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18125" y="3287026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9042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D5D5D5A-E4F7-4BC9-A88E-1745A761619A}"/>
              </a:ext>
            </a:extLst>
          </p:cNvPr>
          <p:cNvSpPr txBox="1"/>
          <p:nvPr/>
        </p:nvSpPr>
        <p:spPr>
          <a:xfrm>
            <a:off x="4432795" y="3012858"/>
            <a:ext cx="2222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solidFill>
                  <a:schemeClr val="bg1"/>
                </a:solidFill>
                <a:latin typeface="Garamond" panose="02020404030301010803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Memo</a:t>
            </a:r>
            <a:r>
              <a:rPr kumimoji="1" lang="en-US" altLang="ja-JP" sz="4800" dirty="0">
                <a:latin typeface="Garamond" panose="02020404030301010803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ry</a:t>
            </a:r>
            <a:endParaRPr kumimoji="1" lang="ja-JP" altLang="en-US" sz="4800" dirty="0">
              <a:latin typeface="Garamond" panose="02020404030301010803" pitchFamily="18" charset="0"/>
              <a:cs typeface="Segoe UI Historic" panose="020B0502040204020203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C27CF11-AF8E-4617-9C20-881F8653066B}"/>
              </a:ext>
            </a:extLst>
          </p:cNvPr>
          <p:cNvSpPr txBox="1"/>
          <p:nvPr/>
        </p:nvSpPr>
        <p:spPr>
          <a:xfrm>
            <a:off x="6379677" y="3004470"/>
            <a:ext cx="1569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solidFill>
                  <a:schemeClr val="bg1"/>
                </a:solidFill>
                <a:latin typeface="Garamond" panose="02020404030301010803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</a:t>
            </a:r>
            <a:r>
              <a:rPr kumimoji="1" lang="en-US" altLang="ja-JP" sz="4800" dirty="0">
                <a:latin typeface="Garamond" panose="02020404030301010803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eave</a:t>
            </a:r>
            <a:endParaRPr kumimoji="1" lang="ja-JP" altLang="en-US" sz="4800" dirty="0">
              <a:latin typeface="Garamond" panose="02020404030301010803" pitchFamily="18" charset="0"/>
              <a:cs typeface="Segoe UI Historic" panose="020B0502040204020203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C3C372A-AEFF-49BE-9961-5877AFEFDD70}"/>
              </a:ext>
            </a:extLst>
          </p:cNvPr>
          <p:cNvSpPr txBox="1"/>
          <p:nvPr/>
        </p:nvSpPr>
        <p:spPr>
          <a:xfrm>
            <a:off x="6764799" y="3012858"/>
            <a:ext cx="639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solidFill>
                  <a:schemeClr val="bg1"/>
                </a:solidFill>
                <a:latin typeface="Garamond" panose="02020404030301010803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</a:t>
            </a:r>
            <a:r>
              <a:rPr lang="en-US" altLang="ja-JP" sz="4800" dirty="0">
                <a:latin typeface="Garamond" panose="02020404030301010803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</a:t>
            </a:r>
            <a:endParaRPr kumimoji="1" lang="ja-JP" altLang="en-US" sz="4800" dirty="0">
              <a:latin typeface="Garamond" panose="02020404030301010803" pitchFamily="18" charset="0"/>
              <a:cs typeface="Segoe UI Historic" panose="020B0502040204020203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9EF6190-33AC-45DE-9047-A08BC31E3AE0}"/>
              </a:ext>
            </a:extLst>
          </p:cNvPr>
          <p:cNvSpPr txBox="1"/>
          <p:nvPr/>
        </p:nvSpPr>
        <p:spPr>
          <a:xfrm>
            <a:off x="6924805" y="3004469"/>
            <a:ext cx="1924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solidFill>
                  <a:schemeClr val="bg1"/>
                </a:solidFill>
                <a:latin typeface="Garamond" panose="02020404030301010803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</a:t>
            </a:r>
            <a:r>
              <a:rPr kumimoji="1" lang="en-US" altLang="ja-JP" sz="4800" dirty="0">
                <a:latin typeface="Garamond" panose="02020404030301010803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hoto</a:t>
            </a:r>
            <a:endParaRPr kumimoji="1" lang="ja-JP" altLang="en-US" sz="4800" dirty="0">
              <a:latin typeface="Garamond" panose="02020404030301010803" pitchFamily="18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628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550005-8203-47E4-A0A2-716501143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118" y="2766218"/>
            <a:ext cx="8291763" cy="1325563"/>
          </a:xfrm>
        </p:spPr>
        <p:txBody>
          <a:bodyPr>
            <a:normAutofit/>
          </a:bodyPr>
          <a:lstStyle/>
          <a:p>
            <a:r>
              <a:rPr lang="ja-JP" altLang="en-US" sz="4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「撮りたい」をもっと</a:t>
            </a:r>
            <a:r>
              <a:rPr lang="ja-JP" altLang="en-US" sz="4800" dirty="0">
                <a:solidFill>
                  <a:srgbClr val="6699FF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自由</a:t>
            </a:r>
            <a:r>
              <a:rPr lang="ja-JP" altLang="en-US" sz="4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に</a:t>
            </a:r>
            <a:endParaRPr kumimoji="1" lang="ja-JP" altLang="en-US" sz="4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5410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キーをしている人の白黒写真&#10;&#10;低い精度で自動的に生成された説明">
            <a:extLst>
              <a:ext uri="{FF2B5EF4-FFF2-40B4-BE49-F238E27FC236}">
                <a16:creationId xmlns:a16="http://schemas.microsoft.com/office/drawing/2014/main" id="{44D2A4BF-250C-4477-AB42-D190E76BF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4" y="348367"/>
            <a:ext cx="6955604" cy="4640692"/>
          </a:xfrm>
          <a:prstGeom prst="rect">
            <a:avLst/>
          </a:prstGeom>
        </p:spPr>
      </p:pic>
      <p:pic>
        <p:nvPicPr>
          <p:cNvPr id="6" name="図 5" descr="屋外, 三脚, ポール, スキー が含まれている画像&#10;&#10;自動的に生成された説明">
            <a:extLst>
              <a:ext uri="{FF2B5EF4-FFF2-40B4-BE49-F238E27FC236}">
                <a16:creationId xmlns:a16="http://schemas.microsoft.com/office/drawing/2014/main" id="{232E7DD3-6F07-4FA9-B4D1-3683D37EE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554" y="757761"/>
            <a:ext cx="3840822" cy="576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80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ポーズをとる男女&#10;&#10;中程度の精度で自動的に生成された説明">
            <a:extLst>
              <a:ext uri="{FF2B5EF4-FFF2-40B4-BE49-F238E27FC236}">
                <a16:creationId xmlns:a16="http://schemas.microsoft.com/office/drawing/2014/main" id="{6D04B9B0-C8AC-43F5-9801-A88814BE0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894" y="779528"/>
            <a:ext cx="7942212" cy="5298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7928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草の上に立っている男性と女性&#10;&#10;中程度の精度で自動的に生成された説明">
            <a:extLst>
              <a:ext uri="{FF2B5EF4-FFF2-40B4-BE49-F238E27FC236}">
                <a16:creationId xmlns:a16="http://schemas.microsoft.com/office/drawing/2014/main" id="{E35AD552-4595-4105-96E9-CBF96BF2D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894" y="779528"/>
            <a:ext cx="7942212" cy="5298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0695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人, 屋外, 民衆, 座る が含まれている画像&#10;&#10;自動的に生成された説明">
            <a:extLst>
              <a:ext uri="{FF2B5EF4-FFF2-40B4-BE49-F238E27FC236}">
                <a16:creationId xmlns:a16="http://schemas.microsoft.com/office/drawing/2014/main" id="{27365C73-5384-40B8-B183-F649CC54D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6" y="1787703"/>
            <a:ext cx="5828872" cy="4371654"/>
          </a:xfrm>
          <a:prstGeom prst="rect">
            <a:avLst/>
          </a:prstGeom>
        </p:spPr>
      </p:pic>
      <p:pic>
        <p:nvPicPr>
          <p:cNvPr id="3" name="図 2" descr="屋外, 人, 男, 立つ が含まれている画像&#10;&#10;自動的に生成された説明">
            <a:extLst>
              <a:ext uri="{FF2B5EF4-FFF2-40B4-BE49-F238E27FC236}">
                <a16:creationId xmlns:a16="http://schemas.microsoft.com/office/drawing/2014/main" id="{96414A02-B3B0-4C54-94F3-CE5CBCA8A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52" y="1787703"/>
            <a:ext cx="5828872" cy="43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44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人, 屋外, 民衆, 座る が含まれている画像&#10;&#10;自動的に生成された説明">
            <a:extLst>
              <a:ext uri="{FF2B5EF4-FFF2-40B4-BE49-F238E27FC236}">
                <a16:creationId xmlns:a16="http://schemas.microsoft.com/office/drawing/2014/main" id="{27365C73-5384-40B8-B183-F649CC54D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6" y="1787703"/>
            <a:ext cx="5828872" cy="4371654"/>
          </a:xfrm>
          <a:prstGeom prst="rect">
            <a:avLst/>
          </a:prstGeom>
        </p:spPr>
      </p:pic>
      <p:pic>
        <p:nvPicPr>
          <p:cNvPr id="4" name="図 3" descr="屋外, 人, 男, 立つ が含まれている画像&#10;&#10;自動的に生成された説明">
            <a:extLst>
              <a:ext uri="{FF2B5EF4-FFF2-40B4-BE49-F238E27FC236}">
                <a16:creationId xmlns:a16="http://schemas.microsoft.com/office/drawing/2014/main" id="{EF6CC658-55D8-411F-A0B4-D265D269D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54" y="1787703"/>
            <a:ext cx="5828872" cy="43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65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13166</TotalTime>
  <Words>451</Words>
  <Application>Microsoft Office PowerPoint</Application>
  <PresentationFormat>ワイド画面</PresentationFormat>
  <Paragraphs>136</Paragraphs>
  <Slides>47</Slides>
  <Notes>1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47</vt:i4>
      </vt:variant>
    </vt:vector>
  </HeadingPairs>
  <TitlesOfParts>
    <vt:vector size="56" baseType="lpstr">
      <vt:lpstr>HGP明朝E</vt:lpstr>
      <vt:lpstr>ＭＳ Ｐ明朝</vt:lpstr>
      <vt:lpstr>ＭＳ 明朝</vt:lpstr>
      <vt:lpstr>游ゴシック</vt:lpstr>
      <vt:lpstr>游ゴシック Light</vt:lpstr>
      <vt:lpstr>Arial</vt:lpstr>
      <vt:lpstr>Garamond</vt:lpstr>
      <vt:lpstr>Segoe UI Semibold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「撮りたい」をもっと自由に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武藤楓_沼津</dc:creator>
  <cp:lastModifiedBy>武藤楓_沼津</cp:lastModifiedBy>
  <cp:revision>57</cp:revision>
  <dcterms:created xsi:type="dcterms:W3CDTF">2022-01-05T14:29:11Z</dcterms:created>
  <dcterms:modified xsi:type="dcterms:W3CDTF">2022-01-22T00:10:18Z</dcterms:modified>
</cp:coreProperties>
</file>