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6"/>
  </p:notesMasterIdLst>
  <p:sldIdLst>
    <p:sldId id="256" r:id="rId5"/>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4329D.Taiga.T" initials="4" lastIdx="3" clrIdx="0">
    <p:extLst>
      <p:ext uri="{19B8F6BF-5375-455C-9EA6-DF929625EA0E}">
        <p15:presenceInfo xmlns:p15="http://schemas.microsoft.com/office/powerpoint/2012/main" userId="4329D.Taiga.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DCDF"/>
    <a:srgbClr val="DAD8D8"/>
    <a:srgbClr val="49AB9F"/>
    <a:srgbClr val="AA7FE9"/>
    <a:srgbClr val="CDB4F2"/>
    <a:srgbClr val="B6B3C1"/>
    <a:srgbClr val="E8DDED"/>
    <a:srgbClr val="815E96"/>
    <a:srgbClr val="19FF3F"/>
    <a:srgbClr val="71F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2F045-76BE-4C3B-814F-3847253E74C5}" v="1669" dt="2020-01-17T07:40:06.640"/>
    <p1510:client id="{4D1CD19B-5A25-49DB-BEBE-9DC1003FE6DD}" v="638" dt="2020-01-17T09:33:51.914"/>
    <p1510:client id="{9C5741B0-E7C5-45CB-A1B5-BBEE4C79C2B1}" v="280" dt="2020-01-17T08:43:17.082"/>
    <p1510:client id="{CF9F928F-4EE4-459E-86CF-83713FDD3442}" v="13" dt="2020-01-17T04:27:55.412"/>
  </p1510:revLst>
</p1510:revInfo>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132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13.448"/>
    </inkml:context>
    <inkml:brush xml:id="br0">
      <inkml:brushProperty name="width" value="0.35" units="cm"/>
      <inkml:brushProperty name="height" value="0.35" units="cm"/>
      <inkml:brushProperty name="color" value="#FDFDFD"/>
    </inkml:brush>
  </inkml:definitions>
  <inkml:trace contextRef="#ctx0" brushRef="#br0">71 278 1088 0 0,'-5'-20'9467'0'0,"-14"-2"-7206"0"0,2 4-3745 0 0,9 1 2519 0 0,5 6-891 0 0,-2-3 308 0 0,1-2-1 0 0,1 1 1 0 0,0 0 0 0 0,0-15-452 0 0,6 13-127 0 0,-3 17 107 0 0,1-1-1 0 0,-1 1 1 0 0,0 0-1 0 0,0 0 0 0 0,1 0 1 0 0,-1 0-1 0 0,0 0 1 0 0,0-1-1 0 0,1 1 1 0 0,-1 0-1 0 0,0 0 1 0 0,1 0-1 0 0,-1 0 1 0 0,0 0-1 0 0,1 0 1 0 0,-1 0-1 0 0,0 0 1 0 0,0 0-1 0 0,1 0 1 0 0,-1 0-1 0 0,0 0 0 0 0,1 0 1 0 0,-1 0-1 0 0,0 0 1 0 0,1 0-1 0 0,-1 1 1 0 0,0-1-1 0 0,0 0 1 0 0,1 0-1 0 0,-1 0 1 0 0,0 0-1 0 0,0 1 21 0 0,26 24-1254 0 0,-13-10 1583 0 0,-5-9-316 0 0,-1 1 0 0 0,0 0-1 0 0,-1 1 1 0 0,0 0 0 0 0,0 0-1 0 0,0 0 1 0 0,-1 1 0 0 0,0-1-1 0 0,-1 1 1 0 0,0 0 0 0 0,0 1-1 0 0,-1-1 1 0 0,0 1 0 0 0,-1-1-1 0 0,0 1 1 0 0,-1 0 0 0 0,0 0-1 0 0,0 9-12 0 0,-21-48 2528 0 0,6 0-2207 0 0,1 0 0 0 0,2-2 0 0 0,1 1 0 0 0,2-1 0 0 0,1 0 0 0 0,1-1 0 0 0,1-2-321 0 0,5 33-10 0 0,0 1 1 0 0,-1-1-1 0 0,1 0 1 0 0,0 1 0 0 0,0-1-1 0 0,0 0 1 0 0,-1 0-1 0 0,1 1 1 0 0,0-1-1 0 0,0 0 1 0 0,0 0-1 0 0,0 1 1 0 0,0-1 0 0 0,1 0-1 0 0,-1 1 1 0 0,0-1-1 0 0,0 0 1 0 0,0 0-1 0 0,1 1 1 0 0,-1-1-1 0 0,0 0 1 0 0,1 1 0 0 0,-1-1-1 0 0,0 0 1 0 0,1 1-1 0 0,-1-1 1 0 0,1 1-1 0 0,-1-1 1 0 0,1 1 0 0 0,0-1 9 0 0,0 1-24 0 0,0 0 1 0 0,0 1 0 0 0,0-1 0 0 0,0 0-1 0 0,0 1 1 0 0,0-1 0 0 0,0 1 0 0 0,0-1 0 0 0,0 1-1 0 0,0 0 1 0 0,0-1 0 0 0,0 1 0 0 0,0 0-1 0 0,0-1 1 0 0,-1 1 0 0 0,2 1 23 0 0,30 38-348 0 0,-27-33 332 0 0,-1 1 0 0 0,0 0 1 0 0,-1 0-1 0 0,1 0 0 0 0,-2 0 1 0 0,1 1-1 0 0,-1-1 0 0 0,0 1 1 0 0,-1 2 15 0 0,-22-44 969 0 0,-11-1-779 0 0,30 32-350 0 0,0 0 0 0 0,0 0 0 0 0,0 0 0 0 0,0 1 0 0 0,0-1 0 0 0,-1 1 0 0 0,1-1 0 0 0,0 1 0 0 0,-1 0-1 0 0,1 0 1 0 0,-1 0 0 0 0,1 0 0 0 0,-1 1 0 0 0,0-1 0 0 0,-1 0 160 0 0,2 2-869 0 0,1-1 1 0 0,-1 1-1 0 0,1 0 1 0 0,-1 0-1 0 0,1-1 0 0 0,0 1 1 0 0,-1 0-1 0 0,1 0 1 0 0,0 0-1 0 0,0 1 0 0 0,0-1 1 0 0,0 0-1 0 0,-1 1 869 0 0,0 2-3038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49.929"/>
    </inkml:context>
    <inkml:brush xml:id="br0">
      <inkml:brushProperty name="width" value="0.35" units="cm"/>
      <inkml:brushProperty name="height" value="0.35" units="cm"/>
      <inkml:brushProperty name="color" value="#FDFDFD"/>
    </inkml:brush>
  </inkml:definitions>
  <inkml:trace contextRef="#ctx0" brushRef="#br0">29 140 7178 0 0,'-12'-14'2392'0'0,"10"12"-2265"0"0,1 1-1 0 0,-1-1 1 0 0,1 0 0 0 0,-1 1 0 0 0,1-1 0 0 0,0 0-1 0 0,0 0 1 0 0,0 0 0 0 0,0 0 0 0 0,0 0 0 0 0,0 0 0 0 0,0 0-1 0 0,1 0 1 0 0,-1-1-127 0 0,1 1-55 0 0,0 0 1 0 0,1 1-1 0 0,-1-1 0 0 0,0 0 0 0 0,1 0 0 0 0,-1 0 1 0 0,1 1-1 0 0,0-1 0 0 0,-1 0 0 0 0,1 1 1 0 0,0-1-1 0 0,0 0 0 0 0,1-1 55 0 0,1 2-21 0 0,-1-1-1 0 0,0 1 1 0 0,1-1-1 0 0,-1 1 1 0 0,1 0-1 0 0,-1 0 1 0 0,1 0-1 0 0,-1 0 1 0 0,1 0 0 0 0,0 1-1 0 0,0-1 1 0 0,-1 1-1 0 0,1 0 1 0 0,0 0 21 0 0,14-3 71 0 0,38-14-163 0 0,-5-16 392 0 0,-41 30-298 0 0,-9 3-6 0 0,0 0 0 0 0,0-1 0 0 0,1 1 1 0 0,-1 0-1 0 0,0 0 0 0 0,1 0 0 0 0,-1 0 0 0 0,0 0 0 0 0,1 0 0 0 0,-1 0 0 0 0,0-1 1 0 0,1 1-1 0 0,-1 0 0 0 0,0 0 0 0 0,1 0 0 0 0,-1 0 0 0 0,0 0 0 0 0,1 1 0 0 0,-1-1 0 0 0,0 0 1 0 0,1 0-1 0 0,-1 0 0 0 0,0 0 0 0 0,0 0 0 0 0,1 0 0 0 0,-1 0 0 0 0,0 1 0 0 0,1-1 1 0 0,-1 0-1 0 0,0 0 0 0 0,0 0 0 0 0,1 1 0 0 0,-1-1 0 0 0,0 0 0 0 0,0 0 0 0 0,1 1 1 0 0,-1-1-1 0 0,0 0 0 0 0,0 0 0 0 0,0 1 0 0 0,0-1 0 0 0,1 1 4 0 0,1 1 19 0 0,-1-1-25 0 0,1-1 0 0 0,0 1 0 0 0,0 0 0 0 0,0-1 0 0 0,0 1 0 0 0,0-1 0 0 0,0 0 0 0 0,0 1-1 0 0,0-1 1 0 0,0 0 0 0 0,0 0 0 0 0,0 0 0 0 0,0-1 0 0 0,0 1 6 0 0,36-5-2 0 0,-30 4-49 0 0,3-1 32 0 0,0 1 0 0 0,0 0 0 0 0,0 1 0 0 0,0 0 0 0 0,0 1 0 0 0,0 1 0 0 0,0-1 0 0 0,0 2 0 0 0,5 1 19 0 0,14 2 31 0 0,-24-6-23 0 0,0 1 0 0 0,0 1 0 0 0,-1-1 0 0 0,1 1 1 0 0,0 0-1 0 0,-1 0 0 0 0,1 0 0 0 0,-1 1 0 0 0,1 0-8 0 0,23 14-116 0 0,-18-10 63 0 0,-1-1-1 0 0,1 1 1 0 0,-1 1 0 0 0,0 0-1 0 0,4 4 54 0 0,71 83 120 0 0,-69-75-41 0 0,-6-8 20 0 0,-1 0-1 0 0,1-1 1 0 0,8 6-99 0 0,13 16 713 0 0,-19-18-9209 0 0,-11-12 6294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52.916"/>
    </inkml:context>
    <inkml:brush xml:id="br0">
      <inkml:brushProperty name="width" value="0.35" units="cm"/>
      <inkml:brushProperty name="height" value="0.35" units="cm"/>
      <inkml:brushProperty name="color" value="#FDFDFD"/>
    </inkml:brush>
  </inkml:definitions>
  <inkml:trace contextRef="#ctx0" brushRef="#br0">24 5 9730 0 0,'-3'-1'776'0'0,"-3"-1"-304"0"0,0 1-392 0 0,2 1-232 0 0,2-1-304 0 0,1 1-560 0 0,-1 0-680 0 0,2 1-497 0 0,0-1-175 0 0,1 1-289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03.972"/>
    </inkml:context>
    <inkml:brush xml:id="br0">
      <inkml:brushProperty name="width" value="0.35" units="cm"/>
      <inkml:brushProperty name="height" value="0.35" units="cm"/>
      <inkml:brushProperty name="color" value="#FDFDFD"/>
    </inkml:brush>
  </inkml:definitions>
  <inkml:trace contextRef="#ctx0" brushRef="#br0">1087 1 4969 0 0,'-11'0'4376'0'0,"-17"7"-2756"0"0,12-3-1037 0 0,-189 36 1529 0 0,163-34-683 0 0,-41 0-1429 0 0,37-3 670 0 0,-24 4-670 0 0,63-6 32 0 0,-51 8-5 0 0,1 1 1 0 0,1 3-1 0 0,0 3 1 0 0,-35 15-28 0 0,64-20 65 0 0,0-2-1 0 0,-1-1 1 0 0,0-1 0 0 0,0-1 0 0 0,-1-2 0 0 0,1-1 0 0 0,-1-1 0 0 0,-8-1-65 0 0,94-2-5608 0 0,-33 0 5554 0 0,1-1 0 0 0,-1-1 0 0 0,0-1 0 0 0,14-5 54 0 0,32-7-345 0 0,48-5 345 0 0,-38 8-154 0 0,-30 6 132 0 0,0 3 1 0 0,31 2 21 0 0,-24 0-92 0 0,44-6 92 0 0,-38-2-59 0 0,-21 3 197 0 0,0 1 1 0 0,37 1-139 0 0,-61 7-582 0 0,-15-1-5803 0 0,-3-1 3836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05.305"/>
    </inkml:context>
    <inkml:brush xml:id="br0">
      <inkml:brushProperty name="width" value="0.35" units="cm"/>
      <inkml:brushProperty name="height" value="0.35" units="cm"/>
      <inkml:brushProperty name="color" value="#FDFDFD"/>
    </inkml:brush>
  </inkml:definitions>
  <inkml:trace contextRef="#ctx0" brushRef="#br0">10 125 7378 0 0,'-10'-2'-385'0'0,"12"1"105"0"0,27 4-33 0 0,34 3 212 0 0,16-10-273 0 0,0-3 0 0 0,36-11 374 0 0,-50 9 194 0 0,344-60-218 0 0,-387 65 2 0 0,15-2 526 0 0,0 0 0 0 0,35 1-504 0 0,-49 4-441 0 0,-7 0-4449 0 0,-14 0 3626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18.959"/>
    </inkml:context>
    <inkml:brush xml:id="br0">
      <inkml:brushProperty name="width" value="0.35" units="cm"/>
      <inkml:brushProperty name="height" value="0.35" units="cm"/>
      <inkml:brushProperty name="color" value="#FDFDFD"/>
    </inkml:brush>
  </inkml:definitions>
  <inkml:trace contextRef="#ctx0" brushRef="#br0">37 178 2272 0 0,'-29'-68'4499'0'0,"28"64"-4451"0"0,-1-1 1 0 0,1 0-1 0 0,0 0 1 0 0,0 0-1 0 0,1 0 1 0 0,-1 0 0 0 0,1 1-1 0 0,0-1 1 0 0,0 0-1 0 0,1 0 1 0 0,-1 0-1 0 0,1 0 1 0 0,1-3-49 0 0,-1 5-71 0 0,-1 1 1 0 0,1 0-1 0 0,0 0 1 0 0,0 0-1 0 0,0 0 1 0 0,0 0-1 0 0,0 0 1 0 0,0 0-1 0 0,1 1 1 0 0,-1-1-1 0 0,0 0 0 0 0,1 1 1 0 0,-1-1-1 0 0,1 1 1 0 0,0-1-1 0 0,0 1 1 0 0,-1 0-1 0 0,1 0 1 0 0,0-1-1 0 0,0 1 1 0 0,0 1-1 0 0,0-1 1 0 0,1 0 70 0 0,-1 4-115 0 0,-1 0 0 0 0,1 0 0 0 0,0 0 0 0 0,-1 0 0 0 0,0 0 0 0 0,1 1 0 0 0,-1-1 0 0 0,-1 0 0 0 0,1 1 0 0 0,0-1 1 0 0,-1 2 114 0 0,2 2-91 0 0,-1-1 70 0 0,2 2-5 0 0,-1 1 0 0 0,0 0 1 0 0,-1 0-1 0 0,0 0 1 0 0,0 1 25 0 0,-5-30 5309 0 0,-10-6-4057 0 0,6 12-908 0 0,7 13-359 0 0,1 0 0 0 0,-1 0 1 0 0,1 0-1 0 0,-1 0 0 0 0,1 0 0 0 0,0 0 0 0 0,-1-1 0 0 0,1 1 1 0 0,0 0-1 0 0,0 0 0 0 0,0 0 0 0 0,0 0 0 0 0,0-1 0 0 0,0 1 1 0 0,0 0-1 0 0,0 0 0 0 0,0 0 0 0 0,0 0 0 0 0,1 0 0 0 0,-1-1 15 0 0,7 0-2650 0 0,3 15-1531 0 0,-9-11 3829 0 0,0 1 107 0 0,1 0 0 0 0,0 0 0 0 0,-1 0 0 0 0,0 0 0 0 0,0 0 0 0 0,0 0 0 0 0,0 1 0 0 0,0-1 0 0 0,-1 0 0 0 0,1 1 0 0 0,-1 2 245 0 0,0-4-862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1.660"/>
    </inkml:context>
    <inkml:brush xml:id="br0">
      <inkml:brushProperty name="width" value="0.35" units="cm"/>
      <inkml:brushProperty name="height" value="0.35" units="cm"/>
      <inkml:brushProperty name="color" value="#FDFDFD"/>
    </inkml:brush>
  </inkml:definitions>
  <inkml:trace contextRef="#ctx0" brushRef="#br0">136 189 1872 0 0,'-5'-9'1846'0'0,"-1"0"-1"0"0,0 1 0 0 0,0-1 0 0 0,-5-3-1845 0 0,5 5 276 0 0,0 0-1 0 0,1 0 1 0 0,0 0-1 0 0,0-1 1 0 0,0 0-1 0 0,-1-5-275 0 0,5 12-28 0 0,0-1-1 0 0,1 0 1 0 0,-1 1-1 0 0,0-1 1 0 0,1 0-1 0 0,-1 1 1 0 0,1-1-1 0 0,0 0 1 0 0,0 0-1 0 0,-1 0 1 0 0,1 1-1 0 0,1-3 29 0 0,-1 4-68 0 0,1-1 0 0 0,-1 0-1 0 0,1 1 1 0 0,0-1 0 0 0,-1 1 0 0 0,1-1 0 0 0,0 1 0 0 0,-1-1-1 0 0,1 1 1 0 0,0-1 0 0 0,0 1 0 0 0,-1 0 0 0 0,1-1-1 0 0,0 1 1 0 0,0 0 0 0 0,0 0 0 0 0,0-1 0 0 0,0 1-1 0 0,-1 0 1 0 0,1 0 0 0 0,0 0 0 0 0,0 0 0 0 0,0 0 0 0 0,0 0-1 0 0,0 1 1 0 0,0-1 68 0 0,-1 0-29 0 0,0 0 0 0 0,-1 0 0 0 0,1 0-1 0 0,0 0 1 0 0,-1 0 0 0 0,1 0 0 0 0,-1 0-1 0 0,1 0 1 0 0,0 0 0 0 0,-1 0 0 0 0,1 0 0 0 0,0 0-1 0 0,-1 0 1 0 0,1 0 0 0 0,0 0 0 0 0,-1 0-1 0 0,1 1 1 0 0,0-1 0 0 0,-1 0 0 0 0,1 0 0 0 0,0 0-1 0 0,0 1 1 0 0,-1-1 0 0 0,1 0 0 0 0,0 0-1 0 0,0 1 1 0 0,-1-1 0 0 0,1 0 0 0 0,0 1-1 0 0,0-1 1 0 0,0 0 0 0 0,-1 1 0 0 0,1-1 0 0 0,0 0-1 0 0,0 1 1 0 0,0-1 0 0 0,0 0 0 0 0,0 1-1 0 0,0-1 1 0 0,0 0 0 0 0,0 1 0 0 0,0-1 0 0 0,0 1-1 0 0,0-1 1 0 0,0 0 0 0 0,0 1 0 0 0,0-1-1 0 0,0 0 1 0 0,0 1 0 0 0,0-1 0 0 0,0 0 0 0 0,1 1-1 0 0,-1-1 1 0 0,0 0 0 0 0,0 1 0 0 0,0-1-1 0 0,1 0 1 0 0,-1 1 0 0 0,0-1 0 0 0,0 0 0 0 0,1 0-1 0 0,-1 1 1 0 0,0-1 0 0 0,0 0 0 0 0,1 0-1 0 0,-1 0 1 0 0,0 1 0 0 0,1-1 0 0 0,-1 0 29 0 0,-5 0 27 0 0,0 0 0 0 0,0 0 0 0 0,0-1 0 0 0,0 0 0 0 0,0 0-1 0 0,0 0 1 0 0,-2-1-27 0 0,5 1 102 0 0,0 0 0 0 0,0 0 0 0 0,0 0 0 0 0,0 0 0 0 0,1 0-1 0 0,-1 0 1 0 0,0-1 0 0 0,1 1 0 0 0,-1-1 0 0 0,1 1 0 0 0,-1-1-1 0 0,1 1 1 0 0,0-1 0 0 0,0 0 0 0 0,0 0 0 0 0,0 0 0 0 0,0 0 0 0 0,-1-1-102 0 0,2 2-23 0 0,-1 1 1 0 0,1-1-1 0 0,0 0 1 0 0,-1 0-1 0 0,1 0 1 0 0,0 0-1 0 0,-1 1 1 0 0,1-1-1 0 0,0 0 1 0 0,0 0-1 0 0,0 0 1 0 0,0 0 0 0 0,0 0-1 0 0,0 0 1 0 0,0 0-1 0 0,0 1 1 0 0,0-1-1 0 0,0 0 1 0 0,1 0-1 0 0,-1 0 1 0 0,0 0-1 0 0,1 0 1 0 0,-1 0-1 0 0,0 1 1 0 0,1-1 0 0 0,-1 0-1 0 0,1 0 1 0 0,-1 1-1 0 0,1-1 1 0 0,0 0-1 0 0,0 0 23 0 0,4-6 19 0 0,-5 7-15 0 0,0 1-205 0 0,0 1 0 0 0,1-1 0 0 0,-1 1 0 0 0,1-1 0 0 0,-1 1 0 0 0,1-1 0 0 0,0 1 0 0 0,0-1 0 0 0,-1 0 0 0 0,1 1 0 0 0,0-1 0 0 0,0 0 0 0 0,0 0 0 0 0,0 1 0 0 0,1-1 0 0 0,-1 0 0 0 0,0 0 0 0 0,0 0 0 0 0,2 0 201 0 0,3 3-185 0 0,0 0-1 0 0,1-1 1 0 0,-1 0-1 0 0,1 0 1 0 0,5 2 185 0 0,46 12 16 0 0,-57-17-13 0 0,-1 1 0 0 0,1-1 0 0 0,0 1 0 0 0,-1-1 0 0 0,0 1 0 0 0,1-1 0 0 0,-1 1 0 0 0,1-1 0 0 0,-1 1 0 0 0,0-1 0 0 0,1 1 0 0 0,-1 0 0 0 0,0-1 0 0 0,1 1 0 0 0,-1 0 1 0 0,0-1-1 0 0,0 1 0 0 0,0 0 0 0 0,0-1 0 0 0,0 1 0 0 0,0 0 0 0 0,0 0 0 0 0,0-1 0 0 0,0 1 0 0 0,0 0 0 0 0,0-1 0 0 0,0 1 0 0 0,0 0 0 0 0,-1-1-3 0 0,3 16 45 0 0,-1-14-41 0 0,1 0 0 0 0,0 0 0 0 0,-1 0 0 0 0,1 0 0 0 0,0-1 1 0 0,0 1-1 0 0,0 0 0 0 0,1-1 0 0 0,-1 0 0 0 0,0 1 0 0 0,0-1 0 0 0,1 0 0 0 0,-1 0 0 0 0,1 0 0 0 0,-1 0 0 0 0,1-1 0 0 0,-1 1-4 0 0,0-1-10 0 0,-1 1-1 0 0,1 0 1 0 0,-1-1 0 0 0,0 1-1 0 0,0 0 1 0 0,1 0-1 0 0,-1 0 1 0 0,0 0-1 0 0,0 0 1 0 0,0 0-1 0 0,0 0 1 0 0,0 0-1 0 0,0 1 11 0 0,11 8-80 0 0,3 4 31 0 0,-14-11 62 0 0,1-1 0 0 0,0 0 0 0 0,1 0 0 0 0,-1 1 0 0 0,0-1 0 0 0,0-1 0 0 0,1 1 0 0 0,-1 0 0 0 0,1-1 0 0 0,0 1 0 0 0,1 0-13 0 0,-2 12 1238 0 0,2-11 1035 0 0,-2-16-264 0 0,-15-22-1415 0 0,13 35-607 0 0,0 0-11 0 0,0 0 13 0 0,-4-5-1513 0 0,6 7-5317 0 0,-2-1 5763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4.325"/>
    </inkml:context>
    <inkml:brush xml:id="br0">
      <inkml:brushProperty name="width" value="0.35" units="cm"/>
      <inkml:brushProperty name="height" value="0.35" units="cm"/>
      <inkml:brushProperty name="color" value="#FDFDFD"/>
    </inkml:brush>
  </inkml:definitions>
  <inkml:trace contextRef="#ctx0" brushRef="#br0">4 84 696 0 0,'-4'-2'895'0'0,"13"-3"-517"0"0,17-5-388 0 0,187-35 15 0 0,-151 32-114 0 0,-7 5-1074 0 0,-50 8 759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4.815"/>
    </inkml:context>
    <inkml:brush xml:id="br0">
      <inkml:brushProperty name="width" value="0.35" units="cm"/>
      <inkml:brushProperty name="height" value="0.35" units="cm"/>
      <inkml:brushProperty name="color" value="#FDFDFD"/>
    </inkml:brush>
  </inkml:definitions>
  <inkml:trace contextRef="#ctx0" brushRef="#br0">2 147 9818 0 0,'0'-1'-29'0'0,"-1"1"0"0"0,1-1 1 0 0,0 1-1 0 0,0-1 0 0 0,0 1 0 0 0,0-1 0 0 0,-1 1 0 0 0,1-1 1 0 0,0 0-1 0 0,0 1 0 0 0,0-1 0 0 0,0 1 0 0 0,0-1 0 0 0,0 1 0 0 0,1-1 1 0 0,-1 1-1 0 0,0-1 0 0 0,0 0 0 0 0,0 1 0 0 0,0-1 0 0 0,1 1 1 0 0,-1-1-1 0 0,0 1 0 0 0,0-1 0 0 0,1 1 0 0 0,-1-1 0 0 0,0 1 1 0 0,1 0-1 0 0,0-1 29 0 0,19-11-568 0 0,34-1 52 0 0,-41 11 477 0 0,175-50 99 0 0,-21 5 236 0 0,-133 43-6700 0 0,-30 4 4833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5.245"/>
    </inkml:context>
    <inkml:brush xml:id="br0">
      <inkml:brushProperty name="width" value="0.35" units="cm"/>
      <inkml:brushProperty name="height" value="0.35" units="cm"/>
      <inkml:brushProperty name="color" value="#FDFDFD"/>
    </inkml:brush>
  </inkml:definitions>
  <inkml:trace contextRef="#ctx0" brushRef="#br0">1 112 8002 0 0,'0'-1'11'0'0,"1"0"0"0"0,-1 0 1 0 0,1 0-1 0 0,-1 0 0 0 0,1 0 0 0 0,0 0 1 0 0,-1 0-1 0 0,1 0 0 0 0,0 0 0 0 0,0 0 1 0 0,0 1-1 0 0,0-1 0 0 0,0 0 0 0 0,0 0 1 0 0,0 1-1 0 0,0-1 0 0 0,0 1 0 0 0,0-1 1 0 0,0 1-1 0 0,0-1 0 0 0,0 1 1 0 0,1 0-1 0 0,-1-1 0 0 0,0 1 0 0 0,0 0 1 0 0,0 0-1 0 0,1 0-11 0 0,44-7-285 0 0,-33 6 366 0 0,175-38-158 0 0,-95 17 96 0 0,28 1-19 0 0,-63 17-1388 0 0,-20 5-3689 0 0,-31 0 3706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6.350"/>
    </inkml:context>
    <inkml:brush xml:id="br0">
      <inkml:brushProperty name="width" value="0.35" units="cm"/>
      <inkml:brushProperty name="height" value="0.35" units="cm"/>
      <inkml:brushProperty name="color" value="#FDFDFD"/>
    </inkml:brush>
  </inkml:definitions>
  <inkml:trace contextRef="#ctx0" brushRef="#br0">902 28 9562 0 0,'-3'-3'-5'0'0,"0"1"-1"0"0,0-1 1 0 0,0 1-1 0 0,0 0 0 0 0,-1 0 1 0 0,1 0-1 0 0,0 0 1 0 0,-1 0-1 0 0,1 1 1 0 0,-1 0-1 0 0,0-1 1 0 0,1 1-1 0 0,-1 1 1 0 0,0-1-1 0 0,0 0 1 0 0,0 1-1 0 0,0 0 1 0 0,1 0-1 0 0,-3 0 6 0 0,-15 1-225 0 0,1 1-1 0 0,-1 1 1 0 0,-5 2 225 0 0,-6 0 61 0 0,-103 19-59 0 0,-80 26-2 0 0,-49 11-71 0 0,245-58-207 0 0,-31 6 75 0 0,24 3-5650 0 0,26-11 4577 0 0,-1 1 161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46.907"/>
    </inkml:context>
    <inkml:brush xml:id="br0">
      <inkml:brushProperty name="width" value="0.1" units="cm"/>
      <inkml:brushProperty name="height" value="0.1" units="cm"/>
      <inkml:brushProperty name="color" value="#FDFDFD"/>
    </inkml:brush>
  </inkml:definitions>
  <inkml:trace contextRef="#ctx0" brushRef="#br0">2 64 8514 0 0,'-1'-4'592'0'0,"1"0"0"0"0,0 0 0 0 0,0 0 0 0 0,0 0 0 0 0,0 0 0 0 0,0 0 0 0 0,1 0 0 0 0,-1 0 0 0 0,1 0 0 0 0,1-3-592 0 0,-1 6-33 0 0,0 0 0 0 0,1-1-1 0 0,-1 1 1 0 0,0 0-1 0 0,0 0 1 0 0,1 0 0 0 0,-1 0-1 0 0,1 0 1 0 0,-1 0 0 0 0,1 0-1 0 0,-1 0 1 0 0,1 1 0 0 0,-1-1-1 0 0,1 0 1 0 0,0 1 0 0 0,-1 0-1 0 0,1-1 1 0 0,0 1-1 0 0,-1 0 1 0 0,1 0 0 0 0,0 0-1 0 0,0 0 1 0 0,-1 0 0 0 0,1 0-1 0 0,0 0 1 0 0,0 1 33 0 0,204 8-11339 0 0,-197-9 9799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6.797"/>
    </inkml:context>
    <inkml:brush xml:id="br0">
      <inkml:brushProperty name="width" value="0.35" units="cm"/>
      <inkml:brushProperty name="height" value="0.35" units="cm"/>
      <inkml:brushProperty name="color" value="#FDFDFD"/>
    </inkml:brush>
  </inkml:definitions>
  <inkml:trace contextRef="#ctx0" brushRef="#br0">754 6 6785 0 0,'0'0'56'0'0,"0"0"0"0"0,1 0 0 0 0,-1 0 0 0 0,0 0 0 0 0,0-1 0 0 0,0 1 0 0 0,0 0 0 0 0,0 0 0 0 0,0 0 0 0 0,0 0 0 0 0,0 0 0 0 0,0-1 0 0 0,0 1 0 0 0,0 0 0 0 0,0 0 0 0 0,0 0 0 0 0,0 0 0 0 0,0 0 0 0 0,0-1 0 0 0,0 1 0 0 0,0 0 0 0 0,0 0 0 0 0,0 0 0 0 0,0 0-1 0 0,0 0 1 0 0,0 0 0 0 0,0-1 0 0 0,0 1 0 0 0,0 0 0 0 0,-1 0 0 0 0,1 0 0 0 0,0 0 0 0 0,0 0 0 0 0,0 0 0 0 0,0 0 0 0 0,0-1 0 0 0,0 1 0 0 0,0 0 0 0 0,-1 0 0 0 0,1 0 0 0 0,0 0 0 0 0,0 0 0 0 0,0 0 0 0 0,0 0 0 0 0,0 0 0 0 0,0 0 0 0 0,-1 0 0 0 0,1 0 0 0 0,0 0 0 0 0,0 0-1 0 0,0 0 1 0 0,0 0 0 0 0,0 0 0 0 0,-1 0 0 0 0,1 0 0 0 0,0 0-56 0 0,-16 0 394 0 0,-21 6-1431 0 0,33-5 1363 0 0,-44 8-412 0 0,-154 30-268 0 0,-111 40 354 0 0,234-52-1956 0 0,31-1-3852 0 0,44-23 4578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7.194"/>
    </inkml:context>
    <inkml:brush xml:id="br0">
      <inkml:brushProperty name="width" value="0.35" units="cm"/>
      <inkml:brushProperty name="height" value="0.35" units="cm"/>
      <inkml:brushProperty name="color" value="#FDFDFD"/>
    </inkml:brush>
  </inkml:definitions>
  <inkml:trace contextRef="#ctx0" brushRef="#br0">699 1 9906 0 0,'-27'8'-578'0'0,"6"-2"449"0"0,-289 64 134 0 0,-1 1-906 0 0,308-70 553 0 0,-15 4-1917 0 0,10 1-2203 0 0,8-6 3318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7.582"/>
    </inkml:context>
    <inkml:brush xml:id="br0">
      <inkml:brushProperty name="width" value="0.35" units="cm"/>
      <inkml:brushProperty name="height" value="0.35" units="cm"/>
      <inkml:brushProperty name="color" value="#FDFDFD"/>
    </inkml:brush>
  </inkml:definitions>
  <inkml:trace contextRef="#ctx0" brushRef="#br0">618 6 9306 0 0,'-5'-1'107'0'0,"-1"-1"0"0"0,1 1 1 0 0,-1 0-1 0 0,0 1 0 0 0,1-1 0 0 0,-1 1 1 0 0,0 0-1 0 0,1 1 0 0 0,-1-1 0 0 0,1 1 1 0 0,-3 1-108 0 0,-65 19-413 0 0,33-9 546 0 0,-121 25-118 0 0,75-19-2936 0 0,-76 27 2921 0 0,136-35-6362 0 0,26-9 5456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27.954"/>
    </inkml:context>
    <inkml:brush xml:id="br0">
      <inkml:brushProperty name="width" value="0.35" units="cm"/>
      <inkml:brushProperty name="height" value="0.35" units="cm"/>
      <inkml:brushProperty name="color" value="#FDFDFD"/>
    </inkml:brush>
  </inkml:definitions>
  <inkml:trace contextRef="#ctx0" brushRef="#br0">656 11 6977 0 0,'-4'-2'222'0'0,"0"1"0"0"0,0-1 0 0 0,0 1 0 0 0,0 0-1 0 0,0 0 1 0 0,-1 0 0 0 0,1 0 0 0 0,0 1 0 0 0,0-1-1 0 0,-1 1 1 0 0,-1 1-222 0 0,-54 5-675 0 0,26-2 855 0 0,-44 8-256 0 0,0 2-1 0 0,0 4 1 0 0,-50 20 76 0 0,82-24 30 0 0,32-10-264 0 0,-41 14 13 0 0,25 1-4670 0 0,28-15 2694 0 0,1-2 1089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34.039"/>
    </inkml:context>
    <inkml:brush xml:id="br0">
      <inkml:brushProperty name="width" value="0.35" units="cm"/>
      <inkml:brushProperty name="height" value="0.35" units="cm"/>
      <inkml:brushProperty name="color" value="#FDFDFD"/>
    </inkml:brush>
  </inkml:definitions>
  <inkml:trace contextRef="#ctx0" brushRef="#br0">1 206 2120 0 0,'1'-1'0'0'0,"1"-1"0"0"0,-1 1 0 0 0,1-1-1 0 0,0 1 1 0 0,-1 0 0 0 0,1-1-1 0 0,0 1 1 0 0,0 0 0 0 0,0 0 0 0 0,0 0-1 0 0,0 1 1 0 0,0-1 0 0 0,0 0-1 0 0,0 1 1 0 0,0-1 0 0 0,1 1 0 0 0,42-8-567 0 0,-31 6 657 0 0,151-33 422 0 0,40-19-512 0 0,-35 9-721 0 0,15 5 721 0 0,-165 36-886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35.143"/>
    </inkml:context>
    <inkml:brush xml:id="br0">
      <inkml:brushProperty name="width" value="0.35" units="cm"/>
      <inkml:brushProperty name="height" value="0.35" units="cm"/>
      <inkml:brushProperty name="color" value="#FDFDFD"/>
    </inkml:brush>
  </inkml:definitions>
  <inkml:trace contextRef="#ctx0" brushRef="#br0">847 61 80 0 0,'-16'-18'2557'0'0,"14"15"-2305"0"0,-1 0 1 0 0,1 0 0 0 0,-1 0 0 0 0,1 1-1 0 0,-1-1 1 0 0,0 1 0 0 0,0-1-1 0 0,0 1 1 0 0,0 0 0 0 0,0 0 0 0 0,-1 1-1 0 0,1-1 1 0 0,0 0 0 0 0,-1 1-1 0 0,1 0 1 0 0,-1 0 0 0 0,0 0 0 0 0,0 0-253 0 0,-44-2 865 0 0,0 1 0 0 0,-16 4-865 0 0,-1-1 461 0 0,4 0-475 0 0,0 4 1 0 0,1 2 0 0 0,-1 2 0 0 0,1 4 0 0 0,-9 5 13 0 0,0 2-6054 0 0,-16 10 6054 0 0,64-21-2105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36.308"/>
    </inkml:context>
    <inkml:brush xml:id="br0">
      <inkml:brushProperty name="width" value="0.35" units="cm"/>
      <inkml:brushProperty name="height" value="0.35" units="cm"/>
      <inkml:brushProperty name="color" value="#FDFDFD"/>
    </inkml:brush>
  </inkml:definitions>
  <inkml:trace contextRef="#ctx0" brushRef="#br0">846 21 3297 0 0,'-6'-3'274'0'0,"0"-1"0"0"0,-1 2 0 0 0,1-1 1 0 0,-1 1-1 0 0,0 0 0 0 0,0 1 0 0 0,0-1 0 0 0,0 1 1 0 0,0 1-1 0 0,0-1 0 0 0,-5 1-274 0 0,-21 1-126 0 0,-32 5 126 0 0,36-2 286 0 0,-58 9-105 0 0,1 4-1 0 0,0 4 1 0 0,-56 22-181 0 0,13-4-798 0 0,45-13-3415 0 0,65-19 2505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36.738"/>
    </inkml:context>
    <inkml:brush xml:id="br0">
      <inkml:brushProperty name="width" value="0.35" units="cm"/>
      <inkml:brushProperty name="height" value="0.35" units="cm"/>
      <inkml:brushProperty name="color" value="#FDFDFD"/>
    </inkml:brush>
  </inkml:definitions>
  <inkml:trace contextRef="#ctx0" brushRef="#br0">904 13 2409 0 0,'-2'-2'205'0'0,"-1"1"1"0"0,1 0 0 0 0,0-1 0 0 0,0 1-1 0 0,0 0 1 0 0,-1 0 0 0 0,1 0 0 0 0,-1 1 0 0 0,1-1-1 0 0,0 0 1 0 0,-1 1 0 0 0,0 0 0 0 0,1 0-1 0 0,-1-1 1 0 0,1 1 0 0 0,-1 1 0 0 0,1-1-206 0 0,-53 7-339 0 0,22-2 795 0 0,-117 5 1669 0 0,-266 23-3498 0 0,330-22-4619 0 0,-14 6 5992 0 0,79-12-768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4:37.463"/>
    </inkml:context>
    <inkml:brush xml:id="br0">
      <inkml:brushProperty name="width" value="0.35" units="cm"/>
      <inkml:brushProperty name="height" value="0.35" units="cm"/>
      <inkml:brushProperty name="color" value="#FDFDFD"/>
    </inkml:brush>
  </inkml:definitions>
  <inkml:trace contextRef="#ctx0" brushRef="#br0">921 6 1248 0 0,'-4'-1'93'0'0,"0"0"0"0"0,1 0 0 0 0,-1 0 1 0 0,0 0-1 0 0,0 1 0 0 0,0 0 0 0 0,0-1 0 0 0,0 1 0 0 0,0 1 0 0 0,0-1 0 0 0,0 1 0 0 0,-2 0-93 0 0,-51 13 983 0 0,46-11-319 0 0,-446 131 3925 0 0,155-37-10216 0 0,281-90 4352 0 0,1-1-184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5:12.681"/>
    </inkml:context>
    <inkml:brush xml:id="br0">
      <inkml:brushProperty name="width" value="0.35" units="cm"/>
      <inkml:brushProperty name="height" value="0.35" units="cm"/>
      <inkml:brushProperty name="color" value="#FDFDFD"/>
    </inkml:brush>
  </inkml:definitions>
  <inkml:trace contextRef="#ctx0" brushRef="#br0">41 56 7074 0 0,'-7'-8'1249'0'0,"6"8"-1132"0"0,-1-1-1 0 0,1 0 1 0 0,0 0 0 0 0,1 0-1 0 0,-1 0 1 0 0,0 0 0 0 0,0-1-1 0 0,0 1 1 0 0,1 0-1 0 0,-1 0 1 0 0,0 0 0 0 0,1-1-1 0 0,-1 1 1 0 0,1 0 0 0 0,0-1-1 0 0,-1 0-116 0 0,10-5-244 0 0,7 2-19 0 0,2 0 200 0 0,0 1 0 0 0,1 1 0 0 0,-1 1 0 0 0,1 1 0 0 0,0 1 0 0 0,0 0 0 0 0,-1 1 0 0 0,1 1 0 0 0,3 1 63 0 0,-21-3-2 0 0,0 0 0 0 0,-1 0-1 0 0,1 0 1 0 0,0 0 0 0 0,0 1 0 0 0,-1-1-1 0 0,1 0 1 0 0,0 0 0 0 0,-1 0-1 0 0,1 0 1 0 0,0 1 0 0 0,-1-1-1 0 0,1 0 1 0 0,0 1 0 0 0,-1-1 0 0 0,1 1-1 0 0,-1-1 1 0 0,1 0 0 0 0,0 1-1 0 0,-1-1 1 0 0,1 1 0 0 0,-1 0 0 0 0,0-1-1 0 0,1 1 1 0 0,-1-1 0 0 0,1 1 2 0 0,-2 0 41 0 0,1-1 0 0 0,-1 0 0 0 0,1 1-1 0 0,-1-1 1 0 0,0 0 0 0 0,1 1 0 0 0,-1-1 0 0 0,1 0 0 0 0,-1 0 0 0 0,0 0 0 0 0,1 1 0 0 0,-1-1 0 0 0,0 0 0 0 0,1 0 0 0 0,-1 0 0 0 0,0 0 0 0 0,1 0 0 0 0,-1 0 0 0 0,1 0 0 0 0,-1 0 0 0 0,0-1 0 0 0,1 1 0 0 0,-1 0 0 0 0,0 0 0 0 0,1 0 0 0 0,-1-1 0 0 0,1 1 0 0 0,-1 0 0 0 0,0-1-41 0 0,-7 0-15 0 0,-1 0 1 0 0,1 0 0 0 0,-1 0 0 0 0,0 1 0 0 0,0 1-1 0 0,1 0 1 0 0,-4 0 14 0 0,2 1 39 0 0,-1-2 0 0 0,1 1 0 0 0,0-1 0 0 0,-1-1 1 0 0,0 0-40 0 0,-5 0-435 0 0,18 4-1252 0 0,29 12-2529 0 0,-7-4 3437 0 0,-11-3-125 0 0,-2 0 3500 0 0,-30-7-759 0 0,-12-3-2248 0 0,1 3-1 0 0,-27 2 412 0 0,38-1-2948 0 0,12-2 663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5:02.874"/>
    </inkml:context>
    <inkml:brush xml:id="br0">
      <inkml:brushProperty name="width" value="0.35" units="cm"/>
      <inkml:brushProperty name="height" value="0.35" units="cm"/>
      <inkml:brushProperty name="color" value="#FDFDFD"/>
    </inkml:brush>
  </inkml:definitions>
  <inkml:trace contextRef="#ctx0" brushRef="#br0">58 9 18068 0 0,'-7'0'128'0'0,"-3"-1"80"0"0,0 1 16 0 0,-2-2-40 0 0,8 0-344 0 0,0 1-496 0 0,1 0-864 0 0,0 1-1465 0 0,1-1-2088 0 0,0 1-1137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5:13.988"/>
    </inkml:context>
    <inkml:brush xml:id="br0">
      <inkml:brushProperty name="width" value="0.35" units="cm"/>
      <inkml:brushProperty name="height" value="0.35" units="cm"/>
      <inkml:brushProperty name="color" value="#FDFDFD"/>
    </inkml:brush>
  </inkml:definitions>
  <inkml:trace contextRef="#ctx0" brushRef="#br0">418 10 152 0 0,'-8'-2'1763'0'0,"0"1"1"0"0,1 1-1 0 0,-1 0 1 0 0,0 0-1 0 0,-6 1-1763 0 0,7-1 497 0 0,-41-1-307 0 0,-10 0 195 0 0,22 8-278 0 0,41-2-4169 0 0,29 13 3316 0 0,16-11-1203 0 0,-21-6 7411 0 0,-44-10-3740 0 0,14 7-1731 0 0,-1 1 0 0 0,1 0-1 0 0,0 0 1 0 0,-1 0 0 0 0,1 0 0 0 0,-1 0 0 0 0,1 0 0 0 0,-1 0-1 0 0,1 0 1 0 0,-1 1 0 0 0,0-1 0 0 0,-1 0 9 0 0,-50-9 115 0 0,41 7 26 0 0,0 0 1 0 0,0 1-1 0 0,0 0 0 0 0,-8 1-141 0 0,4 0-27 0 0,0 2-1 0 0,0 0 1 0 0,0 0-1 0 0,0 2 1 0 0,0 0-1 0 0,0 1 1 0 0,1 0 27 0 0,-12 4 962 0 0,5-2-6692 0 0,49-5 60 0 0,-22-1 5331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5:14.430"/>
    </inkml:context>
    <inkml:brush xml:id="br0">
      <inkml:brushProperty name="width" value="0.35" units="cm"/>
      <inkml:brushProperty name="height" value="0.35" units="cm"/>
      <inkml:brushProperty name="color" value="#FDFDFD"/>
    </inkml:brush>
  </inkml:definitions>
  <inkml:trace contextRef="#ctx0" brushRef="#br0">1 0 8 0 0,'2'1'0'0'0,"0"-1"0"0"0,-1 0 0 0 0,1 0 0 0 0,0 0 0 0 0,0 0 0 0 0,-2 0 0 0 0,2 0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5:14.821"/>
    </inkml:context>
    <inkml:brush xml:id="br0">
      <inkml:brushProperty name="width" value="0.35" units="cm"/>
      <inkml:brushProperty name="height" value="0.35" units="cm"/>
      <inkml:brushProperty name="color" value="#FDFDFD"/>
    </inkml:brush>
  </inkml:definitions>
  <inkml:trace contextRef="#ctx0" brushRef="#br0">257 15 96 0 0,'-6'2'558'0'0,"0"-1"1"0"0,0 1-1 0 0,0-1 0 0 0,0 0 1 0 0,0-1-1 0 0,0 0 0 0 0,0 0 1 0 0,-1 0-1 0 0,1 0 0 0 0,0-1 0 0 0,0 0 1 0 0,0-1-1 0 0,0 1 0 0 0,0-1 1 0 0,-4-2-559 0 0,2 2 232 0 0,0-1 1 0 0,0 1 0 0 0,-1 1-1 0 0,1 0 1 0 0,-1 0-1 0 0,1 0 1 0 0,-1 1 0 0 0,1 1-233 0 0,-13 3-84 0 0,-10 7 118 0 0,24-9 18 0 0,-14 10-149 0 0,21-12 79 0 0,0 0 1 0 0,0 0 0 0 0,0 0-1 0 0,0 0 1 0 0,0 1-1 0 0,-1-1 1 0 0,1 0 0 0 0,0 0-1 0 0,0 0 1 0 0,0 1-1 0 0,0-1 1 0 0,0 0 0 0 0,0 0-1 0 0,0 0 1 0 0,0 1-1 0 0,0-1 1 0 0,0 0 0 0 0,0 0-1 0 0,0 1 1 0 0,0-1-1 0 0,0 0 1 0 0,0 0 0 0 0,0 0-1 0 0,1 1 1 0 0,-1-1-1 0 0,0 0 1 0 0,0 0 0 0 0,0 0-1 0 0,0 0 1 0 0,0 1-1 0 0,0-1 1 0 0,0 0 0 0 0,1 0-1 0 0,-1 0 1 0 0,0 0-1 0 0,0 0 1 0 0,0 1 0 0 0,0-1-1 0 0,1 0 1 0 0,-1 0-1 0 0,0 0 1 0 0,0 0-1 0 0,0 0 1 0 0,1 0 0 0 0,-1 0-1 0 0,0 0 1 0 0,0 0-1 0 0,0 0 1 0 0,1 0 0 0 0,-1 0-1 0 0,0 0 1 0 0,0 0-1 0 0,0 0 1 0 0,1 0 0 0 0,-1 0-1 0 0,0 0 1 0 0,0 0-1 0 0,0 0 1 0 0,1 0 0 0 0,-1 0-1 0 0,0 0 1 0 0,0 0-1 0 0,0 0 18 0 0,30 1 95 0 0,34-7-301 0 0,-53 4-254 0 0,37-5 985 0 0,-17 10-3668 0 0,-29-2 33 0 0,-1 0 861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28.460"/>
    </inkml:context>
    <inkml:brush xml:id="br0">
      <inkml:brushProperty name="width" value="0.35" units="cm"/>
      <inkml:brushProperty name="height" value="0.35" units="cm"/>
      <inkml:brushProperty name="color" value="#FDFDFD"/>
    </inkml:brush>
  </inkml:definitions>
  <inkml:trace contextRef="#ctx0" brushRef="#br0">18 12 10282 0 0,'-16'-10'1282'0'0,"14"9"-1920"0"0,5 4-125 0 0,4 6 331 0 0,14 23 192 0 0,-2 1 0 0 0,-1 1 0 0 0,-2 1-1 0 0,-1 0 1 0 0,8 29 240 0 0,15 34-78 0 0,37 90 1544 0 0,25 109-1466 0 0,-44-124 439 0 0,-50-156-243 0 0,-4-11-213 0 0,1 0 0 0 0,-1 1 0 0 0,-1-1 0 0 0,1 1 0 0 0,-1-1 0 0 0,0 1 0 0 0,-1 4 17 0 0,2 8-118 0 0,1-1 0 0 0,1 1-1 0 0,0-1 1 0 0,1 1 0 0 0,1-1 0 0 0,3 2 118 0 0,-6-9 40 0 0,1-1 0 0 0,1 0 0 0 0,0-1 0 0 0,0 1 0 0 0,1-1 0 0 0,0 0 0 0 0,2 1-40 0 0,19 32-68 0 0,-15-23 80 0 0,-9-4-7568 0 0,-3-13 6123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30.729"/>
    </inkml:context>
    <inkml:brush xml:id="br0">
      <inkml:brushProperty name="width" value="0.35" units="cm"/>
      <inkml:brushProperty name="height" value="0.35" units="cm"/>
      <inkml:brushProperty name="color" value="#FDFDFD"/>
    </inkml:brush>
  </inkml:definitions>
  <inkml:trace contextRef="#ctx0" brushRef="#br0">359 6 6921 0 0,'-1'-1'119'0'0,"0"0"-1"0"0,0 1 0 0 0,0-1 1 0 0,0 1-1 0 0,0-1 0 0 0,0 1 0 0 0,0 0 1 0 0,0-1-1 0 0,0 1 0 0 0,0 0 0 0 0,0 0 1 0 0,0-1-1 0 0,-1 1 0 0 0,1 0 1 0 0,-1 0-119 0 0,-5 14-461 0 0,3 0 186 0 0,-6 12-70 0 0,-2 0-1 0 0,0 0 1 0 0,-2-2 0 0 0,-1 0-1 0 0,0 0 1 0 0,-2-1-1 0 0,-8 7 346 0 0,-12 11 293 0 0,-2-1-1 0 0,-2-2 1 0 0,-14 8-293 0 0,53-43 66 0 0,-1-1-1 0 0,0 0 1 0 0,0 0 0 0 0,0 0-1 0 0,0 0 1 0 0,0 0-1 0 0,0-1 1 0 0,-2 1-66 0 0,5-2-1 0 0,0 0-1 0 0,0 0 1 0 0,0 0-1 0 0,-1 0 1 0 0,1 0-1 0 0,0 0 1 0 0,0 0 0 0 0,0 0-1 0 0,0 0 1 0 0,-1 0-1 0 0,1 0 1 0 0,0 0-1 0 0,0 0 1 0 0,0 0 0 0 0,0 0-1 0 0,-1 0 1 0 0,1 0-1 0 0,0 0 1 0 0,0-1-1 0 0,0 1 1 0 0,0 0 0 0 0,0 0-1 0 0,0 0 1 0 0,-1 0-1 0 0,1 0 1 0 0,0 0-1 0 0,0-1 1 0 0,0 1 0 0 0,0 0-1 0 0,0 0 1 0 0,0 0-1 0 0,0 0 1 0 0,0-1-1 0 0,0 1 1 0 0,0 0 0 0 0,0 0-1 0 0,0 0 1 0 0,0 0-1 0 0,0-1 1 0 0,0 1-1 0 0,0 0 1 0 0,0 0 0 0 0,0 0-1 0 0,0 0 1 0 0,0-1 1 0 0,5-18-841 0 0,13-19 716 0 0,2 1 1 0 0,1 0-1 0 0,2 2 1 0 0,1 1-1 0 0,23-24 125 0 0,-47 57-9 0 0,1 0 1 0 0,-1 0-1 0 0,1 0 0 0 0,-1 0 0 0 0,1 1 1 0 0,-1-1-1 0 0,1 0 0 0 0,0 0 1 0 0,-1 1-1 0 0,1-1 0 0 0,0 0 0 0 0,0 1 1 0 0,-1-1-1 0 0,1 1 0 0 0,0-1 0 0 0,0 1 1 0 0,0-1-1 0 0,0 1 0 0 0,0 0 0 0 0,0-1 1 0 0,0 1-1 0 0,0 0 0 0 0,0 0 1 0 0,0 0-1 0 0,0 0 0 0 0,0 0 9 0 0,0 1-8 0 0,-1-1-1 0 0,1 1 1 0 0,-1 0-1 0 0,1 0 1 0 0,-1 0 0 0 0,0 0-1 0 0,1 1 1 0 0,-1-1-1 0 0,0 0 1 0 0,0 0 0 0 0,1 0-1 0 0,-1 0 1 0 0,0 0-1 0 0,0 0 1 0 0,0 0-1 0 0,-1 0 1 0 0,1 0 0 0 0,0 1 8 0 0,-12 57 175 0 0,-9-4-129 0 0,-3-1-1 0 0,-16 24-45 0 0,15-28 36 0 0,1 0 0 0 0,-14 46-36 0 0,37-94-4 0 0,1-1 0 0 0,-1 0 0 0 0,1 1 0 0 0,-1-1 1 0 0,1 1-1 0 0,-1-1 0 0 0,1 1 0 0 0,0-1 0 0 0,0 0 0 0 0,0 1 0 0 0,0-1 0 0 0,0 1 0 0 0,0-1 0 0 0,0 1 0 0 0,0-1 1 0 0,1 1-1 0 0,-1-1 0 0 0,1 1 4 0 0,-1-2-6 0 0,1 1 1 0 0,-1-1-1 0 0,1 0 0 0 0,0 0 1 0 0,-1 0-1 0 0,1 0 1 0 0,-1 0-1 0 0,1 0 1 0 0,-1 0-1 0 0,1 0 0 0 0,0 0 1 0 0,-1 0-1 0 0,1 0 1 0 0,-1 0-1 0 0,1 0 1 0 0,0 0-1 0 0,-1-1 0 0 0,1 1 1 0 0,-1 0-1 0 0,1 0 1 0 0,-1-1-1 0 0,1 1 1 0 0,-1 0-1 0 0,1-1 0 0 0,-1 1 1 0 0,1 0-1 0 0,-1-1 1 0 0,1 1 5 0 0,6-6-59 0 0,0 0 0 0 0,0-1-1 0 0,0 0 1 0 0,5-6 59 0 0,53-75 120 0 0,-34 44 195 0 0,3 0 0 0 0,1 2 0 0 0,2 2 1 0 0,4-1-316 0 0,-35 36-10 0 0,0 1 0 0 0,0 0-1 0 0,0 0 1 0 0,0 0 0 0 0,1 1 0 0 0,4-2 10 0 0,-10 4-21 0 0,0 1 0 0 0,0 0-1 0 0,0-1 1 0 0,0 1 0 0 0,0 0-1 0 0,0 0 1 0 0,0-1 0 0 0,0 1-1 0 0,0 0 1 0 0,0 0 0 0 0,0 0-1 0 0,0 1 1 0 0,0-1 0 0 0,0 0-1 0 0,0 0 1 0 0,0 0 0 0 0,0 1-1 0 0,0-1 1 0 0,0 0 0 0 0,0 1 21 0 0,0 0-17 0 0,0 0 1 0 0,-1 0 0 0 0,1 0-1 0 0,0 0 1 0 0,-1 0 0 0 0,1 0-1 0 0,-1 0 1 0 0,1 0 0 0 0,-1 0-1 0 0,0 0 1 0 0,1 0 0 0 0,-1 0-1 0 0,0 0 1 0 0,0 1 0 0 0,0-1-1 0 0,0 0 1 0 0,0 0 0 0 0,0 0-1 0 0,0 0 1 0 0,0 0 0 0 0,0 1-1 0 0,-1-1 1 0 0,1 0 16 0 0,-3 15 64 0 0,-1 0 1 0 0,0-1 0 0 0,-1 0-1 0 0,0 0 1 0 0,-2 0-1 0 0,-5 9-64 0 0,-52 84 522 0 0,36-64 14 0 0,-131 241 1616 0 0,157-280-2760 0 0,4-4 268 0 0,10-10 217 0 0,13-16 384 0 0,92-143-375 0 0,-64 90 804 0 0,34-38-690 0 0,-77 104 178 0 0,-3 2-134 0 0,0 1 0 0 0,1 1 0 0 0,0-1 0 0 0,1 1 1 0 0,-1 0-1 0 0,2 1 0 0 0,-1 0 0 0 0,4-1-44 0 0,-13 8 4 0 0,0-1 0 0 0,1 1-1 0 0,-1 0 1 0 0,0 0 0 0 0,1 0 0 0 0,-1-1 0 0 0,0 1-1 0 0,1 0 1 0 0,-1 0 0 0 0,0 0 0 0 0,1 0 0 0 0,-1 0 0 0 0,0 0-1 0 0,1 0 1 0 0,-1 0 0 0 0,0 0 0 0 0,1 0 0 0 0,-1 0-1 0 0,1 0 1 0 0,-1 0 0 0 0,0 0 0 0 0,1 0 0 0 0,-1 0-1 0 0,0 0 1 0 0,1 0 0 0 0,-1 0 0 0 0,0 0 0 0 0,1 1-1 0 0,-1-1 1 0 0,0 0 0 0 0,1 0 0 0 0,-1 0 0 0 0,0 1-1 0 0,0-1 1 0 0,1 0 0 0 0,-1 0 0 0 0,0 1 0 0 0,0-1 0 0 0,1 0-1 0 0,-1 1 1 0 0,0-1-4 0 0,0 20 350 0 0,-11 20 15 0 0,-10 8-252 0 0,-2-1-1 0 0,-2-1 1 0 0,-19 23-113 0 0,-10 22 133 0 0,32-52-16 0 0,-8 11 114 0 0,-18 47-231 0 0,64-109-808 0 0,8-14 894 0 0,54-76-168 0 0,-29 36-127 0 0,34-34 209 0 0,-65 79-74 0 0,-14 15 79 0 0,1-1 0 0 0,1 1 0 0 0,-1 0 0 0 0,1 0 0 0 0,0 1 0 0 0,0 0 0 0 0,1 0 0 0 0,0 0 0 0 0,0 1 0 0 0,0 0-1 0 0,7-3-4 0 0,-14 7-3 0 0,1-1 1 0 0,-1 1-1 0 0,0 0 0 0 0,1 0 0 0 0,-1 0 0 0 0,0 0 0 0 0,1 0 0 0 0,-1 0 0 0 0,0 0 0 0 0,1 0 0 0 0,-1 0 0 0 0,0 0 0 0 0,1 0 0 0 0,-1 0 0 0 0,0 0 0 0 0,1 0 0 0 0,-1 0 0 0 0,0 1 0 0 0,0-1 0 0 0,1 0 0 0 0,-1 0 0 0 0,0 0 0 0 0,1 0 0 0 0,-1 1 0 0 0,0-1 0 0 0,0 0 0 0 0,1 0 0 0 0,-1 0 0 0 0,0 1 0 0 0,0-1 0 0 0,0 0 0 0 0,1 0 0 0 0,-1 1 0 0 0,0-1 3 0 0,1 14 36 0 0,-11 19 57 0 0,9-30-118 0 0,-22 52 29 0 0,-3 0-1 0 0,-2-2 0 0 0,-17 23-3 0 0,9-17-94 0 0,3 2-1 0 0,-7 22 95 0 0,40-82-23 0 0,-1 0 0 0 0,1 0 0 0 0,-1-1 0 0 0,1 1 0 0 0,-1 0 0 0 0,1 0-1 0 0,0 0 1 0 0,0-1 0 0 0,-1 1 0 0 0,1 0 0 0 0,0 0 0 0 0,0 0 0 0 0,0 0-1 0 0,0 0 1 0 0,0 0 0 0 0,0 0 0 0 0,0 0 0 0 0,0-1 0 0 0,0 1 0 0 0,0 0-1 0 0,1 0 1 0 0,-1 0 0 0 0,0 0 0 0 0,1 0 23 0 0,0 0-19 0 0,-1-1-1 0 0,1 0 1 0 0,0 0 0 0 0,0 0-1 0 0,0 0 1 0 0,-1 0 0 0 0,1 0-1 0 0,0 0 1 0 0,0 0 0 0 0,0 0-1 0 0,-1 0 1 0 0,1 0 0 0 0,0-1-1 0 0,0 1 1 0 0,-1 0 0 0 0,1 0-1 0 0,0-1 1 0 0,0 1-1 0 0,-1 0 1 0 0,1-1 0 0 0,0 0 19 0 0,5-2-73 0 0,0-1 1 0 0,0 0-1 0 0,-1 0 1 0 0,1-1-1 0 0,4-4 73 0 0,40-57-452 0 0,-35 44 505 0 0,1 1-1 0 0,1 1 0 0 0,1 0 0 0 0,13-10-52 0 0,-31 29 0 0 0,1 0 0 0 0,-1 0 0 0 0,1 1 0 0 0,0-1 0 0 0,0 0 0 0 0,-1 1-1 0 0,1-1 1 0 0,0 0 0 0 0,0 1 0 0 0,0-1 0 0 0,0 1 0 0 0,0 0 0 0 0,-1-1 0 0 0,1 1-1 0 0,0 0 1 0 0,0-1 0 0 0,0 1 0 0 0,0 0 0 0 0,0 0 0 0 0,0 0 0 0 0,0 0 0 0 0,0 0-1 0 0,0 0 1 0 0,0 0 0 0 0,0 1 6 0 0,-1-1-1 0 0,1 1 0 0 0,-1 0 1 0 0,0 0-1 0 0,1-1 0 0 0,-1 1 1 0 0,0 0-1 0 0,0 0 1 0 0,0 0-1 0 0,1 0 0 0 0,-1-1 1 0 0,0 1-1 0 0,0 0 0 0 0,0 0 1 0 0,0 0-1 0 0,0 0 1 0 0,-1 0-1 0 0,1-1 0 0 0,0 1 1 0 0,0 0-1 0 0,-1 0-5 0 0,-16 51 128 0 0,17-51-134 0 0,-27 56-17 0 0,-2-1-1 0 0,-2-1 1 0 0,-10 9 23 0 0,-34 58 168 0 0,128-178-1719 0 0,-48 50 1500 0 0,22-31 87 0 0,1 1 0 0 0,2 2 0 0 0,2 1 0 0 0,24-20-36 0 0,-55 52 5 0 0,0 0 0 0 0,0 0-1 0 0,0 0 1 0 0,0 0 0 0 0,0 1-1 0 0,0-1 1 0 0,0 0 0 0 0,0 1-1 0 0,0-1 1 0 0,0 1 0 0 0,0-1 0 0 0,0 1-1 0 0,0-1 1 0 0,1 1 0 0 0,-1 0-1 0 0,0 0 1 0 0,0-1 0 0 0,0 1-1 0 0,1 0 1 0 0,-1 0 0 0 0,1 0-5 0 0,-2 1 30 0 0,1-1 0 0 0,-1 1 0 0 0,0 0 0 0 0,1-1-1 0 0,-1 1 1 0 0,0 0 0 0 0,1-1 0 0 0,-1 1 0 0 0,0 0 0 0 0,0-1 0 0 0,1 1 0 0 0,-1 0 0 0 0,0 0 0 0 0,0-1 0 0 0,0 1-1 0 0,0 0 1 0 0,0 0 0 0 0,0-1 0 0 0,0 1 0 0 0,0 0 0 0 0,0-1 0 0 0,-1 1 0 0 0,1 0 0 0 0,0 0-30 0 0,-3 8 134 0 0,1 0 0 0 0,-1-1 1 0 0,0 1-1 0 0,-1-1 1 0 0,0 1-135 0 0,-34 56 139 0 0,13-22-100 0 0,1 0 0 0 0,-6 22-39 0 0,30-65-25 0 0,-1 1 1 0 0,1-1 0 0 0,0 1-1 0 0,-1 0 1 0 0,1-1 0 0 0,0 1-1 0 0,0-1 1 0 0,-1 1-1 0 0,1 0 1 0 0,0-1 0 0 0,0 1-1 0 0,0 0 1 0 0,0-1-1 0 0,0 1 1 0 0,0 0 0 0 0,0-1-1 0 0,0 1 1 0 0,0 0-1 0 0,0-1 1 0 0,1 1 0 0 0,-1 0-1 0 0,0-1 1 0 0,0 1 24 0 0,11-4-693 0 0,15-18-295 0 0,33-58-987 0 0,-37 48 1850 0 0,1 0-1 0 0,9-6 126 0 0,-24 30 690 0 0,-5 10-21 0 0,-7 20 505 0 0,-18 31-213 0 0,-18 20-464 0 0,-9 20-299 0 0,49-94-277 0 0,0 0 1 0 0,-1 0-1 0 0,1 0 0 0 0,0 0 1 0 0,0 0-1 0 0,0 0 0 0 0,0 0 0 0 0,0 1 1 0 0,0-1-1 0 0,0 0 0 0 0,-1 0 1 0 0,1 0-1 0 0,0 0 0 0 0,0 0 1 0 0,0 1-1 0 0,0-1 0 0 0,0 0 0 0 0,0 0 1 0 0,0 0-1 0 0,0 0 0 0 0,0 1 1 0 0,0-1-1 0 0,0 0 0 0 0,0 0 0 0 0,0 0 1 0 0,0 0-1 0 0,0 0 0 0 0,0 1 1 0 0,0-1-1 0 0,0 0 0 0 0,0 0 0 0 0,0 0 1 0 0,0 0-1 0 0,0 1 0 0 0,1-1 1 0 0,-1 0-1 0 0,0 0 0 0 0,0 0 1 0 0,0 0-1 0 0,0 0 0 0 0,0 0 0 0 0,0 1 1 0 0,0-1-1 0 0,1 0 0 0 0,-1 0 1 0 0,0 0-1 0 0,0 0 0 0 0,0 0 0 0 0,0 0 1 0 0,0 0-1 0 0,1 0 79 0 0,9-4-1588 0 0,10-12 117 0 0,47-66 16 0 0,-57 68 1452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32.063"/>
    </inkml:context>
    <inkml:brush xml:id="br0">
      <inkml:brushProperty name="width" value="0.35" units="cm"/>
      <inkml:brushProperty name="height" value="0.35" units="cm"/>
      <inkml:brushProperty name="color" value="#FDFDFD"/>
    </inkml:brush>
  </inkml:definitions>
  <inkml:trace contextRef="#ctx0" brushRef="#br0">108 31 216 0 0,'7'-8'486'0'0,"-5"6"-267"0"0,0 0-1 0 0,-1-1 1 0 0,1 1 0 0 0,0 1 0 0 0,0-1 0 0 0,0 0-1 0 0,1 0 1 0 0,-1 1 0 0 0,0-1 0 0 0,1 1 0 0 0,-1 0-1 0 0,1 0-218 0 0,-6 7 4143 0 0,-7 11-3481 0 0,7-12-315 0 0,-47 72 261 0 0,32-52-895 0 0,1 2 0 0 0,2 0 0 0 0,-11 26 287 0 0,28-53-4664 0 0,8-6 3754 0 0,8-11 1116 0 0,9-20-447 0 0,-6 9 772 0 0,1 0-1 0 0,15-14-530 0 0,-47 58 5538 0 0,-13 24-4705 0 0,5-7-508 0 0,-25 44-437 0 0,46-81-5050 0 0,6-3 2361 0 0,-6 3 1470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36.704"/>
    </inkml:context>
    <inkml:brush xml:id="br0">
      <inkml:brushProperty name="width" value="0.35" units="cm"/>
      <inkml:brushProperty name="height" value="0.35" units="cm"/>
      <inkml:brushProperty name="color" value="#FDFDFD"/>
    </inkml:brush>
  </inkml:definitions>
  <inkml:trace contextRef="#ctx0" brushRef="#br0">23 340 4817 0 0,'-2'-1'303'0'0,"0"0"1"0"0,0 0-1 0 0,0-1 1 0 0,0 1-1 0 0,0-1 0 0 0,1 1 1 0 0,-1-1-1 0 0,1 0 0 0 0,-1 0 1 0 0,1 1-1 0 0,0-1 1 0 0,-1-2-304 0 0,2 3-19 0 0,0 0 0 0 0,0 0 1 0 0,1-1-1 0 0,-1 1 0 0 0,0 0 1 0 0,1 0-1 0 0,-1-1 0 0 0,1 1 1 0 0,0 0-1 0 0,-1 0 0 0 0,1 0 1 0 0,0 0-1 0 0,-1 0 0 0 0,1 0 1 0 0,0 0-1 0 0,0 0 0 0 0,0 0 1 0 0,0 0-1 0 0,0 0 0 0 0,0 1 1 0 0,0-1-1 0 0,0 0 19 0 0,16-12-111 0 0,1 0 0 0 0,0 1 0 0 0,0 0 0 0 0,1 2 0 0 0,1 0 0 0 0,0 1 0 0 0,1 1 111 0 0,49-17-233 0 0,30-4 233 0 0,-80 24-122 0 0,240-59 475 0 0,13 10-353 0 0,-232 47 246 0 0,0 1 0 0 0,-1 1-1 0 0,2 3 1 0 0,-1 2 0 0 0,0 1 0 0 0,0 2-1 0 0,0 2 1 0 0,38 9-246 0 0,-62-10 1826 0 0,-26-7-535 0 0,-31-13-4380 0 0,11 0-2686 0 0,25 14 3488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38.357"/>
    </inkml:context>
    <inkml:brush xml:id="br0">
      <inkml:brushProperty name="width" value="0.35" units="cm"/>
      <inkml:brushProperty name="height" value="0.35" units="cm"/>
      <inkml:brushProperty name="color" value="#FDFDFD"/>
    </inkml:brush>
  </inkml:definitions>
  <inkml:trace contextRef="#ctx0" brushRef="#br0">535 153 13267 0 0,'-6'-3'131'0'0,"0"0"0"0"0,0 0 0 0 0,-1 1 0 0 0,1-1 0 0 0,-1 1 0 0 0,1 1 0 0 0,-1-1 0 0 0,1 1 0 0 0,-1 0 0 0 0,0 1 0 0 0,1 0 0 0 0,-1 0 0 0 0,0 0 0 0 0,0 1-131 0 0,0 0-66 0 0,0 1 1 0 0,0 1-1 0 0,0-1 1 0 0,0 1-1 0 0,0 0 1 0 0,1 0-1 0 0,0 1 0 0 0,-5 3 66 0 0,-24 17-144 0 0,-72 47 871 0 0,-33 12-727 0 0,133-78-1133 0 0,13-5 123 0 0,13-6 367 0 0,5-12 413 0 0,0-1 0 0 0,-2-2-1 0 0,-1 0 1 0 0,0-1 0 0 0,-2-1 0 0 0,4-7 230 0 0,42-46-220 0 0,-34 39 317 0 0,-22 25 13 0 0,0 0-1 0 0,1 1 0 0 0,1 0 0 0 0,0 1 1 0 0,2-1-110 0 0,-37 33 1109 0 0,1 0 0 0 0,-18 23-1109 0 0,1-1 232 0 0,-49 54 31 0 0,23-26 801 0 0,-54 47-1064 0 0,105-107 23 0 0,15-12-40 0 0,-1 0 0 0 0,1 0 0 0 0,0 0 0 0 0,0 0 0 0 0,0 0 0 0 0,0 0 0 0 0,0-1 1 0 0,0 1-1 0 0,0 0 0 0 0,0 0 0 0 0,0 0 0 0 0,-1 0 0 0 0,1 0 0 0 0,0 0 0 0 0,0 0 0 0 0,0 0 0 0 0,0 0 1 0 0,0 0-1 0 0,0 0 0 0 0,0 0 0 0 0,0 0 0 0 0,0-1 0 0 0,0 1 0 0 0,0 0 0 0 0,0 0 0 0 0,0 0 0 0 0,0 0 0 0 0,-1 0 1 0 0,1 0-1 0 0,0 0 0 0 0,0 0 0 0 0,0 0 0 0 0,0-1 0 0 0,0 1 0 0 0,0 0 0 0 0,0 0 0 0 0,0 0 0 0 0,0 0 1 0 0,0 0-1 0 0,0 0 0 0 0,0 0 0 0 0,1-1 0 0 0,-1 1 0 0 0,0 0 0 0 0,0 0 0 0 0,0 0 0 0 0,0 0 0 0 0,0 0 0 0 0,0 0 1 0 0,0 0-1 0 0,0 0 0 0 0,0 0 0 0 0,0 0 0 0 0,0-1 0 0 0,0 1 0 0 0,0 0 0 0 0,0 0 0 0 0,1 0 0 0 0,-1 0 1 0 0,0 0-1 0 0,0 0 0 0 0,0 0 0 0 0,0 0 0 0 0,0 0 0 0 0,0 0 0 0 0,0 0 17 0 0,21-31-2579 0 0,-13 19 2620 0 0,30-47-610 0 0,7-13 532 0 0,2 3-1 0 0,4 1 1 0 0,34-33 37 0 0,-62 81 753 0 0,-21 19 288 0 0,-13 14-639 0 0,-24 27-437 0 0,1 3 0 0 0,2 0 0 0 0,2 2 0 0 0,-10 24 35 0 0,9-17 38 0 0,23-40-68 0 0,-30 54 192 0 0,35-60-315 0 0,1 0 1 0 0,-1 0-1 0 0,1 0 0 0 0,0 1 1 0 0,1-1-1 0 0,-1 1 0 0 0,1-1 1 0 0,1 1-1 0 0,-1 6 153 0 0,1-12-91 0 0,0 0 0 0 0,0 0 0 0 0,0 0 0 0 0,0 0 0 0 0,0 0 0 0 0,1 0 0 0 0,-1 0 0 0 0,0 0 0 0 0,1 0 0 0 0,-1-1 0 0 0,0 1 0 0 0,1 0 0 0 0,-1 0-1 0 0,1 0 1 0 0,-1 0 0 0 0,1 0 0 0 0,0-1 0 0 0,-1 1 0 0 0,1 0 0 0 0,0-1 0 0 0,0 1 0 0 0,-1 0 0 0 0,1-1 0 0 0,0 1 0 0 0,0-1 0 0 0,0 1 0 0 0,0-1 0 0 0,1 1 91 0 0,0-1-97 0 0,1 1 0 0 0,0-1 0 0 0,-1 0 0 0 0,1 0 0 0 0,0 0 0 0 0,-1 0 0 0 0,1 0 0 0 0,0 0 0 0 0,-1-1 0 0 0,1 1 0 0 0,1-1 97 0 0,8-3-267 0 0,-1-1 1 0 0,1 1 0 0 0,-1-2 0 0 0,6-2 266 0 0,51-36-303 0 0,-1-2-1 0 0,5-8 304 0 0,-24 15 403 0 0,2 3 0 0 0,2 2 1 0 0,1 2-1 0 0,21-7-403 0 0,-72 38 23 0 0,0 0 0 0 0,0 0 0 0 0,0 0 0 0 0,-1 0 1 0 0,1 1-1 0 0,0-1 0 0 0,0 0 0 0 0,0 1 0 0 0,0 0 0 0 0,0-1 1 0 0,1 1-1 0 0,-1 0 0 0 0,0 0 0 0 0,0 0 0 0 0,0 1 0 0 0,0-1 1 0 0,0 0-1 0 0,0 1 0 0 0,2 0-23 0 0,-3 0 52 0 0,-1 0 0 0 0,1 0 0 0 0,0 1 0 0 0,0-1 0 0 0,-1 0 0 0 0,1 0 0 0 0,-1 1 0 0 0,1-1 0 0 0,-1 0 0 0 0,0 1 0 0 0,1-1 1 0 0,-1 1-1 0 0,0-1 0 0 0,0 0 0 0 0,0 1 0 0 0,0-1 0 0 0,0 1 0 0 0,0-1 0 0 0,0 0 0 0 0,-1 1 0 0 0,1-1 0 0 0,0 1 0 0 0,-1-1 0 0 0,1 0 0 0 0,-1 0 0 0 0,0 1 0 0 0,1-1 0 0 0,-2 1-52 0 0,-9 25 220 0 0,-1 0-1 0 0,-1-1 0 0 0,-2 0 0 0 0,-6 7-219 0 0,-73 96 241 0 0,39-57 252 0 0,46-59-408 0 0,7-8-37 0 0,-1-1 0 0 0,0 1 0 0 0,0-1 1 0 0,-1 0-1 0 0,1 0 0 0 0,-1 0 1 0 0,0-1-1 0 0,0 1 0 0 0,-4 1-48 0 0,12-9-116 0 0,0 0 0 0 0,0 0-1 0 0,-1 0 1 0 0,1-1 0 0 0,-1 0 0 0 0,-1 1-1 0 0,2-4 117 0 0,8-11-18 0 0,43-52-1005 0 0,21-17 1023 0 0,-9 9 655 0 0,-94 118 461 0 0,16-20-1137 0 0,-1-2 0 0 0,-1 0 1 0 0,0 0-1 0 0,-1-1 0 0 0,-7 6 21 0 0,20-22-55 0 0,1 0-1 0 0,0 1 1 0 0,0-1 0 0 0,-1 0-1 0 0,1 0 1 0 0,0 1-1 0 0,0-1 1 0 0,-1 0 0 0 0,1 1-1 0 0,0-1 1 0 0,-1 0 0 0 0,1 0-1 0 0,0 0 1 0 0,-1 1-1 0 0,1-1 1 0 0,0 0 0 0 0,-1 0-1 0 0,1 0 1 0 0,-1 0-1 0 0,1 0 1 0 0,0 0 0 0 0,-1 0-1 0 0,1 0 1 0 0,-1 0-1 0 0,1 0 1 0 0,0 0 0 0 0,-1 0-1 0 0,1 0 1 0 0,-1 0 0 0 0,1 0-1 0 0,0 0 1 0 0,-1 0-1 0 0,1 0 1 0 0,0-1 0 0 0,-1 1-1 0 0,1 0 1 0 0,-1 0-1 0 0,1 0 1 0 0,0-1 0 0 0,0 1-1 0 0,-1 0 1 0 0,1 0-1 0 0,0-1 1 0 0,-1 1 0 0 0,1 0-1 0 0,0-1 1 0 0,0 1-1 0 0,0 0 1 0 0,-1-1 0 0 0,1 1-1 0 0,0 0 1 0 0,0-1 0 0 0,0 1-1 0 0,0 0 1 0 0,0-1-1 0 0,-1 1 1 0 0,1-1 0 0 0,0 1-1 0 0,0 0 1 0 0,0-1-1 0 0,0 1 1 0 0,0-1 0 0 0,0 1-1 0 0,1-1 56 0 0,0-30-6033 0 0,-1 26 5473 0 0,1-5-999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1-17T08:33:39.193"/>
    </inkml:context>
    <inkml:brush xml:id="br0">
      <inkml:brushProperty name="width" value="0.35" units="cm"/>
      <inkml:brushProperty name="height" value="0.35" units="cm"/>
      <inkml:brushProperty name="color" value="#FDFDFD"/>
    </inkml:brush>
  </inkml:definitions>
  <inkml:trace contextRef="#ctx0" brushRef="#br0">303 112 9226 0 0,'-2'-2'358'0'0,"0"0"-1"0"0,0 1 1 0 0,-1-1-1 0 0,1 0 1 0 0,0 1 0 0 0,-1 0-1 0 0,1-1 1 0 0,-1 1-1 0 0,1 0 1 0 0,-1 0 0 0 0,0 1-1 0 0,1-1 1 0 0,-1 0-1 0 0,0 1 1 0 0,1 0 0 0 0,-4-1-358 0 0,3 2 88 0 0,0-1 1 0 0,-1 1-1 0 0,1 0 1 0 0,0-1-1 0 0,0 1 1 0 0,-1 1 0 0 0,1-1-1 0 0,0 0 1 0 0,0 1-1 0 0,0 0 1 0 0,0-1-1 0 0,-1 2-88 0 0,-8 7-661 0 0,1 1-1 0 0,-1 0 0 0 0,2 1 1 0 0,0 0-1 0 0,-6 9 662 0 0,-2 3-397 0 0,13-18 110 0 0,-42 47-698 0 0,42-48 1038 0 0,0-1 1 0 0,0 1 0 0 0,0-1-1 0 0,0 0 1 0 0,-1-1 0 0 0,1 1-1 0 0,-1-1 1 0 0,0 0 0 0 0,-2 0-54 0 0,8-3-3 0 0,0 0 0 0 0,-1 0 0 0 0,1 0-1 0 0,0 0 1 0 0,0 0 0 0 0,0 0 0 0 0,0 0 0 0 0,0 0 0 0 0,0 0 0 0 0,-1 0 0 0 0,1 0 0 0 0,0 0 0 0 0,0 0 0 0 0,0 0 0 0 0,0 0 0 0 0,-1 0-1 0 0,1 0 1 0 0,0 0 0 0 0,0 0 0 0 0,0 0 0 0 0,0 0 0 0 0,0 0 0 0 0,0 0 0 0 0,-1 0 0 0 0,1 0 0 0 0,0 0 0 0 0,0 0 0 0 0,0-1 0 0 0,0 1-1 0 0,0 0 1 0 0,0 0 0 0 0,0 0 0 0 0,0 0 0 0 0,-1 0 0 0 0,1 0 0 0 0,0 0 0 0 0,0-1 0 0 0,0 1 0 0 0,0 0 0 0 0,0 0 0 0 0,0 0 0 0 0,0 0-1 0 0,0 0 1 0 0,0-1 0 0 0,0 1 0 0 0,0 0 0 0 0,0 0 0 0 0,0 0 0 0 0,0 0 3 0 0,2-12-502 0 0,7-10-308 0 0,11-15 855 0 0,1 1 1 0 0,2 1 0 0 0,2 0-1 0 0,1 2 1 0 0,10-8-46 0 0,-23 26 44 0 0,-9 10 69 0 0,0 0-1 0 0,0 0 0 0 0,1 1 1 0 0,-1-1-1 0 0,1 1 0 0 0,0 0 1 0 0,3-1-113 0 0,-27 16 85 0 0,0 0 0 0 0,1 2 0 0 0,0 0 1 0 0,-12 13-86 0 0,-63 65 238 0 0,89-87-248 0 0,-23 28 65 0 0,31-33-1715 0 0,15-5-5117 0 0,-16 5 4222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318A3-9997-45F8-8067-F33E424808F5}" type="datetimeFigureOut">
              <a:rPr kumimoji="1" lang="ja-JP" altLang="en-US" smtClean="0"/>
              <a:t>2020/1/17</a:t>
            </a:fld>
            <a:endParaRPr kumimoji="1" lang="ja-JP" altLang="en-US"/>
          </a:p>
        </p:txBody>
      </p:sp>
      <p:sp>
        <p:nvSpPr>
          <p:cNvPr id="4" name="スライド イメージ プレースホルダー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FEBB8-CB52-4051-A0A7-BB319FADB70B}" type="slidenum">
              <a:rPr kumimoji="1" lang="ja-JP" altLang="en-US" smtClean="0"/>
              <a:t>‹#›</a:t>
            </a:fld>
            <a:endParaRPr kumimoji="1" lang="ja-JP" altLang="en-US"/>
          </a:p>
        </p:txBody>
      </p:sp>
    </p:spTree>
    <p:extLst>
      <p:ext uri="{BB962C8B-B14F-4D97-AF65-F5344CB8AC3E}">
        <p14:creationId xmlns:p14="http://schemas.microsoft.com/office/powerpoint/2010/main" val="10658061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7EFEBB8-CB52-4051-A0A7-BB319FADB70B}" type="slidenum">
              <a:rPr kumimoji="1" lang="ja-JP" altLang="en-US" smtClean="0"/>
              <a:t>1</a:t>
            </a:fld>
            <a:endParaRPr kumimoji="1" lang="ja-JP" altLang="en-US"/>
          </a:p>
        </p:txBody>
      </p:sp>
    </p:spTree>
    <p:extLst>
      <p:ext uri="{BB962C8B-B14F-4D97-AF65-F5344CB8AC3E}">
        <p14:creationId xmlns:p14="http://schemas.microsoft.com/office/powerpoint/2010/main" val="252363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329385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261478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421987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79643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56482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200214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3974250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40508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70530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129103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CF58B0-C102-4DAE-AB43-F750EAA920B4}" type="datetimeFigureOut">
              <a:rPr kumimoji="1" lang="ja-JP" altLang="en-US" smtClean="0"/>
              <a:t>2020/1/17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251312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94CF58B0-C102-4DAE-AB43-F750EAA920B4}" type="datetimeFigureOut">
              <a:rPr kumimoji="1" lang="ja-JP" altLang="en-US" smtClean="0"/>
              <a:t>2020/1/17</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223416FA-FEC0-40C8-B60C-30BC52DFF1F6}" type="slidenum">
              <a:rPr kumimoji="1" lang="ja-JP" altLang="en-US" smtClean="0"/>
              <a:t>‹#›</a:t>
            </a:fld>
            <a:endParaRPr kumimoji="1" lang="ja-JP" altLang="en-US"/>
          </a:p>
        </p:txBody>
      </p:sp>
    </p:spTree>
    <p:extLst>
      <p:ext uri="{BB962C8B-B14F-4D97-AF65-F5344CB8AC3E}">
        <p14:creationId xmlns:p14="http://schemas.microsoft.com/office/powerpoint/2010/main" val="3945847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5.xml"/><Relationship Id="rId42" Type="http://schemas.openxmlformats.org/officeDocument/2006/relationships/image" Target="../media/image24.png"/><Relationship Id="rId47" Type="http://schemas.openxmlformats.org/officeDocument/2006/relationships/customXml" Target="../ink/ink18.xml"/><Relationship Id="rId63" Type="http://schemas.openxmlformats.org/officeDocument/2006/relationships/customXml" Target="../ink/ink26.xml"/><Relationship Id="rId68"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11.png"/><Relationship Id="rId29" Type="http://schemas.openxmlformats.org/officeDocument/2006/relationships/customXml" Target="../ink/ink9.xml"/><Relationship Id="rId11" Type="http://schemas.openxmlformats.org/officeDocument/2006/relationships/image" Target="../media/image7.png"/><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customXml" Target="../ink/ink13.xml"/><Relationship Id="rId40" Type="http://schemas.openxmlformats.org/officeDocument/2006/relationships/image" Target="../media/image23.png"/><Relationship Id="rId45" Type="http://schemas.openxmlformats.org/officeDocument/2006/relationships/customXml" Target="../ink/ink17.xml"/><Relationship Id="rId53" Type="http://schemas.openxmlformats.org/officeDocument/2006/relationships/customXml" Target="../ink/ink21.xml"/><Relationship Id="rId58" Type="http://schemas.openxmlformats.org/officeDocument/2006/relationships/image" Target="../media/image32.png"/><Relationship Id="rId66" Type="http://schemas.openxmlformats.org/officeDocument/2006/relationships/image" Target="../media/image36.png"/><Relationship Id="rId74" Type="http://schemas.openxmlformats.org/officeDocument/2006/relationships/image" Target="../media/image40.png"/><Relationship Id="rId5" Type="http://schemas.openxmlformats.org/officeDocument/2006/relationships/image" Target="../media/image2.jpeg"/><Relationship Id="rId61" Type="http://schemas.openxmlformats.org/officeDocument/2006/relationships/customXml" Target="../ink/ink25.xml"/><Relationship Id="rId19" Type="http://schemas.openxmlformats.org/officeDocument/2006/relationships/customXml" Target="../ink/ink4.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8.xml"/><Relationship Id="rId30" Type="http://schemas.openxmlformats.org/officeDocument/2006/relationships/image" Target="../media/image18.png"/><Relationship Id="rId35" Type="http://schemas.openxmlformats.org/officeDocument/2006/relationships/customXml" Target="../ink/ink12.xml"/><Relationship Id="rId43" Type="http://schemas.openxmlformats.org/officeDocument/2006/relationships/customXml" Target="../ink/ink16.xml"/><Relationship Id="rId48" Type="http://schemas.openxmlformats.org/officeDocument/2006/relationships/image" Target="../media/image27.png"/><Relationship Id="rId56" Type="http://schemas.openxmlformats.org/officeDocument/2006/relationships/image" Target="../media/image31.png"/><Relationship Id="rId64" Type="http://schemas.openxmlformats.org/officeDocument/2006/relationships/image" Target="../media/image35.png"/><Relationship Id="rId69" Type="http://schemas.openxmlformats.org/officeDocument/2006/relationships/customXml" Target="../ink/ink29.xml"/><Relationship Id="rId8" Type="http://schemas.openxmlformats.org/officeDocument/2006/relationships/image" Target="../media/image5.png"/><Relationship Id="rId51" Type="http://schemas.openxmlformats.org/officeDocument/2006/relationships/customXml" Target="../ink/ink20.xml"/><Relationship Id="rId72" Type="http://schemas.openxmlformats.org/officeDocument/2006/relationships/image" Target="../media/image39.png"/><Relationship Id="rId3" Type="http://schemas.openxmlformats.org/officeDocument/2006/relationships/image" Target="../media/image1.png"/><Relationship Id="rId12" Type="http://schemas.openxmlformats.org/officeDocument/2006/relationships/image" Target="../media/image8.jpe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22.png"/><Relationship Id="rId46" Type="http://schemas.openxmlformats.org/officeDocument/2006/relationships/image" Target="../media/image26.png"/><Relationship Id="rId59" Type="http://schemas.openxmlformats.org/officeDocument/2006/relationships/customXml" Target="../ink/ink24.xml"/><Relationship Id="rId67" Type="http://schemas.openxmlformats.org/officeDocument/2006/relationships/customXml" Target="../ink/ink28.xml"/><Relationship Id="rId20" Type="http://schemas.openxmlformats.org/officeDocument/2006/relationships/image" Target="../media/image13.png"/><Relationship Id="rId41" Type="http://schemas.openxmlformats.org/officeDocument/2006/relationships/customXml" Target="../ink/ink15.xml"/><Relationship Id="rId54" Type="http://schemas.openxmlformats.org/officeDocument/2006/relationships/image" Target="../media/image30.png"/><Relationship Id="rId62" Type="http://schemas.openxmlformats.org/officeDocument/2006/relationships/image" Target="../media/image34.png"/><Relationship Id="rId70" Type="http://schemas.openxmlformats.org/officeDocument/2006/relationships/image" Target="../media/image38.png"/><Relationship Id="rId75" Type="http://schemas.openxmlformats.org/officeDocument/2006/relationships/customXml" Target="../ink/ink32.xml"/><Relationship Id="rId1" Type="http://schemas.openxmlformats.org/officeDocument/2006/relationships/slideLayout" Target="../slideLayouts/slideLayout1.xml"/><Relationship Id="rId6" Type="http://schemas.openxmlformats.org/officeDocument/2006/relationships/image" Target="../media/image3.pn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17.png"/><Relationship Id="rId36" Type="http://schemas.openxmlformats.org/officeDocument/2006/relationships/image" Target="../media/image21.png"/><Relationship Id="rId49" Type="http://schemas.openxmlformats.org/officeDocument/2006/relationships/customXml" Target="../ink/ink19.xml"/><Relationship Id="rId57" Type="http://schemas.openxmlformats.org/officeDocument/2006/relationships/customXml" Target="../ink/ink23.xml"/><Relationship Id="rId10" Type="http://schemas.openxmlformats.org/officeDocument/2006/relationships/image" Target="../media/image6.jpeg"/><Relationship Id="rId31" Type="http://schemas.openxmlformats.org/officeDocument/2006/relationships/customXml" Target="../ink/ink10.xml"/><Relationship Id="rId44" Type="http://schemas.openxmlformats.org/officeDocument/2006/relationships/image" Target="../media/image25.png"/><Relationship Id="rId52" Type="http://schemas.openxmlformats.org/officeDocument/2006/relationships/image" Target="../media/image29.png"/><Relationship Id="rId60" Type="http://schemas.openxmlformats.org/officeDocument/2006/relationships/image" Target="../media/image33.png"/><Relationship Id="rId65" Type="http://schemas.openxmlformats.org/officeDocument/2006/relationships/customXml" Target="../ink/ink27.xml"/><Relationship Id="rId73" Type="http://schemas.openxmlformats.org/officeDocument/2006/relationships/customXml" Target="../ink/ink31.xml"/><Relationship Id="rId4" Type="http://schemas.microsoft.com/office/2007/relationships/hdphoto" Target="../media/hdphoto1.wdp"/><Relationship Id="rId9" Type="http://schemas.openxmlformats.org/officeDocument/2006/relationships/image" Target="../media/image5.jpeg"/><Relationship Id="rId13" Type="http://schemas.openxmlformats.org/officeDocument/2006/relationships/customXml" Target="../ink/ink1.xml"/><Relationship Id="rId18" Type="http://schemas.openxmlformats.org/officeDocument/2006/relationships/image" Target="../media/image12.png"/><Relationship Id="rId39" Type="http://schemas.openxmlformats.org/officeDocument/2006/relationships/customXml" Target="../ink/ink14.xml"/><Relationship Id="rId34" Type="http://schemas.openxmlformats.org/officeDocument/2006/relationships/image" Target="../media/image20.png"/><Relationship Id="rId50" Type="http://schemas.openxmlformats.org/officeDocument/2006/relationships/image" Target="../media/image28.png"/><Relationship Id="rId55" Type="http://schemas.openxmlformats.org/officeDocument/2006/relationships/customXml" Target="../ink/ink22.xml"/><Relationship Id="rId76" Type="http://schemas.openxmlformats.org/officeDocument/2006/relationships/image" Target="../media/image41.png"/><Relationship Id="rId7" Type="http://schemas.openxmlformats.org/officeDocument/2006/relationships/image" Target="../media/image4.png"/><Relationship Id="rId71" Type="http://schemas.openxmlformats.org/officeDocument/2006/relationships/customXml" Target="../ink/ink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60313F7-0170-4D75-8F4D-58E0250E6551}"/>
              </a:ext>
            </a:extLst>
          </p:cNvPr>
          <p:cNvSpPr/>
          <p:nvPr/>
        </p:nvSpPr>
        <p:spPr>
          <a:xfrm>
            <a:off x="7559674" y="0"/>
            <a:ext cx="7560000" cy="10691813"/>
          </a:xfrm>
          <a:prstGeom prst="rect">
            <a:avLst/>
          </a:prstGeom>
          <a:solidFill>
            <a:srgbClr val="D3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2">
            <a:extLst>
              <a:ext uri="{FF2B5EF4-FFF2-40B4-BE49-F238E27FC236}">
                <a16:creationId xmlns:a16="http://schemas.microsoft.com/office/drawing/2014/main" id="{F9277DFE-FFFF-4A18-89E0-0017BCE76A89}"/>
              </a:ext>
            </a:extLst>
          </p:cNvPr>
          <p:cNvPicPr>
            <a:picLocks noChangeAspect="1"/>
          </p:cNvPicPr>
          <p:nvPr/>
        </p:nvPicPr>
        <p:blipFill rotWithShape="1">
          <a:blip r:embed="rId3">
            <a:alphaModFix amt="12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l="52159"/>
          <a:stretch/>
        </p:blipFill>
        <p:spPr>
          <a:xfrm>
            <a:off x="7569143" y="64720"/>
            <a:ext cx="7339252" cy="10724611"/>
          </a:xfrm>
          <a:prstGeom prst="rect">
            <a:avLst/>
          </a:prstGeom>
          <a:noFill/>
        </p:spPr>
      </p:pic>
      <p:pic>
        <p:nvPicPr>
          <p:cNvPr id="2" name="図 2">
            <a:extLst>
              <a:ext uri="{FF2B5EF4-FFF2-40B4-BE49-F238E27FC236}">
                <a16:creationId xmlns:a16="http://schemas.microsoft.com/office/drawing/2014/main" id="{969B682B-C375-3542-B7A8-0209F5D4B11B}"/>
              </a:ext>
            </a:extLst>
          </p:cNvPr>
          <p:cNvPicPr>
            <a:picLocks noChangeAspect="1"/>
          </p:cNvPicPr>
          <p:nvPr/>
        </p:nvPicPr>
        <p:blipFill rotWithShape="1">
          <a:blip r:embed="rId5">
            <a:alphaModFix amt="12000"/>
            <a:extLst>
              <a:ext uri="{28A0092B-C50C-407E-A947-70E740481C1C}">
                <a14:useLocalDpi xmlns:a14="http://schemas.microsoft.com/office/drawing/2010/main" val="0"/>
              </a:ext>
            </a:extLst>
          </a:blip>
          <a:srcRect r="47800"/>
          <a:stretch/>
        </p:blipFill>
        <p:spPr>
          <a:xfrm>
            <a:off x="-432461" y="64720"/>
            <a:ext cx="8007838" cy="10724611"/>
          </a:xfrm>
          <a:prstGeom prst="rect">
            <a:avLst/>
          </a:prstGeom>
          <a:noFill/>
        </p:spPr>
      </p:pic>
      <p:pic>
        <p:nvPicPr>
          <p:cNvPr id="34" name="図 33" descr="屋内, テーブル, 座る, ケーキ が含まれている画像&#10;&#10;自動的に生成された説明">
            <a:extLst>
              <a:ext uri="{FF2B5EF4-FFF2-40B4-BE49-F238E27FC236}">
                <a16:creationId xmlns:a16="http://schemas.microsoft.com/office/drawing/2014/main" id="{EB34C3C6-47E1-434F-8C52-AF8027A96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029" y="4379454"/>
            <a:ext cx="4152094" cy="2828851"/>
          </a:xfrm>
          <a:prstGeom prst="rect">
            <a:avLst/>
          </a:prstGeom>
        </p:spPr>
      </p:pic>
      <p:sp>
        <p:nvSpPr>
          <p:cNvPr id="20" name="正方形/長方形 19">
            <a:extLst>
              <a:ext uri="{FF2B5EF4-FFF2-40B4-BE49-F238E27FC236}">
                <a16:creationId xmlns:a16="http://schemas.microsoft.com/office/drawing/2014/main" id="{9887FA05-93FF-4BF7-99C6-610469A24113}"/>
              </a:ext>
            </a:extLst>
          </p:cNvPr>
          <p:cNvSpPr/>
          <p:nvPr/>
        </p:nvSpPr>
        <p:spPr>
          <a:xfrm>
            <a:off x="1809750" y="470562"/>
            <a:ext cx="5752800" cy="72000"/>
          </a:xfrm>
          <a:prstGeom prst="rect">
            <a:avLst/>
          </a:prstGeom>
          <a:solidFill>
            <a:schemeClr val="accent6"/>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solidFill>
                <a:schemeClr val="accent6"/>
              </a:solidFill>
            </a:endParaRPr>
          </a:p>
        </p:txBody>
      </p:sp>
      <p:sp>
        <p:nvSpPr>
          <p:cNvPr id="4" name="テキスト ボックス 3">
            <a:extLst>
              <a:ext uri="{FF2B5EF4-FFF2-40B4-BE49-F238E27FC236}">
                <a16:creationId xmlns:a16="http://schemas.microsoft.com/office/drawing/2014/main" id="{D2A8A4A6-A9B0-47E9-A3D0-5771B992FF35}"/>
              </a:ext>
            </a:extLst>
          </p:cNvPr>
          <p:cNvSpPr txBox="1"/>
          <p:nvPr/>
        </p:nvSpPr>
        <p:spPr>
          <a:xfrm>
            <a:off x="427615" y="1879484"/>
            <a:ext cx="6570383" cy="1139414"/>
          </a:xfrm>
          <a:prstGeom prst="rect">
            <a:avLst/>
          </a:prstGeom>
          <a:noFill/>
        </p:spPr>
        <p:txBody>
          <a:bodyPr wrap="square" rtlCol="0">
            <a:spAutoFit/>
          </a:bodyPr>
          <a:lstStyle/>
          <a:p>
            <a:pPr algn="ctr"/>
            <a:r>
              <a:rPr lang="ja-JP" altLang="en-US" sz="1600"/>
              <a:t>学校の教員はクラス全員分のノートやプリント，</a:t>
            </a:r>
            <a:endParaRPr lang="en-US" altLang="ja-JP" sz="1600"/>
          </a:p>
          <a:p>
            <a:pPr algn="ctr"/>
            <a:r>
              <a:rPr lang="ja-JP" altLang="en-US" sz="1600"/>
              <a:t>必要ならパソコンなどの荷物を運ぶ必要があり，</a:t>
            </a:r>
            <a:endParaRPr lang="en-US" altLang="ja-JP" sz="1600"/>
          </a:p>
          <a:p>
            <a:pPr algn="ctr"/>
            <a:r>
              <a:rPr lang="ja-JP" altLang="en-US" sz="1600"/>
              <a:t>教員によっては自分の研究室と教室が離れている場合もある</a:t>
            </a:r>
            <a:r>
              <a:rPr lang="en-US" altLang="ja-JP" sz="1600"/>
              <a:t>.</a:t>
            </a:r>
            <a:br>
              <a:rPr lang="ja-JP" altLang="en-US" sz="2004"/>
            </a:br>
            <a:endParaRPr kumimoji="1" lang="ja-JP" altLang="en-US" sz="2004"/>
          </a:p>
        </p:txBody>
      </p:sp>
      <p:pic>
        <p:nvPicPr>
          <p:cNvPr id="1026" name="Picture 2" descr="http://www2.denshi.numazu-ct.ac.jp/mirsdoc2/mirs1902/dsgn/num0001a/photo/%E3%83%97%E3%83%AD%E3%82%B8%E3%82%A7%E3%82%AF%E3%83%88.png">
            <a:extLst>
              <a:ext uri="{FF2B5EF4-FFF2-40B4-BE49-F238E27FC236}">
                <a16:creationId xmlns:a16="http://schemas.microsoft.com/office/drawing/2014/main" id="{F7802739-37FB-4CAE-9989-F977803A3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56" y="376898"/>
            <a:ext cx="2801832" cy="1360706"/>
          </a:xfrm>
          <a:prstGeom prst="rect">
            <a:avLst/>
          </a:prstGeom>
          <a:noFill/>
          <a:extLst>
            <a:ext uri="{909E8E84-426E-40DD-AFC4-6F175D3DCCD1}">
              <a14:hiddenFill xmlns:a14="http://schemas.microsoft.com/office/drawing/2010/main">
                <a:solidFill>
                  <a:srgbClr val="FFFFFF"/>
                </a:solidFill>
              </a14:hiddenFill>
            </a:ext>
          </a:extLst>
        </p:spPr>
      </p:pic>
      <p:sp>
        <p:nvSpPr>
          <p:cNvPr id="11" name="二等辺三角形 10">
            <a:extLst>
              <a:ext uri="{FF2B5EF4-FFF2-40B4-BE49-F238E27FC236}">
                <a16:creationId xmlns:a16="http://schemas.microsoft.com/office/drawing/2014/main" id="{D5656D7F-4084-4D1E-97D5-E36E778FCD2C}"/>
              </a:ext>
            </a:extLst>
          </p:cNvPr>
          <p:cNvSpPr/>
          <p:nvPr/>
        </p:nvSpPr>
        <p:spPr>
          <a:xfrm rot="10800000">
            <a:off x="3582982" y="2778818"/>
            <a:ext cx="304800" cy="30480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A6E7C3A-2215-49BA-AA6A-87BE8C04B9DB}"/>
              </a:ext>
            </a:extLst>
          </p:cNvPr>
          <p:cNvSpPr txBox="1"/>
          <p:nvPr/>
        </p:nvSpPr>
        <p:spPr>
          <a:xfrm>
            <a:off x="389514" y="3254320"/>
            <a:ext cx="6570383" cy="769441"/>
          </a:xfrm>
          <a:prstGeom prst="rect">
            <a:avLst/>
          </a:prstGeom>
          <a:noFill/>
        </p:spPr>
        <p:txBody>
          <a:bodyPr wrap="square" rtlCol="0" anchor="t">
            <a:spAutoFit/>
          </a:bodyPr>
          <a:lstStyle/>
          <a:p>
            <a:pPr algn="ctr"/>
            <a:r>
              <a:rPr kumimoji="1" lang="ja-JP" altLang="en-US" sz="2000" dirty="0">
                <a:ea typeface="游ゴシック"/>
              </a:rPr>
              <a:t>そんな方に朗報です！教員の負担を減らします！</a:t>
            </a:r>
            <a:endParaRPr lang="en-US" altLang="ja-JP" sz="2000" dirty="0">
              <a:ea typeface="游ゴシック"/>
              <a:cs typeface="Calibri"/>
            </a:endParaRPr>
          </a:p>
          <a:p>
            <a:pPr algn="ctr"/>
            <a:r>
              <a:rPr kumimoji="1" lang="ja-JP" altLang="en-US" sz="2400" dirty="0">
                <a:solidFill>
                  <a:schemeClr val="accent6"/>
                </a:solidFill>
                <a:latin typeface="UD Digi Kyokasho NP-B" panose="02020700000000000000" pitchFamily="18" charset="-128"/>
                <a:ea typeface="UD Digi Kyokasho NP-B" panose="02020700000000000000" pitchFamily="18" charset="-128"/>
              </a:rPr>
              <a:t>荷物を運搬する自律走行型無人運搬ロボット</a:t>
            </a:r>
            <a:endParaRPr lang="ja-JP" altLang="en-US" sz="2400" dirty="0">
              <a:solidFill>
                <a:schemeClr val="accent6"/>
              </a:solidFill>
              <a:latin typeface="UD Digi Kyokasho NP-B" panose="02020700000000000000" pitchFamily="18" charset="-128"/>
              <a:ea typeface="UD Digi Kyokasho NP-B" panose="02020700000000000000" pitchFamily="18" charset="-128"/>
              <a:cs typeface="Calibri"/>
            </a:endParaRPr>
          </a:p>
        </p:txBody>
      </p:sp>
      <p:sp>
        <p:nvSpPr>
          <p:cNvPr id="13" name="楕円 12">
            <a:extLst>
              <a:ext uri="{FF2B5EF4-FFF2-40B4-BE49-F238E27FC236}">
                <a16:creationId xmlns:a16="http://schemas.microsoft.com/office/drawing/2014/main" id="{E73240F5-7AE6-4BD2-9D1A-E02CA4A89104}"/>
              </a:ext>
            </a:extLst>
          </p:cNvPr>
          <p:cNvSpPr/>
          <p:nvPr/>
        </p:nvSpPr>
        <p:spPr>
          <a:xfrm>
            <a:off x="4436902" y="4217682"/>
            <a:ext cx="1949065" cy="11125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solidFill>
                  <a:schemeClr val="accent6"/>
                </a:solidFill>
              </a:rPr>
              <a:t>階段昇降</a:t>
            </a:r>
            <a:endParaRPr kumimoji="1" lang="en-US" altLang="ja-JP">
              <a:solidFill>
                <a:schemeClr val="accent6"/>
              </a:solidFill>
            </a:endParaRPr>
          </a:p>
          <a:p>
            <a:pPr algn="ctr"/>
            <a:r>
              <a:rPr kumimoji="1" lang="ja-JP" altLang="en-US" sz="1000"/>
              <a:t>履帯と</a:t>
            </a:r>
            <a:endParaRPr kumimoji="1" lang="en-US" altLang="ja-JP" sz="1000"/>
          </a:p>
          <a:p>
            <a:pPr algn="ctr"/>
            <a:r>
              <a:rPr kumimoji="1" lang="ja-JP" altLang="en-US" sz="1000"/>
              <a:t>車体持ち上げ機構で</a:t>
            </a:r>
            <a:endParaRPr kumimoji="1" lang="en-US" altLang="ja-JP" sz="1000"/>
          </a:p>
          <a:p>
            <a:pPr algn="ctr"/>
            <a:r>
              <a:rPr kumimoji="1" lang="ja-JP" altLang="en-US" sz="1000">
                <a:ea typeface="游ゴシック"/>
              </a:rPr>
              <a:t>階段を昇降</a:t>
            </a:r>
            <a:endParaRPr lang="ja-JP" altLang="en-US" sz="1000">
              <a:ea typeface="游ゴシック"/>
              <a:cs typeface="Calibri"/>
            </a:endParaRPr>
          </a:p>
        </p:txBody>
      </p:sp>
      <p:sp>
        <p:nvSpPr>
          <p:cNvPr id="15" name="楕円 14">
            <a:extLst>
              <a:ext uri="{FF2B5EF4-FFF2-40B4-BE49-F238E27FC236}">
                <a16:creationId xmlns:a16="http://schemas.microsoft.com/office/drawing/2014/main" id="{5255DC2D-1F79-4734-99E8-42D0650DADEF}"/>
              </a:ext>
            </a:extLst>
          </p:cNvPr>
          <p:cNvSpPr/>
          <p:nvPr/>
        </p:nvSpPr>
        <p:spPr>
          <a:xfrm>
            <a:off x="1013656" y="6115316"/>
            <a:ext cx="2091706" cy="11183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solidFill>
                  <a:schemeClr val="accent6"/>
                </a:solidFill>
              </a:rPr>
              <a:t>自動充電</a:t>
            </a:r>
            <a:endParaRPr kumimoji="1" lang="en-US" altLang="ja-JP">
              <a:solidFill>
                <a:schemeClr val="accent6"/>
              </a:solidFill>
            </a:endParaRPr>
          </a:p>
          <a:p>
            <a:pPr algn="ctr"/>
            <a:r>
              <a:rPr kumimoji="1" lang="ja-JP" altLang="en-US" sz="1000">
                <a:ea typeface="游ゴシック"/>
              </a:rPr>
              <a:t>自動でホームベースに戻り充電</a:t>
            </a:r>
            <a:endParaRPr lang="ja-JP" altLang="en-US" sz="1000">
              <a:ea typeface="游ゴシック"/>
              <a:cs typeface="Calibri"/>
            </a:endParaRPr>
          </a:p>
        </p:txBody>
      </p:sp>
      <p:sp>
        <p:nvSpPr>
          <p:cNvPr id="14" name="テキスト ボックス 13">
            <a:extLst>
              <a:ext uri="{FF2B5EF4-FFF2-40B4-BE49-F238E27FC236}">
                <a16:creationId xmlns:a16="http://schemas.microsoft.com/office/drawing/2014/main" id="{D3996439-A30D-435F-BE08-7540D7E3818E}"/>
              </a:ext>
            </a:extLst>
          </p:cNvPr>
          <p:cNvSpPr txBox="1"/>
          <p:nvPr/>
        </p:nvSpPr>
        <p:spPr>
          <a:xfrm>
            <a:off x="11820863" y="9313016"/>
            <a:ext cx="3054626" cy="1061829"/>
          </a:xfrm>
          <a:prstGeom prst="rect">
            <a:avLst/>
          </a:prstGeom>
          <a:noFill/>
        </p:spPr>
        <p:txBody>
          <a:bodyPr wrap="square" rtlCol="0">
            <a:spAutoFit/>
          </a:bodyPr>
          <a:lstStyle/>
          <a:p>
            <a:r>
              <a:rPr kumimoji="1" lang="ja-JP" altLang="en-US" sz="900" dirty="0">
                <a:solidFill>
                  <a:schemeClr val="bg1"/>
                </a:solidFill>
              </a:rPr>
              <a:t>・安全性能には限界があります．製品マニュアルをよく読み，安全に十分配慮して使用してください．</a:t>
            </a:r>
            <a:endParaRPr kumimoji="1" lang="en-US" altLang="ja-JP" sz="900" dirty="0">
              <a:solidFill>
                <a:schemeClr val="bg1"/>
              </a:solidFill>
            </a:endParaRPr>
          </a:p>
          <a:p>
            <a:r>
              <a:rPr kumimoji="1" lang="ja-JP" altLang="en-US" sz="900" dirty="0">
                <a:solidFill>
                  <a:schemeClr val="bg1"/>
                </a:solidFill>
              </a:rPr>
              <a:t>・現場で導入する際は，現場でのリスクアセスメントを含めた安全検証を十分実施して，運用ルールを定め，必要な安全対策を講じてください．</a:t>
            </a:r>
            <a:endParaRPr kumimoji="1" lang="en-US" altLang="ja-JP" sz="900" dirty="0">
              <a:solidFill>
                <a:schemeClr val="bg1"/>
              </a:solidFill>
            </a:endParaRPr>
          </a:p>
          <a:p>
            <a:r>
              <a:rPr kumimoji="1" lang="ja-JP" altLang="en-US" sz="900" dirty="0">
                <a:solidFill>
                  <a:schemeClr val="bg1"/>
                </a:solidFill>
              </a:rPr>
              <a:t>・積載重量を守り，積載物はロープ等で本体にしっかりと固定してください．</a:t>
            </a:r>
            <a:endParaRPr kumimoji="1" lang="en-US" altLang="ja-JP" sz="900" dirty="0">
              <a:solidFill>
                <a:schemeClr val="bg1"/>
              </a:solidFill>
            </a:endParaRPr>
          </a:p>
        </p:txBody>
      </p:sp>
      <p:sp>
        <p:nvSpPr>
          <p:cNvPr id="17" name="楕円 16">
            <a:extLst>
              <a:ext uri="{FF2B5EF4-FFF2-40B4-BE49-F238E27FC236}">
                <a16:creationId xmlns:a16="http://schemas.microsoft.com/office/drawing/2014/main" id="{E09E5DFD-26A6-4F45-B05F-316A5E3F823F}"/>
              </a:ext>
            </a:extLst>
          </p:cNvPr>
          <p:cNvSpPr/>
          <p:nvPr/>
        </p:nvSpPr>
        <p:spPr>
          <a:xfrm>
            <a:off x="4958540" y="6230510"/>
            <a:ext cx="1952920" cy="11183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solidFill>
                  <a:schemeClr val="accent6"/>
                </a:solidFill>
              </a:rPr>
              <a:t>アプリ</a:t>
            </a:r>
            <a:endParaRPr kumimoji="1" lang="en-US" altLang="ja-JP">
              <a:solidFill>
                <a:schemeClr val="accent6"/>
              </a:solidFill>
            </a:endParaRPr>
          </a:p>
          <a:p>
            <a:pPr algn="ctr"/>
            <a:r>
              <a:rPr kumimoji="1" lang="en-US" altLang="ja-JP" sz="1000">
                <a:ea typeface="游ゴシック"/>
              </a:rPr>
              <a:t>Web</a:t>
            </a:r>
            <a:r>
              <a:rPr kumimoji="1" lang="ja-JP" altLang="en-US" sz="1000">
                <a:ea typeface="游ゴシック"/>
              </a:rPr>
              <a:t>で</a:t>
            </a:r>
            <a:r>
              <a:rPr kumimoji="1" lang="en-US" altLang="ja-JP" sz="1000" err="1">
                <a:ea typeface="游ゴシック"/>
              </a:rPr>
              <a:t>MIRSの</a:t>
            </a:r>
            <a:endParaRPr lang="ja-JP" altLang="en-US" sz="1000">
              <a:ea typeface="游ゴシック"/>
              <a:cs typeface="Calibri"/>
            </a:endParaRPr>
          </a:p>
          <a:p>
            <a:pPr algn="ctr"/>
            <a:r>
              <a:rPr kumimoji="1" lang="ja-JP" altLang="en-US" sz="1000">
                <a:ea typeface="游ゴシック"/>
              </a:rPr>
              <a:t>呼び出し</a:t>
            </a:r>
            <a:endParaRPr kumimoji="1" lang="en-US" altLang="ja-JP" sz="800">
              <a:ea typeface="游ゴシック"/>
            </a:endParaRPr>
          </a:p>
        </p:txBody>
      </p:sp>
      <p:sp>
        <p:nvSpPr>
          <p:cNvPr id="21" name="テキスト ボックス 20">
            <a:extLst>
              <a:ext uri="{FF2B5EF4-FFF2-40B4-BE49-F238E27FC236}">
                <a16:creationId xmlns:a16="http://schemas.microsoft.com/office/drawing/2014/main" id="{555B95A7-357C-4009-929B-AE1BE0AD098F}"/>
              </a:ext>
            </a:extLst>
          </p:cNvPr>
          <p:cNvSpPr txBox="1"/>
          <p:nvPr/>
        </p:nvSpPr>
        <p:spPr>
          <a:xfrm>
            <a:off x="454078" y="10314915"/>
            <a:ext cx="1378294" cy="200055"/>
          </a:xfrm>
          <a:prstGeom prst="rect">
            <a:avLst/>
          </a:prstGeom>
          <a:noFill/>
        </p:spPr>
        <p:txBody>
          <a:bodyPr wrap="square" rtlCol="0" anchor="t">
            <a:spAutoFit/>
          </a:bodyPr>
          <a:lstStyle/>
          <a:p>
            <a:r>
              <a:rPr kumimoji="1" lang="en-US" altLang="ja-JP" sz="700">
                <a:ea typeface="游ゴシック"/>
              </a:rPr>
              <a:t>MIRcarrieS PROJECT</a:t>
            </a:r>
            <a:endParaRPr kumimoji="1" lang="ja-JP" altLang="en-US" sz="700"/>
          </a:p>
        </p:txBody>
      </p:sp>
      <p:sp>
        <p:nvSpPr>
          <p:cNvPr id="23" name="テキスト ボックス 22">
            <a:extLst>
              <a:ext uri="{FF2B5EF4-FFF2-40B4-BE49-F238E27FC236}">
                <a16:creationId xmlns:a16="http://schemas.microsoft.com/office/drawing/2014/main" id="{DEF2BBA7-1A23-436C-A4D5-251761556730}"/>
              </a:ext>
            </a:extLst>
          </p:cNvPr>
          <p:cNvSpPr txBox="1"/>
          <p:nvPr/>
        </p:nvSpPr>
        <p:spPr>
          <a:xfrm>
            <a:off x="13768642" y="10258902"/>
            <a:ext cx="1378294" cy="200055"/>
          </a:xfrm>
          <a:prstGeom prst="rect">
            <a:avLst/>
          </a:prstGeom>
          <a:noFill/>
        </p:spPr>
        <p:txBody>
          <a:bodyPr wrap="square" rtlCol="0" anchor="t">
            <a:spAutoFit/>
          </a:bodyPr>
          <a:lstStyle/>
          <a:p>
            <a:r>
              <a:rPr kumimoji="1" lang="en-US" altLang="ja-JP" sz="700">
                <a:solidFill>
                  <a:schemeClr val="bg1"/>
                </a:solidFill>
                <a:ea typeface="游ゴシック"/>
              </a:rPr>
              <a:t>MIRcarrieS PROJECT</a:t>
            </a:r>
            <a:endParaRPr kumimoji="1" lang="ja-JP" altLang="en-US" sz="700">
              <a:solidFill>
                <a:schemeClr val="bg1"/>
              </a:solidFill>
            </a:endParaRPr>
          </a:p>
        </p:txBody>
      </p:sp>
      <p:sp>
        <p:nvSpPr>
          <p:cNvPr id="24" name="テキスト ボックス 23">
            <a:extLst>
              <a:ext uri="{FF2B5EF4-FFF2-40B4-BE49-F238E27FC236}">
                <a16:creationId xmlns:a16="http://schemas.microsoft.com/office/drawing/2014/main" id="{F7695CA8-7603-4C36-AEAD-536048B99A70}"/>
              </a:ext>
            </a:extLst>
          </p:cNvPr>
          <p:cNvSpPr txBox="1"/>
          <p:nvPr/>
        </p:nvSpPr>
        <p:spPr>
          <a:xfrm>
            <a:off x="964958" y="7319781"/>
            <a:ext cx="1047750" cy="369332"/>
          </a:xfrm>
          <a:prstGeom prst="rect">
            <a:avLst/>
          </a:prstGeom>
          <a:noFill/>
        </p:spPr>
        <p:txBody>
          <a:bodyPr wrap="square" rtlCol="0">
            <a:spAutoFit/>
          </a:bodyPr>
          <a:lstStyle/>
          <a:p>
            <a:r>
              <a:rPr kumimoji="1" lang="ja-JP" altLang="en-US"/>
              <a:t>仕様</a:t>
            </a:r>
          </a:p>
        </p:txBody>
      </p:sp>
      <p:sp>
        <p:nvSpPr>
          <p:cNvPr id="27" name="楕円 26">
            <a:extLst>
              <a:ext uri="{FF2B5EF4-FFF2-40B4-BE49-F238E27FC236}">
                <a16:creationId xmlns:a16="http://schemas.microsoft.com/office/drawing/2014/main" id="{6DABDE9C-FA12-4F9B-9FBA-4C485ED26F3E}"/>
              </a:ext>
            </a:extLst>
          </p:cNvPr>
          <p:cNvSpPr/>
          <p:nvPr/>
        </p:nvSpPr>
        <p:spPr>
          <a:xfrm>
            <a:off x="662192" y="4191108"/>
            <a:ext cx="1947598" cy="111831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solidFill>
                  <a:schemeClr val="accent6"/>
                </a:solidFill>
                <a:ea typeface="游ゴシック"/>
              </a:rPr>
              <a:t>安全性</a:t>
            </a:r>
            <a:endParaRPr lang="en-US" altLang="ja-JP">
              <a:solidFill>
                <a:schemeClr val="accent6"/>
              </a:solidFill>
              <a:ea typeface="游ゴシック"/>
              <a:cs typeface="Calibri"/>
            </a:endParaRPr>
          </a:p>
          <a:p>
            <a:pPr algn="ctr"/>
            <a:r>
              <a:rPr kumimoji="1" lang="ja-JP" altLang="en-US" sz="1000"/>
              <a:t>人や障害物を感知し</a:t>
            </a:r>
            <a:endParaRPr kumimoji="1" lang="en-US" altLang="ja-JP" sz="1000"/>
          </a:p>
          <a:p>
            <a:pPr algn="ctr"/>
            <a:r>
              <a:rPr kumimoji="1" lang="ja-JP" altLang="en-US" sz="1000"/>
              <a:t>衝突回避</a:t>
            </a:r>
          </a:p>
        </p:txBody>
      </p:sp>
      <mc:AlternateContent xmlns:mc="http://schemas.openxmlformats.org/markup-compatibility/2006" xmlns:a14="http://schemas.microsoft.com/office/drawing/2010/main">
        <mc:Choice Requires="a14">
          <p:graphicFrame>
            <p:nvGraphicFramePr>
              <p:cNvPr id="7" name="表 6">
                <a:extLst>
                  <a:ext uri="{FF2B5EF4-FFF2-40B4-BE49-F238E27FC236}">
                    <a16:creationId xmlns:a16="http://schemas.microsoft.com/office/drawing/2014/main" id="{9B3FD120-BD9B-463E-B2C1-7DD47A85F688}"/>
                  </a:ext>
                </a:extLst>
              </p:cNvPr>
              <p:cNvGraphicFramePr>
                <a:graphicFrameLocks noGrp="1"/>
              </p:cNvGraphicFramePr>
              <p:nvPr>
                <p:extLst>
                  <p:ext uri="{D42A27DB-BD31-4B8C-83A1-F6EECF244321}">
                    <p14:modId xmlns:p14="http://schemas.microsoft.com/office/powerpoint/2010/main" val="3738708946"/>
                  </p:ext>
                </p:extLst>
              </p:nvPr>
            </p:nvGraphicFramePr>
            <p:xfrm>
              <a:off x="1013656" y="7673473"/>
              <a:ext cx="5355934" cy="2368977"/>
            </p:xfrm>
            <a:graphic>
              <a:graphicData uri="http://schemas.openxmlformats.org/drawingml/2006/table">
                <a:tbl>
                  <a:tblPr>
                    <a:tableStyleId>{2D5ABB26-0587-4C30-8999-92F81FD0307C}</a:tableStyleId>
                  </a:tblPr>
                  <a:tblGrid>
                    <a:gridCol w="2476111">
                      <a:extLst>
                        <a:ext uri="{9D8B030D-6E8A-4147-A177-3AD203B41FA5}">
                          <a16:colId xmlns:a16="http://schemas.microsoft.com/office/drawing/2014/main" val="4258304749"/>
                        </a:ext>
                      </a:extLst>
                    </a:gridCol>
                    <a:gridCol w="2879823">
                      <a:extLst>
                        <a:ext uri="{9D8B030D-6E8A-4147-A177-3AD203B41FA5}">
                          <a16:colId xmlns:a16="http://schemas.microsoft.com/office/drawing/2014/main" val="3903912642"/>
                        </a:ext>
                      </a:extLst>
                    </a:gridCol>
                  </a:tblGrid>
                  <a:tr h="294080">
                    <a:tc>
                      <a:txBody>
                        <a:bodyPr/>
                        <a:lstStyle/>
                        <a:p>
                          <a:pPr algn="ctr" fontAlgn="ctr"/>
                          <a:r>
                            <a:rPr lang="ja-JP" altLang="en-US" sz="1200" u="none" strike="noStrike">
                              <a:effectLst/>
                            </a:rPr>
                            <a:t>機体全長</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1027[mm]</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726273028"/>
                      </a:ext>
                    </a:extLst>
                  </a:tr>
                  <a:tr h="294080">
                    <a:tc>
                      <a:txBody>
                        <a:bodyPr/>
                        <a:lstStyle/>
                        <a:p>
                          <a:pPr algn="ctr" fontAlgn="ctr"/>
                          <a:r>
                            <a:rPr lang="ja-JP" altLang="en-US" sz="1200" u="none" strike="noStrike">
                              <a:effectLst/>
                            </a:rPr>
                            <a:t>機体幅</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tc>
                      <a:txBody>
                        <a:bodyPr/>
                        <a:lstStyle/>
                        <a:p>
                          <a:pPr algn="ctr" fontAlgn="ctr"/>
                          <a:r>
                            <a:rPr lang="en-US" sz="1200" u="none" strike="noStrike">
                              <a:effectLst/>
                            </a:rPr>
                            <a:t>468[mm]</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4020143566"/>
                      </a:ext>
                    </a:extLst>
                  </a:tr>
                  <a:tr h="294080">
                    <a:tc>
                      <a:txBody>
                        <a:bodyPr/>
                        <a:lstStyle/>
                        <a:p>
                          <a:pPr algn="ctr" fontAlgn="ctr"/>
                          <a:r>
                            <a:rPr lang="ja-JP" altLang="en-US" sz="1200" u="none" strike="noStrike">
                              <a:effectLst/>
                            </a:rPr>
                            <a:t>走行速度</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1.5[m/s]</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1778310500"/>
                      </a:ext>
                    </a:extLst>
                  </a:tr>
                  <a:tr h="294080">
                    <a:tc>
                      <a:txBody>
                        <a:bodyPr/>
                        <a:lstStyle/>
                        <a:p>
                          <a:pPr algn="ctr" fontAlgn="ctr"/>
                          <a:r>
                            <a:rPr lang="ja-JP" altLang="en-US" sz="1200" u="none" strike="noStrike">
                              <a:effectLst/>
                            </a:rPr>
                            <a:t>最高走行速度</a:t>
                          </a:r>
                          <a:r>
                            <a:rPr lang="en-US" altLang="ja-JP" sz="1200" u="none" strike="noStrike">
                              <a:effectLst/>
                            </a:rPr>
                            <a:t>(</a:t>
                          </a:r>
                          <a:r>
                            <a:rPr lang="ja-JP" altLang="en-US" sz="1200" u="none" strike="noStrike">
                              <a:effectLst/>
                            </a:rPr>
                            <a:t>平地</a:t>
                          </a:r>
                          <a:r>
                            <a:rPr lang="en-US" altLang="ja-JP" sz="1200" u="none" strike="noStrike">
                              <a:effectLst/>
                            </a:rPr>
                            <a:t>)</a:t>
                          </a:r>
                          <a:endParaRPr lang="zh-TW"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5[km/h]</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300228563"/>
                      </a:ext>
                    </a:extLst>
                  </a:tr>
                  <a:tr h="310417">
                    <a:tc>
                      <a:txBody>
                        <a:bodyPr/>
                        <a:lstStyle/>
                        <a:p>
                          <a:pPr algn="ctr" fontAlgn="ctr"/>
                          <a:r>
                            <a:rPr lang="ja-JP" altLang="en-US" sz="1200" u="none" strike="noStrike">
                              <a:effectLst/>
                            </a:rPr>
                            <a:t>最高走行速度</a:t>
                          </a:r>
                          <a:r>
                            <a:rPr lang="en-US" altLang="ja-JP" sz="1200" u="none" strike="noStrike">
                              <a:effectLst/>
                            </a:rPr>
                            <a:t>(</a:t>
                          </a:r>
                          <a:r>
                            <a:rPr lang="ja-JP" altLang="en-US" sz="1200" u="none" strike="noStrike">
                              <a:effectLst/>
                            </a:rPr>
                            <a:t>階段上り</a:t>
                          </a:r>
                          <a:r>
                            <a:rPr lang="en-US" altLang="ja-JP" sz="1200" u="none" strike="noStrike">
                              <a:effectLst/>
                            </a:rPr>
                            <a:t>)</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2[km/h]</a:t>
                          </a:r>
                          <a:endParaRPr lang="en-US" sz="1200" b="0" i="0" u="none" strike="noStrike">
                            <a:solidFill>
                              <a:srgbClr val="000000"/>
                            </a:solidFill>
                            <a:effectLst/>
                            <a:latin typeface="+mn-lt"/>
                            <a:ea typeface="游ゴシック"/>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2135551539"/>
                      </a:ext>
                    </a:extLst>
                  </a:tr>
                  <a:tr h="294080">
                    <a:tc>
                      <a:txBody>
                        <a:bodyPr/>
                        <a:lstStyle/>
                        <a:p>
                          <a:pPr algn="ctr" fontAlgn="ctr"/>
                          <a:r>
                            <a:rPr lang="ja-JP" altLang="en-US" sz="1200" u="none" strike="noStrike">
                              <a:effectLst/>
                            </a:rPr>
                            <a:t>車体総重量</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11[kg]</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734673195"/>
                      </a:ext>
                    </a:extLst>
                  </a:tr>
                  <a:tr h="294080">
                    <a:tc>
                      <a:txBody>
                        <a:bodyPr/>
                        <a:lstStyle/>
                        <a:p>
                          <a:pPr algn="ctr" fontAlgn="ctr"/>
                          <a:r>
                            <a:rPr lang="ja-JP" altLang="en-US" sz="1200" u="none" strike="noStrike">
                              <a:effectLst/>
                            </a:rPr>
                            <a:t>最大積載重量</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altLang="ja-JP" sz="1200" u="none" strike="noStrike">
                              <a:effectLst/>
                            </a:rPr>
                            <a:t>10[kg]</a:t>
                          </a:r>
                          <a:endParaRPr lang="ja-JP" altLang="en-US" sz="1200" b="0" i="0" u="none" strike="noStrike">
                            <a:solidFill>
                              <a:schemeClr val="accent5">
                                <a:lumMod val="10000"/>
                              </a:schemeClr>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1418340555"/>
                      </a:ext>
                    </a:extLst>
                  </a:tr>
                  <a:tr h="294080">
                    <a:tc>
                      <a:txBody>
                        <a:bodyPr/>
                        <a:lstStyle/>
                        <a:p>
                          <a:pPr algn="ctr" fontAlgn="ctr"/>
                          <a:r>
                            <a:rPr lang="ja-JP" altLang="en-US" sz="1200" u="none" strike="noStrike">
                              <a:effectLst/>
                            </a:rPr>
                            <a:t>最大積載体積</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200" u="none" strike="noStrike">
                              <a:effectLst/>
                            </a:rPr>
                            <a:t>3300[</a:t>
                          </a:r>
                          <a14:m>
                            <m:oMath xmlns:m="http://schemas.openxmlformats.org/officeDocument/2006/math">
                              <m:sSup>
                                <m:sSupPr>
                                  <m:ctrlPr>
                                    <a:rPr lang="en-US" altLang="ja-JP" sz="1200" i="1" u="none" strike="noStrike" smtClean="0">
                                      <a:effectLst/>
                                      <a:latin typeface="Cambria Math" panose="02040503050406030204" pitchFamily="18" charset="0"/>
                                    </a:rPr>
                                  </m:ctrlPr>
                                </m:sSupPr>
                                <m:e>
                                  <m:r>
                                    <a:rPr lang="en-US" altLang="ja-JP" sz="1200" u="none" strike="noStrike" smtClean="0">
                                      <a:effectLst/>
                                      <a:latin typeface="Cambria Math" panose="02040503050406030204" pitchFamily="18" charset="0"/>
                                    </a:rPr>
                                    <m:t>𝑐𝑚</m:t>
                                  </m:r>
                                </m:e>
                                <m:sup>
                                  <m:r>
                                    <a:rPr lang="en-US" altLang="ja-JP" sz="1200" u="none" strike="noStrike" smtClean="0">
                                      <a:effectLst/>
                                      <a:latin typeface="Cambria Math" panose="02040503050406030204" pitchFamily="18" charset="0"/>
                                    </a:rPr>
                                    <m:t>3</m:t>
                                  </m:r>
                                </m:sup>
                              </m:sSup>
                            </m:oMath>
                          </a14:m>
                          <a:r>
                            <a:rPr lang="en-US" altLang="ja-JP" sz="1200" u="none" strike="noStrike">
                              <a:effectLst/>
                            </a:rPr>
                            <a:t>]</a:t>
                          </a:r>
                          <a:endParaRPr lang="ja-JP" altLang="en-US" sz="1200" b="0" i="0" u="none" strike="noStrike">
                            <a:solidFill>
                              <a:srgbClr val="FF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3528455238"/>
                      </a:ext>
                    </a:extLst>
                  </a:tr>
                </a:tbl>
              </a:graphicData>
            </a:graphic>
          </p:graphicFrame>
        </mc:Choice>
        <mc:Fallback xmlns="">
          <p:graphicFrame>
            <p:nvGraphicFramePr>
              <p:cNvPr id="7" name="表 6">
                <a:extLst>
                  <a:ext uri="{FF2B5EF4-FFF2-40B4-BE49-F238E27FC236}">
                    <a16:creationId xmlns:a16="http://schemas.microsoft.com/office/drawing/2014/main" id="{9B3FD120-BD9B-463E-B2C1-7DD47A85F688}"/>
                  </a:ext>
                </a:extLst>
              </p:cNvPr>
              <p:cNvGraphicFramePr>
                <a:graphicFrameLocks noGrp="1"/>
              </p:cNvGraphicFramePr>
              <p:nvPr>
                <p:extLst>
                  <p:ext uri="{D42A27DB-BD31-4B8C-83A1-F6EECF244321}">
                    <p14:modId xmlns:p14="http://schemas.microsoft.com/office/powerpoint/2010/main" val="3738708946"/>
                  </p:ext>
                </p:extLst>
              </p:nvPr>
            </p:nvGraphicFramePr>
            <p:xfrm>
              <a:off x="1013656" y="7673473"/>
              <a:ext cx="5355934" cy="2368977"/>
            </p:xfrm>
            <a:graphic>
              <a:graphicData uri="http://schemas.openxmlformats.org/drawingml/2006/table">
                <a:tbl>
                  <a:tblPr>
                    <a:tableStyleId>{2D5ABB26-0587-4C30-8999-92F81FD0307C}</a:tableStyleId>
                  </a:tblPr>
                  <a:tblGrid>
                    <a:gridCol w="2476111">
                      <a:extLst>
                        <a:ext uri="{9D8B030D-6E8A-4147-A177-3AD203B41FA5}">
                          <a16:colId xmlns:a16="http://schemas.microsoft.com/office/drawing/2014/main" val="4258304749"/>
                        </a:ext>
                      </a:extLst>
                    </a:gridCol>
                    <a:gridCol w="2879823">
                      <a:extLst>
                        <a:ext uri="{9D8B030D-6E8A-4147-A177-3AD203B41FA5}">
                          <a16:colId xmlns:a16="http://schemas.microsoft.com/office/drawing/2014/main" val="3903912642"/>
                        </a:ext>
                      </a:extLst>
                    </a:gridCol>
                  </a:tblGrid>
                  <a:tr h="294080">
                    <a:tc>
                      <a:txBody>
                        <a:bodyPr/>
                        <a:lstStyle/>
                        <a:p>
                          <a:pPr algn="ctr" fontAlgn="ctr"/>
                          <a:r>
                            <a:rPr lang="ja-JP" altLang="en-US" sz="1200" u="none" strike="noStrike">
                              <a:effectLst/>
                            </a:rPr>
                            <a:t>機体全長</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1027[mm]</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726273028"/>
                      </a:ext>
                    </a:extLst>
                  </a:tr>
                  <a:tr h="294080">
                    <a:tc>
                      <a:txBody>
                        <a:bodyPr/>
                        <a:lstStyle/>
                        <a:p>
                          <a:pPr algn="ctr" fontAlgn="ctr"/>
                          <a:r>
                            <a:rPr lang="ja-JP" altLang="en-US" sz="1200" u="none" strike="noStrike">
                              <a:effectLst/>
                            </a:rPr>
                            <a:t>機体幅</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tc>
                      <a:txBody>
                        <a:bodyPr/>
                        <a:lstStyle/>
                        <a:p>
                          <a:pPr algn="ctr" fontAlgn="ctr"/>
                          <a:r>
                            <a:rPr lang="en-US" sz="1200" u="none" strike="noStrike">
                              <a:effectLst/>
                            </a:rPr>
                            <a:t>468[mm]</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4020143566"/>
                      </a:ext>
                    </a:extLst>
                  </a:tr>
                  <a:tr h="294080">
                    <a:tc>
                      <a:txBody>
                        <a:bodyPr/>
                        <a:lstStyle/>
                        <a:p>
                          <a:pPr algn="ctr" fontAlgn="ctr"/>
                          <a:r>
                            <a:rPr lang="ja-JP" altLang="en-US" sz="1200" u="none" strike="noStrike">
                              <a:effectLst/>
                            </a:rPr>
                            <a:t>走行速度</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1.5[m/s]</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1778310500"/>
                      </a:ext>
                    </a:extLst>
                  </a:tr>
                  <a:tr h="294080">
                    <a:tc>
                      <a:txBody>
                        <a:bodyPr/>
                        <a:lstStyle/>
                        <a:p>
                          <a:pPr algn="ctr" fontAlgn="ctr"/>
                          <a:r>
                            <a:rPr lang="ja-JP" altLang="en-US" sz="1200" u="none" strike="noStrike">
                              <a:effectLst/>
                            </a:rPr>
                            <a:t>最高走行速度</a:t>
                          </a:r>
                          <a:r>
                            <a:rPr lang="en-US" altLang="ja-JP" sz="1200" u="none" strike="noStrike">
                              <a:effectLst/>
                            </a:rPr>
                            <a:t>(</a:t>
                          </a:r>
                          <a:r>
                            <a:rPr lang="ja-JP" altLang="en-US" sz="1200" u="none" strike="noStrike">
                              <a:effectLst/>
                            </a:rPr>
                            <a:t>平地</a:t>
                          </a:r>
                          <a:r>
                            <a:rPr lang="en-US" altLang="ja-JP" sz="1200" u="none" strike="noStrike">
                              <a:effectLst/>
                            </a:rPr>
                            <a:t>)</a:t>
                          </a:r>
                          <a:endParaRPr lang="zh-TW"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5[km/h]</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300228563"/>
                      </a:ext>
                    </a:extLst>
                  </a:tr>
                  <a:tr h="310417">
                    <a:tc>
                      <a:txBody>
                        <a:bodyPr/>
                        <a:lstStyle/>
                        <a:p>
                          <a:pPr algn="ctr" fontAlgn="ctr"/>
                          <a:r>
                            <a:rPr lang="ja-JP" altLang="en-US" sz="1200" u="none" strike="noStrike">
                              <a:effectLst/>
                            </a:rPr>
                            <a:t>最高走行速度</a:t>
                          </a:r>
                          <a:r>
                            <a:rPr lang="en-US" altLang="ja-JP" sz="1200" u="none" strike="noStrike">
                              <a:effectLst/>
                            </a:rPr>
                            <a:t>(</a:t>
                          </a:r>
                          <a:r>
                            <a:rPr lang="ja-JP" altLang="en-US" sz="1200" u="none" strike="noStrike">
                              <a:effectLst/>
                            </a:rPr>
                            <a:t>階段上り</a:t>
                          </a:r>
                          <a:r>
                            <a:rPr lang="en-US" altLang="ja-JP" sz="1200" u="none" strike="noStrike">
                              <a:effectLst/>
                            </a:rPr>
                            <a:t>)</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sz="1200" u="none" strike="noStrike">
                              <a:effectLst/>
                            </a:rPr>
                            <a:t>2[km/h]</a:t>
                          </a:r>
                          <a:endParaRPr lang="en-US" sz="1200" b="0" i="0" u="none" strike="noStrike">
                            <a:solidFill>
                              <a:srgbClr val="000000"/>
                            </a:solidFill>
                            <a:effectLst/>
                            <a:latin typeface="+mn-lt"/>
                            <a:ea typeface="游ゴシック"/>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2135551539"/>
                      </a:ext>
                    </a:extLst>
                  </a:tr>
                  <a:tr h="294080">
                    <a:tc>
                      <a:txBody>
                        <a:bodyPr/>
                        <a:lstStyle/>
                        <a:p>
                          <a:pPr algn="ctr" fontAlgn="ctr"/>
                          <a:r>
                            <a:rPr lang="ja-JP" altLang="en-US" sz="1200" u="none" strike="noStrike">
                              <a:effectLst/>
                            </a:rPr>
                            <a:t>車体総重量</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u="none" strike="noStrike">
                              <a:effectLst/>
                            </a:rPr>
                            <a:t>11[kg]</a:t>
                          </a:r>
                          <a:endParaRPr lang="en-US" sz="1200" b="0" i="0" u="none" strike="noStrike">
                            <a:solidFill>
                              <a:srgbClr val="000000"/>
                            </a:solidFill>
                            <a:effectLst/>
                            <a:latin typeface="+mn-lt"/>
                            <a:ea typeface="游ゴシック" panose="020B0400000000000000"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35000"/>
                          </a:schemeClr>
                        </a:solidFill>
                      </a:tcPr>
                    </a:tc>
                    <a:extLst>
                      <a:ext uri="{0D108BD9-81ED-4DB2-BD59-A6C34878D82A}">
                        <a16:rowId xmlns:a16="http://schemas.microsoft.com/office/drawing/2014/main" val="734673195"/>
                      </a:ext>
                    </a:extLst>
                  </a:tr>
                  <a:tr h="294080">
                    <a:tc>
                      <a:txBody>
                        <a:bodyPr/>
                        <a:lstStyle/>
                        <a:p>
                          <a:pPr algn="ctr" fontAlgn="ctr"/>
                          <a:r>
                            <a:rPr lang="ja-JP" altLang="en-US" sz="1200" u="none" strike="noStrike">
                              <a:effectLst/>
                            </a:rPr>
                            <a:t>最大積載重量</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tc>
                      <a:txBody>
                        <a:bodyPr/>
                        <a:lstStyle/>
                        <a:p>
                          <a:pPr algn="ctr" fontAlgn="ctr"/>
                          <a:r>
                            <a:rPr lang="en-US" altLang="ja-JP" sz="1200" u="none" strike="noStrike">
                              <a:effectLst/>
                            </a:rPr>
                            <a:t>10[kg]</a:t>
                          </a:r>
                          <a:endParaRPr lang="ja-JP" altLang="en-US" sz="1200" b="0" i="0" u="none" strike="noStrike">
                            <a:solidFill>
                              <a:schemeClr val="accent5">
                                <a:lumMod val="10000"/>
                              </a:schemeClr>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35000"/>
                          </a:schemeClr>
                        </a:solidFill>
                      </a:tcPr>
                    </a:tc>
                    <a:extLst>
                      <a:ext uri="{0D108BD9-81ED-4DB2-BD59-A6C34878D82A}">
                        <a16:rowId xmlns:a16="http://schemas.microsoft.com/office/drawing/2014/main" val="1418340555"/>
                      </a:ext>
                    </a:extLst>
                  </a:tr>
                  <a:tr h="294080">
                    <a:tc>
                      <a:txBody>
                        <a:bodyPr/>
                        <a:lstStyle/>
                        <a:p>
                          <a:pPr algn="ctr" fontAlgn="ctr"/>
                          <a:r>
                            <a:rPr lang="ja-JP" altLang="en-US" sz="1200" u="none" strike="noStrike">
                              <a:effectLst/>
                            </a:rPr>
                            <a:t>最大積載体積</a:t>
                          </a:r>
                          <a:endParaRPr lang="ja-JP" altLang="en-US" sz="1200" b="0" i="0" u="none" strike="noStrike">
                            <a:solidFill>
                              <a:srgbClr val="000000"/>
                            </a:solidFill>
                            <a:effectLst/>
                            <a:latin typeface="メイリオ" panose="020B0604030504040204" pitchFamily="50" charset="-128"/>
                            <a:ea typeface="メイリオ" panose="020B0604030504040204" pitchFamily="50" charset="-128"/>
                          </a:endParaRPr>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10607" marR="10607" marT="10607"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85835" t="-712500" b="-14583"/>
                          </a:stretch>
                        </a:blipFill>
                      </a:tcPr>
                    </a:tc>
                    <a:extLst>
                      <a:ext uri="{0D108BD9-81ED-4DB2-BD59-A6C34878D82A}">
                        <a16:rowId xmlns:a16="http://schemas.microsoft.com/office/drawing/2014/main" val="3528455238"/>
                      </a:ext>
                    </a:extLst>
                  </a:tr>
                </a:tbl>
              </a:graphicData>
            </a:graphic>
          </p:graphicFrame>
        </mc:Fallback>
      </mc:AlternateContent>
      <p:sp>
        <p:nvSpPr>
          <p:cNvPr id="28" name="テキスト ボックス 27">
            <a:extLst>
              <a:ext uri="{FF2B5EF4-FFF2-40B4-BE49-F238E27FC236}">
                <a16:creationId xmlns:a16="http://schemas.microsoft.com/office/drawing/2014/main" id="{567C2841-05B7-4DFA-96C7-F7839AEC3D5A}"/>
              </a:ext>
            </a:extLst>
          </p:cNvPr>
          <p:cNvSpPr txBox="1"/>
          <p:nvPr/>
        </p:nvSpPr>
        <p:spPr>
          <a:xfrm>
            <a:off x="8433649" y="7804076"/>
            <a:ext cx="3045792" cy="1600438"/>
          </a:xfrm>
          <a:prstGeom prst="rect">
            <a:avLst/>
          </a:prstGeom>
          <a:noFill/>
        </p:spPr>
        <p:txBody>
          <a:bodyPr wrap="square" rtlCol="0" anchor="t">
            <a:spAutoFit/>
          </a:bodyPr>
          <a:lstStyle/>
          <a:p>
            <a:r>
              <a:rPr kumimoji="1" lang="ja-JP" altLang="en-US" sz="1400" dirty="0">
                <a:solidFill>
                  <a:schemeClr val="bg1"/>
                </a:solidFill>
                <a:ea typeface="游ゴシック"/>
              </a:rPr>
              <a:t> 従来の運搬ロボットは，従業員があまり行き来しない場所を走行するロボットが普通でした．</a:t>
            </a:r>
            <a:endParaRPr kumimoji="1" lang="en-US" altLang="ja-JP" sz="1400" dirty="0">
              <a:solidFill>
                <a:schemeClr val="bg1"/>
              </a:solidFill>
              <a:ea typeface="游ゴシック"/>
            </a:endParaRPr>
          </a:p>
          <a:p>
            <a:r>
              <a:rPr kumimoji="1" lang="ja-JP" altLang="en-US" sz="1400" dirty="0">
                <a:solidFill>
                  <a:schemeClr val="bg1"/>
                </a:solidFill>
                <a:ea typeface="游ゴシック"/>
              </a:rPr>
              <a:t> しかし，このミルキャリウスは</a:t>
            </a:r>
            <a:endParaRPr kumimoji="1" lang="en-US" altLang="ja-JP" sz="1400" dirty="0">
              <a:solidFill>
                <a:schemeClr val="bg1"/>
              </a:solidFill>
              <a:ea typeface="游ゴシック"/>
            </a:endParaRPr>
          </a:p>
          <a:p>
            <a:r>
              <a:rPr kumimoji="1" lang="ja-JP" altLang="en-US" sz="1400" dirty="0">
                <a:solidFill>
                  <a:schemeClr val="bg1"/>
                </a:solidFill>
                <a:ea typeface="游ゴシック"/>
              </a:rPr>
              <a:t>磁気テープが不要なので，人が大勢行き来する大型商業施設での倉庫から店舗間での走行を可能にします．</a:t>
            </a:r>
            <a:endParaRPr kumimoji="1" lang="ja-JP" dirty="0">
              <a:solidFill>
                <a:schemeClr val="bg1"/>
              </a:solidFill>
              <a:ea typeface="游ゴシック"/>
            </a:endParaRPr>
          </a:p>
        </p:txBody>
      </p:sp>
      <p:sp>
        <p:nvSpPr>
          <p:cNvPr id="3" name="テキスト ボックス 2">
            <a:extLst>
              <a:ext uri="{FF2B5EF4-FFF2-40B4-BE49-F238E27FC236}">
                <a16:creationId xmlns:a16="http://schemas.microsoft.com/office/drawing/2014/main" id="{B4DED93F-3437-45EA-8DFF-512375EB25E0}"/>
              </a:ext>
            </a:extLst>
          </p:cNvPr>
          <p:cNvSpPr txBox="1"/>
          <p:nvPr/>
        </p:nvSpPr>
        <p:spPr>
          <a:xfrm>
            <a:off x="11542462" y="1139816"/>
            <a:ext cx="31454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ea typeface="游ゴシック"/>
                <a:cs typeface="Calibri"/>
              </a:rPr>
              <a:t>Webカメラ・超音波センサを用いて人を検知し，警告と</a:t>
            </a:r>
            <a:endParaRPr lang="en-US" altLang="ja-JP" dirty="0">
              <a:solidFill>
                <a:schemeClr val="bg1"/>
              </a:solidFill>
              <a:ea typeface="游ゴシック"/>
              <a:cs typeface="Calibri"/>
            </a:endParaRPr>
          </a:p>
          <a:p>
            <a:pPr algn="l"/>
            <a:r>
              <a:rPr lang="ja-JP" altLang="en-US" dirty="0">
                <a:solidFill>
                  <a:schemeClr val="bg1"/>
                </a:solidFill>
                <a:ea typeface="游ゴシック"/>
                <a:cs typeface="Calibri"/>
              </a:rPr>
              <a:t>停止を行う．</a:t>
            </a:r>
          </a:p>
        </p:txBody>
      </p:sp>
      <p:sp>
        <p:nvSpPr>
          <p:cNvPr id="6" name="テキスト ボックス 5">
            <a:extLst>
              <a:ext uri="{FF2B5EF4-FFF2-40B4-BE49-F238E27FC236}">
                <a16:creationId xmlns:a16="http://schemas.microsoft.com/office/drawing/2014/main" id="{E3E6C19A-71C5-4899-A310-94ECC53FF0A3}"/>
              </a:ext>
            </a:extLst>
          </p:cNvPr>
          <p:cNvSpPr txBox="1"/>
          <p:nvPr/>
        </p:nvSpPr>
        <p:spPr>
          <a:xfrm>
            <a:off x="8667279" y="3482024"/>
            <a:ext cx="25785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solidFill>
                  <a:schemeClr val="bg1"/>
                </a:solidFill>
                <a:ea typeface="游ゴシック"/>
                <a:cs typeface="Calibri"/>
              </a:rPr>
              <a:t>履帯によって階段の   昇り降りを可能とした．</a:t>
            </a:r>
          </a:p>
        </p:txBody>
      </p:sp>
      <p:sp>
        <p:nvSpPr>
          <p:cNvPr id="9" name="テキスト ボックス 8">
            <a:extLst>
              <a:ext uri="{FF2B5EF4-FFF2-40B4-BE49-F238E27FC236}">
                <a16:creationId xmlns:a16="http://schemas.microsoft.com/office/drawing/2014/main" id="{828C397C-CDB2-46CF-8C26-8E0C6284149C}"/>
              </a:ext>
            </a:extLst>
          </p:cNvPr>
          <p:cNvSpPr txBox="1"/>
          <p:nvPr/>
        </p:nvSpPr>
        <p:spPr>
          <a:xfrm>
            <a:off x="11192196" y="5409269"/>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solidFill>
                  <a:schemeClr val="bg1"/>
                </a:solidFill>
                <a:ea typeface="游ゴシック"/>
              </a:rPr>
              <a:t>スマホ・PCのどちらでも MIRSの操作と現在地の 確認ができる．</a:t>
            </a:r>
            <a:endParaRPr lang="ja-JP" altLang="en-US" dirty="0">
              <a:solidFill>
                <a:schemeClr val="bg1"/>
              </a:solidFill>
              <a:ea typeface="游ゴシック"/>
              <a:cs typeface="Calibri"/>
            </a:endParaRPr>
          </a:p>
        </p:txBody>
      </p:sp>
      <p:sp>
        <p:nvSpPr>
          <p:cNvPr id="16" name="テキスト ボックス 15">
            <a:extLst>
              <a:ext uri="{FF2B5EF4-FFF2-40B4-BE49-F238E27FC236}">
                <a16:creationId xmlns:a16="http://schemas.microsoft.com/office/drawing/2014/main" id="{EDF7D4C3-E145-4604-A876-CFA57F0DB328}"/>
              </a:ext>
            </a:extLst>
          </p:cNvPr>
          <p:cNvSpPr txBox="1"/>
          <p:nvPr/>
        </p:nvSpPr>
        <p:spPr>
          <a:xfrm>
            <a:off x="7915555" y="9924371"/>
            <a:ext cx="3707070"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dirty="0">
                <a:solidFill>
                  <a:schemeClr val="bg1"/>
                </a:solidFill>
                <a:ea typeface="游ゴシック"/>
                <a:cs typeface="Calibri"/>
              </a:rPr>
              <a:t>PM </a:t>
            </a:r>
            <a:r>
              <a:rPr lang="en-US" altLang="ja-JP" sz="1050" dirty="0">
                <a:solidFill>
                  <a:schemeClr val="bg1"/>
                </a:solidFill>
                <a:ea typeface="游ゴシック"/>
                <a:cs typeface="Calibri"/>
              </a:rPr>
              <a:t>: </a:t>
            </a:r>
            <a:r>
              <a:rPr lang="ja-JP" sz="1050" dirty="0">
                <a:solidFill>
                  <a:schemeClr val="bg1"/>
                </a:solidFill>
                <a:ea typeface="+mn-lt"/>
                <a:cs typeface="+mn-lt"/>
              </a:rPr>
              <a:t>芹澤 零士</a:t>
            </a:r>
            <a:r>
              <a:rPr lang="en-US" altLang="ja-JP" sz="1050" dirty="0">
                <a:solidFill>
                  <a:schemeClr val="bg1"/>
                </a:solidFill>
                <a:ea typeface="+mn-lt"/>
                <a:cs typeface="+mn-lt"/>
              </a:rPr>
              <a:t>	</a:t>
            </a:r>
            <a:r>
              <a:rPr lang="en-US" altLang="ja-JP" sz="1050" dirty="0">
                <a:solidFill>
                  <a:schemeClr val="bg1"/>
                </a:solidFill>
                <a:ea typeface="游ゴシック"/>
                <a:cs typeface="Calibri"/>
              </a:rPr>
              <a:t>TL :</a:t>
            </a:r>
            <a:r>
              <a:rPr lang="en-US" altLang="ja-JP" sz="1050" dirty="0">
                <a:solidFill>
                  <a:schemeClr val="bg1"/>
                </a:solidFill>
                <a:ea typeface="游ゴシック"/>
                <a:cs typeface="+mn-lt"/>
              </a:rPr>
              <a:t> </a:t>
            </a:r>
            <a:r>
              <a:rPr lang="en-US" altLang="ja-JP" sz="1050" dirty="0">
                <a:solidFill>
                  <a:schemeClr val="bg1"/>
                </a:solidFill>
                <a:ea typeface="+mn-lt"/>
                <a:cs typeface="+mn-lt"/>
              </a:rPr>
              <a:t>露木 大雅	</a:t>
            </a:r>
          </a:p>
          <a:p>
            <a:r>
              <a:rPr lang="ja-JP" sz="1050" dirty="0">
                <a:solidFill>
                  <a:schemeClr val="bg1"/>
                </a:solidFill>
                <a:ea typeface="+mn-lt"/>
                <a:cs typeface="+mn-lt"/>
              </a:rPr>
              <a:t>伊藤 壮汰</a:t>
            </a:r>
            <a:r>
              <a:rPr lang="ja-JP" altLang="en-US" sz="1050" dirty="0">
                <a:solidFill>
                  <a:schemeClr val="bg1"/>
                </a:solidFill>
                <a:ea typeface="+mn-lt"/>
                <a:cs typeface="+mn-lt"/>
              </a:rPr>
              <a:t>   </a:t>
            </a:r>
            <a:r>
              <a:rPr lang="ja-JP" sz="1050" dirty="0">
                <a:solidFill>
                  <a:schemeClr val="bg1"/>
                </a:solidFill>
                <a:ea typeface="+mn-lt"/>
                <a:cs typeface="+mn-lt"/>
              </a:rPr>
              <a:t>藤森 元太</a:t>
            </a:r>
            <a:r>
              <a:rPr lang="ja-JP" altLang="en-US" sz="1050" dirty="0">
                <a:solidFill>
                  <a:schemeClr val="bg1"/>
                </a:solidFill>
                <a:ea typeface="+mn-lt"/>
                <a:cs typeface="+mn-lt"/>
              </a:rPr>
              <a:t>   </a:t>
            </a:r>
            <a:r>
              <a:rPr lang="ja-JP" sz="1050" dirty="0">
                <a:solidFill>
                  <a:schemeClr val="bg1"/>
                </a:solidFill>
                <a:ea typeface="+mn-lt"/>
                <a:cs typeface="+mn-lt"/>
              </a:rPr>
              <a:t>眞守 泰典</a:t>
            </a:r>
          </a:p>
          <a:p>
            <a:r>
              <a:rPr lang="ja-JP" altLang="en-US" sz="1050" dirty="0">
                <a:solidFill>
                  <a:schemeClr val="bg1"/>
                </a:solidFill>
                <a:ea typeface="+mn-lt"/>
                <a:cs typeface="+mn-lt"/>
              </a:rPr>
              <a:t>飯尾</a:t>
            </a:r>
            <a:r>
              <a:rPr lang="en-US" sz="1050" dirty="0">
                <a:solidFill>
                  <a:schemeClr val="bg1"/>
                </a:solidFill>
                <a:ea typeface="+mn-lt"/>
                <a:cs typeface="+mn-lt"/>
              </a:rPr>
              <a:t> </a:t>
            </a:r>
            <a:r>
              <a:rPr lang="ja-JP" altLang="en-US" sz="1050" dirty="0">
                <a:solidFill>
                  <a:schemeClr val="bg1"/>
                </a:solidFill>
                <a:ea typeface="+mn-lt"/>
                <a:cs typeface="+mn-lt"/>
              </a:rPr>
              <a:t>成輝   </a:t>
            </a:r>
            <a:r>
              <a:rPr lang="ja-JP" sz="1050" dirty="0">
                <a:solidFill>
                  <a:schemeClr val="bg1"/>
                </a:solidFill>
                <a:ea typeface="+mn-lt"/>
                <a:cs typeface="+mn-lt"/>
              </a:rPr>
              <a:t>勝又 大地</a:t>
            </a:r>
            <a:r>
              <a:rPr lang="ja-JP" altLang="en-US" sz="1050" dirty="0">
                <a:solidFill>
                  <a:schemeClr val="bg1"/>
                </a:solidFill>
                <a:ea typeface="+mn-lt"/>
                <a:cs typeface="+mn-lt"/>
              </a:rPr>
              <a:t>   </a:t>
            </a:r>
            <a:r>
              <a:rPr lang="ja-JP" altLang="ja-JP" sz="1050" dirty="0">
                <a:solidFill>
                  <a:schemeClr val="bg1"/>
                </a:solidFill>
                <a:ea typeface="+mn-lt"/>
                <a:cs typeface="+mn-lt"/>
              </a:rPr>
              <a:t>芦澤 辰憲</a:t>
            </a:r>
            <a:r>
              <a:rPr lang="en-US" altLang="ja-JP" sz="1050" dirty="0">
                <a:solidFill>
                  <a:schemeClr val="bg1"/>
                </a:solidFill>
                <a:ea typeface="+mn-lt"/>
                <a:cs typeface="+mn-lt"/>
              </a:rPr>
              <a:t>   </a:t>
            </a:r>
            <a:r>
              <a:rPr lang="ja-JP" sz="1050" dirty="0">
                <a:solidFill>
                  <a:schemeClr val="bg1"/>
                </a:solidFill>
                <a:ea typeface="+mn-lt"/>
                <a:cs typeface="+mn-lt"/>
              </a:rPr>
              <a:t>松崎 稜</a:t>
            </a:r>
            <a:endParaRPr lang="ja-JP" sz="1050" dirty="0">
              <a:solidFill>
                <a:schemeClr val="bg1"/>
              </a:solidFill>
              <a:ea typeface="游ゴシック"/>
              <a:cs typeface="Calibri"/>
            </a:endParaRPr>
          </a:p>
        </p:txBody>
      </p:sp>
      <p:sp>
        <p:nvSpPr>
          <p:cNvPr id="19" name="テキスト ボックス 18">
            <a:extLst>
              <a:ext uri="{FF2B5EF4-FFF2-40B4-BE49-F238E27FC236}">
                <a16:creationId xmlns:a16="http://schemas.microsoft.com/office/drawing/2014/main" id="{0CC8DB22-C38E-4EC2-829B-11CD4A90C2D9}"/>
              </a:ext>
            </a:extLst>
          </p:cNvPr>
          <p:cNvSpPr txBox="1"/>
          <p:nvPr/>
        </p:nvSpPr>
        <p:spPr>
          <a:xfrm>
            <a:off x="8516095" y="6982611"/>
            <a:ext cx="507354" cy="523220"/>
          </a:xfrm>
          <a:prstGeom prst="rect">
            <a:avLst/>
          </a:prstGeom>
          <a:solidFill>
            <a:srgbClr val="AA7FE9">
              <a:alpha val="69804"/>
            </a:srgbClr>
          </a:solidFill>
          <a:ln w="25400">
            <a:noFill/>
          </a:ln>
        </p:spPr>
        <p:txBody>
          <a:bodyPr wrap="square" rtlCol="0">
            <a:spAutoFit/>
          </a:bodyPr>
          <a:lstStyle/>
          <a:p>
            <a:r>
              <a:rPr kumimoji="1" lang="ja-JP" altLang="en-US" sz="2800">
                <a:solidFill>
                  <a:schemeClr val="bg1"/>
                </a:solidFill>
              </a:rPr>
              <a:t>未</a:t>
            </a:r>
          </a:p>
        </p:txBody>
      </p:sp>
      <p:sp>
        <p:nvSpPr>
          <p:cNvPr id="180" name="テキスト ボックス 179">
            <a:extLst>
              <a:ext uri="{FF2B5EF4-FFF2-40B4-BE49-F238E27FC236}">
                <a16:creationId xmlns:a16="http://schemas.microsoft.com/office/drawing/2014/main" id="{0C538A76-17E7-44F9-BD13-F643326E1DD2}"/>
              </a:ext>
            </a:extLst>
          </p:cNvPr>
          <p:cNvSpPr txBox="1"/>
          <p:nvPr/>
        </p:nvSpPr>
        <p:spPr>
          <a:xfrm>
            <a:off x="9068737" y="7136560"/>
            <a:ext cx="406667" cy="369332"/>
          </a:xfrm>
          <a:prstGeom prst="rect">
            <a:avLst/>
          </a:prstGeom>
          <a:solidFill>
            <a:srgbClr val="AA7FE9">
              <a:alpha val="70000"/>
            </a:srgbClr>
          </a:solidFill>
          <a:ln w="25400">
            <a:noFill/>
          </a:ln>
        </p:spPr>
        <p:txBody>
          <a:bodyPr wrap="square" rtlCol="0">
            <a:spAutoFit/>
          </a:bodyPr>
          <a:lstStyle/>
          <a:p>
            <a:r>
              <a:rPr kumimoji="1" lang="ja-JP" altLang="en-US">
                <a:solidFill>
                  <a:schemeClr val="bg1"/>
                </a:solidFill>
              </a:rPr>
              <a:t>来</a:t>
            </a:r>
          </a:p>
        </p:txBody>
      </p:sp>
      <p:sp>
        <p:nvSpPr>
          <p:cNvPr id="181" name="テキスト ボックス 180">
            <a:extLst>
              <a:ext uri="{FF2B5EF4-FFF2-40B4-BE49-F238E27FC236}">
                <a16:creationId xmlns:a16="http://schemas.microsoft.com/office/drawing/2014/main" id="{FC536F57-514D-4494-AA5B-71EAB9D808D9}"/>
              </a:ext>
            </a:extLst>
          </p:cNvPr>
          <p:cNvSpPr txBox="1"/>
          <p:nvPr/>
        </p:nvSpPr>
        <p:spPr>
          <a:xfrm>
            <a:off x="9536737" y="7136560"/>
            <a:ext cx="406667" cy="369332"/>
          </a:xfrm>
          <a:prstGeom prst="rect">
            <a:avLst/>
          </a:prstGeom>
          <a:solidFill>
            <a:srgbClr val="AA7FE9">
              <a:alpha val="70000"/>
            </a:srgbClr>
          </a:solidFill>
          <a:ln w="25400">
            <a:noFill/>
          </a:ln>
        </p:spPr>
        <p:txBody>
          <a:bodyPr wrap="square" rtlCol="0">
            <a:spAutoFit/>
          </a:bodyPr>
          <a:lstStyle/>
          <a:p>
            <a:r>
              <a:rPr kumimoji="1" lang="ja-JP" altLang="en-US">
                <a:solidFill>
                  <a:schemeClr val="bg1"/>
                </a:solidFill>
              </a:rPr>
              <a:t>イ</a:t>
            </a:r>
          </a:p>
        </p:txBody>
      </p:sp>
      <p:sp>
        <p:nvSpPr>
          <p:cNvPr id="182" name="テキスト ボックス 181">
            <a:extLst>
              <a:ext uri="{FF2B5EF4-FFF2-40B4-BE49-F238E27FC236}">
                <a16:creationId xmlns:a16="http://schemas.microsoft.com/office/drawing/2014/main" id="{4E2EECA4-453A-499A-A2B6-65F70C070DFE}"/>
              </a:ext>
            </a:extLst>
          </p:cNvPr>
          <p:cNvSpPr txBox="1"/>
          <p:nvPr/>
        </p:nvSpPr>
        <p:spPr>
          <a:xfrm>
            <a:off x="10004737" y="7136560"/>
            <a:ext cx="406667" cy="369332"/>
          </a:xfrm>
          <a:prstGeom prst="rect">
            <a:avLst/>
          </a:prstGeom>
          <a:solidFill>
            <a:srgbClr val="AA7FE9">
              <a:alpha val="70000"/>
            </a:srgbClr>
          </a:solidFill>
          <a:ln w="25400">
            <a:noFill/>
          </a:ln>
        </p:spPr>
        <p:txBody>
          <a:bodyPr wrap="square" rtlCol="0">
            <a:spAutoFit/>
          </a:bodyPr>
          <a:lstStyle/>
          <a:p>
            <a:r>
              <a:rPr kumimoji="1" lang="ja-JP" altLang="en-US">
                <a:solidFill>
                  <a:schemeClr val="bg1"/>
                </a:solidFill>
              </a:rPr>
              <a:t>メ</a:t>
            </a:r>
          </a:p>
        </p:txBody>
      </p:sp>
      <p:sp>
        <p:nvSpPr>
          <p:cNvPr id="183" name="テキスト ボックス 182">
            <a:extLst>
              <a:ext uri="{FF2B5EF4-FFF2-40B4-BE49-F238E27FC236}">
                <a16:creationId xmlns:a16="http://schemas.microsoft.com/office/drawing/2014/main" id="{DB089128-7206-4801-956E-6BE2AE123A56}"/>
              </a:ext>
            </a:extLst>
          </p:cNvPr>
          <p:cNvSpPr txBox="1"/>
          <p:nvPr/>
        </p:nvSpPr>
        <p:spPr>
          <a:xfrm>
            <a:off x="10472737" y="7136560"/>
            <a:ext cx="406667" cy="369332"/>
          </a:xfrm>
          <a:prstGeom prst="rect">
            <a:avLst/>
          </a:prstGeom>
          <a:solidFill>
            <a:srgbClr val="AA7FE9">
              <a:alpha val="70000"/>
            </a:srgbClr>
          </a:solidFill>
          <a:ln w="25400">
            <a:noFill/>
          </a:ln>
        </p:spPr>
        <p:txBody>
          <a:bodyPr wrap="square" rtlCol="0">
            <a:spAutoFit/>
          </a:bodyPr>
          <a:lstStyle/>
          <a:p>
            <a:r>
              <a:rPr kumimoji="1" lang="ja-JP" altLang="en-US">
                <a:solidFill>
                  <a:schemeClr val="bg1"/>
                </a:solidFill>
              </a:rPr>
              <a:t>ー</a:t>
            </a:r>
          </a:p>
        </p:txBody>
      </p:sp>
      <p:sp>
        <p:nvSpPr>
          <p:cNvPr id="184" name="テキスト ボックス 183">
            <a:extLst>
              <a:ext uri="{FF2B5EF4-FFF2-40B4-BE49-F238E27FC236}">
                <a16:creationId xmlns:a16="http://schemas.microsoft.com/office/drawing/2014/main" id="{FDBED8F3-F31E-497F-AA23-83583468E7E5}"/>
              </a:ext>
            </a:extLst>
          </p:cNvPr>
          <p:cNvSpPr txBox="1"/>
          <p:nvPr/>
        </p:nvSpPr>
        <p:spPr>
          <a:xfrm>
            <a:off x="10940737" y="7136560"/>
            <a:ext cx="406667" cy="369332"/>
          </a:xfrm>
          <a:prstGeom prst="rect">
            <a:avLst/>
          </a:prstGeom>
          <a:solidFill>
            <a:srgbClr val="AA7FE9">
              <a:alpha val="70000"/>
            </a:srgbClr>
          </a:solidFill>
          <a:ln w="25400">
            <a:noFill/>
          </a:ln>
        </p:spPr>
        <p:txBody>
          <a:bodyPr wrap="square" rtlCol="0">
            <a:spAutoFit/>
          </a:bodyPr>
          <a:lstStyle/>
          <a:p>
            <a:r>
              <a:rPr kumimoji="1" lang="ja-JP" altLang="en-US">
                <a:solidFill>
                  <a:schemeClr val="bg1"/>
                </a:solidFill>
              </a:rPr>
              <a:t>ジ</a:t>
            </a:r>
          </a:p>
        </p:txBody>
      </p:sp>
      <p:pic>
        <p:nvPicPr>
          <p:cNvPr id="22" name="図 21" descr="屋内, 立つ, 男, 床 が含まれている画像&#10;&#10;自動的に生成された説明">
            <a:extLst>
              <a:ext uri="{FF2B5EF4-FFF2-40B4-BE49-F238E27FC236}">
                <a16:creationId xmlns:a16="http://schemas.microsoft.com/office/drawing/2014/main" id="{7BB5A7F5-0C3E-4ED6-9F2D-CA15DE961E34}"/>
              </a:ext>
            </a:extLst>
          </p:cNvPr>
          <p:cNvPicPr>
            <a:picLocks noChangeAspect="1"/>
          </p:cNvPicPr>
          <p:nvPr/>
        </p:nvPicPr>
        <p:blipFill rotWithShape="1">
          <a:blip r:embed="rId9">
            <a:extLst>
              <a:ext uri="{28A0092B-C50C-407E-A947-70E740481C1C}">
                <a14:useLocalDpi xmlns:a14="http://schemas.microsoft.com/office/drawing/2010/main" val="0"/>
              </a:ext>
            </a:extLst>
          </a:blip>
          <a:srcRect l="27673" t="30685" r="11165" b="10700"/>
          <a:stretch/>
        </p:blipFill>
        <p:spPr>
          <a:xfrm>
            <a:off x="7998935" y="847371"/>
            <a:ext cx="3193261" cy="2295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9" name="正方形/長方形 178">
            <a:extLst>
              <a:ext uri="{FF2B5EF4-FFF2-40B4-BE49-F238E27FC236}">
                <a16:creationId xmlns:a16="http://schemas.microsoft.com/office/drawing/2014/main" id="{C58140EC-7B11-4D1F-9ED8-8E5D489DB100}"/>
              </a:ext>
            </a:extLst>
          </p:cNvPr>
          <p:cNvSpPr/>
          <p:nvPr/>
        </p:nvSpPr>
        <p:spPr>
          <a:xfrm>
            <a:off x="7559675" y="470562"/>
            <a:ext cx="6804000" cy="72000"/>
          </a:xfrm>
          <a:prstGeom prst="rect">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solidFill>
                <a:schemeClr val="accent6"/>
              </a:solidFill>
            </a:endParaRPr>
          </a:p>
        </p:txBody>
      </p:sp>
      <p:pic>
        <p:nvPicPr>
          <p:cNvPr id="10" name="Picture 2">
            <a:extLst>
              <a:ext uri="{FF2B5EF4-FFF2-40B4-BE49-F238E27FC236}">
                <a16:creationId xmlns:a16="http://schemas.microsoft.com/office/drawing/2014/main" id="{11EB3D6D-FC25-4C5F-BA01-4639F0A10B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437273">
            <a:off x="9141186" y="3942127"/>
            <a:ext cx="1369819" cy="2969796"/>
          </a:xfrm>
          <a:prstGeom prst="roundRect">
            <a:avLst>
              <a:gd name="adj" fmla="val 12965"/>
            </a:avLst>
          </a:prstGeom>
          <a:ln w="76200">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6" name="図 25" descr="屋内, ノートパソコン, コンピュータ, テーブル が含まれている画像&#10;&#10;自動的に生成された説明">
            <a:extLst>
              <a:ext uri="{FF2B5EF4-FFF2-40B4-BE49-F238E27FC236}">
                <a16:creationId xmlns:a16="http://schemas.microsoft.com/office/drawing/2014/main" id="{FAF810C9-87BE-4CDA-9813-ED5959DB1B2D}"/>
              </a:ext>
            </a:extLst>
          </p:cNvPr>
          <p:cNvPicPr>
            <a:picLocks noChangeAspect="1"/>
          </p:cNvPicPr>
          <p:nvPr/>
        </p:nvPicPr>
        <p:blipFill rotWithShape="1">
          <a:blip r:embed="rId11">
            <a:extLst>
              <a:ext uri="{28A0092B-C50C-407E-A947-70E740481C1C}">
                <a14:useLocalDpi xmlns:a14="http://schemas.microsoft.com/office/drawing/2010/main" val="0"/>
              </a:ext>
            </a:extLst>
          </a:blip>
          <a:srcRect t="30959" r="48" b="29187"/>
          <a:stretch/>
        </p:blipFill>
        <p:spPr>
          <a:xfrm>
            <a:off x="11817398" y="6733043"/>
            <a:ext cx="2753040" cy="2376921"/>
          </a:xfrm>
          <a:prstGeom prst="roundRect">
            <a:avLst>
              <a:gd name="adj" fmla="val 541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2" name="図 31" descr="屋内, 座る, スーツケース, 作品 が含まれている画像&#10;&#10;自動的に生成された説明">
            <a:extLst>
              <a:ext uri="{FF2B5EF4-FFF2-40B4-BE49-F238E27FC236}">
                <a16:creationId xmlns:a16="http://schemas.microsoft.com/office/drawing/2014/main" id="{661EBEDB-D6D3-44FB-B655-06FAA78977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1457" y="2439408"/>
            <a:ext cx="3060278" cy="2295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テキスト ボックス 36">
            <a:extLst>
              <a:ext uri="{FF2B5EF4-FFF2-40B4-BE49-F238E27FC236}">
                <a16:creationId xmlns:a16="http://schemas.microsoft.com/office/drawing/2014/main" id="{A4F889C0-20E8-44C5-84DB-C010EDF354C1}"/>
              </a:ext>
            </a:extLst>
          </p:cNvPr>
          <p:cNvSpPr txBox="1"/>
          <p:nvPr/>
        </p:nvSpPr>
        <p:spPr>
          <a:xfrm>
            <a:off x="2483067" y="7161887"/>
            <a:ext cx="3054626" cy="215444"/>
          </a:xfrm>
          <a:prstGeom prst="rect">
            <a:avLst/>
          </a:prstGeom>
          <a:noFill/>
        </p:spPr>
        <p:txBody>
          <a:bodyPr wrap="square" rtlCol="0">
            <a:spAutoFit/>
          </a:bodyPr>
          <a:lstStyle/>
          <a:p>
            <a:r>
              <a:rPr kumimoji="1" lang="ja-JP" altLang="en-US" sz="800" dirty="0"/>
              <a:t>画像は開発中のものであり，実際とは異なります．</a:t>
            </a:r>
            <a:endParaRPr kumimoji="1" lang="en-US" altLang="ja-JP" sz="800" dirty="0"/>
          </a:p>
        </p:txBody>
      </p:sp>
      <mc:AlternateContent xmlns:mc="http://schemas.openxmlformats.org/markup-compatibility/2006" xmlns:p14="http://schemas.microsoft.com/office/powerpoint/2010/main">
        <mc:Choice Requires="p14">
          <p:contentPart p14:bwMode="auto" r:id="rId13">
            <p14:nvContentPartPr>
              <p14:cNvPr id="62" name="インク 61">
                <a:extLst>
                  <a:ext uri="{FF2B5EF4-FFF2-40B4-BE49-F238E27FC236}">
                    <a16:creationId xmlns:a16="http://schemas.microsoft.com/office/drawing/2014/main" id="{B594EAD4-787E-4EE6-BF5A-3A1A92DC9BEB}"/>
                  </a:ext>
                </a:extLst>
              </p14:cNvPr>
              <p14:cNvContentPartPr/>
              <p14:nvPr/>
            </p14:nvContentPartPr>
            <p14:xfrm>
              <a:off x="1948695" y="5574795"/>
              <a:ext cx="48240" cy="107280"/>
            </p14:xfrm>
          </p:contentPart>
        </mc:Choice>
        <mc:Fallback xmlns="">
          <p:pic>
            <p:nvPicPr>
              <p:cNvPr id="62" name="インク 61">
                <a:extLst>
                  <a:ext uri="{FF2B5EF4-FFF2-40B4-BE49-F238E27FC236}">
                    <a16:creationId xmlns:a16="http://schemas.microsoft.com/office/drawing/2014/main" id="{B594EAD4-787E-4EE6-BF5A-3A1A92DC9BEB}"/>
                  </a:ext>
                </a:extLst>
              </p:cNvPr>
              <p:cNvPicPr/>
              <p:nvPr/>
            </p:nvPicPr>
            <p:blipFill>
              <a:blip r:embed="rId14"/>
              <a:stretch>
                <a:fillRect/>
              </a:stretch>
            </p:blipFill>
            <p:spPr>
              <a:xfrm>
                <a:off x="1885221" y="5511795"/>
                <a:ext cx="174825"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47" name="インク 1046">
                <a:extLst>
                  <a:ext uri="{FF2B5EF4-FFF2-40B4-BE49-F238E27FC236}">
                    <a16:creationId xmlns:a16="http://schemas.microsoft.com/office/drawing/2014/main" id="{496A6D87-6124-44CD-907E-C323DBEABBB6}"/>
                  </a:ext>
                </a:extLst>
              </p14:cNvPr>
              <p14:cNvContentPartPr/>
              <p14:nvPr/>
            </p14:nvContentPartPr>
            <p14:xfrm>
              <a:off x="1712535" y="6065475"/>
              <a:ext cx="94320" cy="23040"/>
            </p14:xfrm>
          </p:contentPart>
        </mc:Choice>
        <mc:Fallback xmlns="">
          <p:pic>
            <p:nvPicPr>
              <p:cNvPr id="1047" name="インク 1046">
                <a:extLst>
                  <a:ext uri="{FF2B5EF4-FFF2-40B4-BE49-F238E27FC236}">
                    <a16:creationId xmlns:a16="http://schemas.microsoft.com/office/drawing/2014/main" id="{496A6D87-6124-44CD-907E-C323DBEABBB6}"/>
                  </a:ext>
                </a:extLst>
              </p:cNvPr>
              <p:cNvPicPr/>
              <p:nvPr/>
            </p:nvPicPr>
            <p:blipFill>
              <a:blip r:embed="rId16"/>
              <a:stretch>
                <a:fillRect/>
              </a:stretch>
            </p:blipFill>
            <p:spPr>
              <a:xfrm>
                <a:off x="1694535" y="6047475"/>
                <a:ext cx="12996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53" name="インク 1052">
                <a:extLst>
                  <a:ext uri="{FF2B5EF4-FFF2-40B4-BE49-F238E27FC236}">
                    <a16:creationId xmlns:a16="http://schemas.microsoft.com/office/drawing/2014/main" id="{214FDF4A-E2B1-4544-9F8C-350065EBA644}"/>
                  </a:ext>
                </a:extLst>
              </p14:cNvPr>
              <p14:cNvContentPartPr/>
              <p14:nvPr/>
            </p14:nvContentPartPr>
            <p14:xfrm>
              <a:off x="1974975" y="5913915"/>
              <a:ext cx="21240" cy="3240"/>
            </p14:xfrm>
          </p:contentPart>
        </mc:Choice>
        <mc:Fallback xmlns="">
          <p:pic>
            <p:nvPicPr>
              <p:cNvPr id="1053" name="インク 1052">
                <a:extLst>
                  <a:ext uri="{FF2B5EF4-FFF2-40B4-BE49-F238E27FC236}">
                    <a16:creationId xmlns:a16="http://schemas.microsoft.com/office/drawing/2014/main" id="{214FDF4A-E2B1-4544-9F8C-350065EBA644}"/>
                  </a:ext>
                </a:extLst>
              </p:cNvPr>
              <p:cNvPicPr/>
              <p:nvPr/>
            </p:nvPicPr>
            <p:blipFill>
              <a:blip r:embed="rId18"/>
              <a:stretch>
                <a:fillRect/>
              </a:stretch>
            </p:blipFill>
            <p:spPr>
              <a:xfrm>
                <a:off x="1910889" y="5850915"/>
                <a:ext cx="149046" cy="128880"/>
              </a:xfrm>
              <a:prstGeom prst="rect">
                <a:avLst/>
              </a:prstGeom>
            </p:spPr>
          </p:pic>
        </mc:Fallback>
      </mc:AlternateContent>
      <p:grpSp>
        <p:nvGrpSpPr>
          <p:cNvPr id="1060" name="グループ化 1059">
            <a:extLst>
              <a:ext uri="{FF2B5EF4-FFF2-40B4-BE49-F238E27FC236}">
                <a16:creationId xmlns:a16="http://schemas.microsoft.com/office/drawing/2014/main" id="{8B2B345A-D667-4E83-B3C1-7CC93F4655CD}"/>
              </a:ext>
            </a:extLst>
          </p:cNvPr>
          <p:cNvGrpSpPr/>
          <p:nvPr/>
        </p:nvGrpSpPr>
        <p:grpSpPr>
          <a:xfrm>
            <a:off x="1555215" y="5344395"/>
            <a:ext cx="523080" cy="797760"/>
            <a:chOff x="1555215" y="5344395"/>
            <a:chExt cx="523080" cy="797760"/>
          </a:xfrm>
        </p:grpSpPr>
        <mc:AlternateContent xmlns:mc="http://schemas.openxmlformats.org/markup-compatibility/2006" xmlns:p14="http://schemas.microsoft.com/office/powerpoint/2010/main">
          <mc:Choice Requires="p14">
            <p:contentPart p14:bwMode="auto" r:id="rId19">
              <p14:nvContentPartPr>
                <p14:cNvPr id="36" name="インク 35">
                  <a:extLst>
                    <a:ext uri="{FF2B5EF4-FFF2-40B4-BE49-F238E27FC236}">
                      <a16:creationId xmlns:a16="http://schemas.microsoft.com/office/drawing/2014/main" id="{1B758F99-C399-4037-A599-A88F5DE37BF4}"/>
                    </a:ext>
                  </a:extLst>
                </p14:cNvPr>
                <p14:cNvContentPartPr/>
                <p14:nvPr/>
              </p14:nvContentPartPr>
              <p14:xfrm>
                <a:off x="1876485" y="5499030"/>
                <a:ext cx="189720" cy="490320"/>
              </p14:xfrm>
            </p:contentPart>
          </mc:Choice>
          <mc:Fallback xmlns="">
            <p:pic>
              <p:nvPicPr>
                <p:cNvPr id="36" name="インク 35">
                  <a:extLst>
                    <a:ext uri="{FF2B5EF4-FFF2-40B4-BE49-F238E27FC236}">
                      <a16:creationId xmlns:a16="http://schemas.microsoft.com/office/drawing/2014/main" id="{1B758F99-C399-4037-A599-A88F5DE37BF4}"/>
                    </a:ext>
                  </a:extLst>
                </p:cNvPr>
                <p:cNvPicPr/>
                <p:nvPr/>
              </p:nvPicPr>
              <p:blipFill>
                <a:blip r:embed="rId20"/>
                <a:stretch>
                  <a:fillRect/>
                </a:stretch>
              </p:blipFill>
              <p:spPr>
                <a:xfrm>
                  <a:off x="1813485" y="5436030"/>
                  <a:ext cx="315360" cy="615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インク 37">
                  <a:extLst>
                    <a:ext uri="{FF2B5EF4-FFF2-40B4-BE49-F238E27FC236}">
                      <a16:creationId xmlns:a16="http://schemas.microsoft.com/office/drawing/2014/main" id="{EABDEF12-3D40-4530-9D33-DDB4EA033E5A}"/>
                    </a:ext>
                  </a:extLst>
                </p14:cNvPr>
                <p14:cNvContentPartPr/>
                <p14:nvPr/>
              </p14:nvContentPartPr>
              <p14:xfrm>
                <a:off x="1706565" y="5453310"/>
                <a:ext cx="227160" cy="474480"/>
              </p14:xfrm>
            </p:contentPart>
          </mc:Choice>
          <mc:Fallback xmlns="">
            <p:pic>
              <p:nvPicPr>
                <p:cNvPr id="38" name="インク 37">
                  <a:extLst>
                    <a:ext uri="{FF2B5EF4-FFF2-40B4-BE49-F238E27FC236}">
                      <a16:creationId xmlns:a16="http://schemas.microsoft.com/office/drawing/2014/main" id="{EABDEF12-3D40-4530-9D33-DDB4EA033E5A}"/>
                    </a:ext>
                  </a:extLst>
                </p:cNvPr>
                <p:cNvPicPr/>
                <p:nvPr/>
              </p:nvPicPr>
              <p:blipFill>
                <a:blip r:embed="rId22"/>
                <a:stretch>
                  <a:fillRect/>
                </a:stretch>
              </p:blipFill>
              <p:spPr>
                <a:xfrm>
                  <a:off x="1643465" y="5390310"/>
                  <a:ext cx="352999" cy="600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 name="インク 40">
                  <a:extLst>
                    <a:ext uri="{FF2B5EF4-FFF2-40B4-BE49-F238E27FC236}">
                      <a16:creationId xmlns:a16="http://schemas.microsoft.com/office/drawing/2014/main" id="{BD98A83D-EA76-4F9C-985A-0DBCA14791EA}"/>
                    </a:ext>
                  </a:extLst>
                </p14:cNvPr>
                <p14:cNvContentPartPr/>
                <p14:nvPr/>
              </p14:nvContentPartPr>
              <p14:xfrm>
                <a:off x="1924005" y="5841750"/>
                <a:ext cx="51480" cy="88560"/>
              </p14:xfrm>
            </p:contentPart>
          </mc:Choice>
          <mc:Fallback xmlns="">
            <p:pic>
              <p:nvPicPr>
                <p:cNvPr id="41" name="インク 40">
                  <a:extLst>
                    <a:ext uri="{FF2B5EF4-FFF2-40B4-BE49-F238E27FC236}">
                      <a16:creationId xmlns:a16="http://schemas.microsoft.com/office/drawing/2014/main" id="{BD98A83D-EA76-4F9C-985A-0DBCA14791EA}"/>
                    </a:ext>
                  </a:extLst>
                </p:cNvPr>
                <p:cNvPicPr/>
                <p:nvPr/>
              </p:nvPicPr>
              <p:blipFill>
                <a:blip r:embed="rId24"/>
                <a:stretch>
                  <a:fillRect/>
                </a:stretch>
              </p:blipFill>
              <p:spPr>
                <a:xfrm>
                  <a:off x="1861005" y="5778750"/>
                  <a:ext cx="17712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インク 43">
                  <a:extLst>
                    <a:ext uri="{FF2B5EF4-FFF2-40B4-BE49-F238E27FC236}">
                      <a16:creationId xmlns:a16="http://schemas.microsoft.com/office/drawing/2014/main" id="{078B720E-C5E1-4A7D-B917-E0DABBDEB61B}"/>
                    </a:ext>
                  </a:extLst>
                </p14:cNvPr>
                <p14:cNvContentPartPr/>
                <p14:nvPr/>
              </p14:nvContentPartPr>
              <p14:xfrm>
                <a:off x="1591365" y="5944350"/>
                <a:ext cx="473040" cy="122760"/>
              </p14:xfrm>
            </p:contentPart>
          </mc:Choice>
          <mc:Fallback xmlns="">
            <p:pic>
              <p:nvPicPr>
                <p:cNvPr id="44" name="インク 43">
                  <a:extLst>
                    <a:ext uri="{FF2B5EF4-FFF2-40B4-BE49-F238E27FC236}">
                      <a16:creationId xmlns:a16="http://schemas.microsoft.com/office/drawing/2014/main" id="{078B720E-C5E1-4A7D-B917-E0DABBDEB61B}"/>
                    </a:ext>
                  </a:extLst>
                </p:cNvPr>
                <p:cNvPicPr/>
                <p:nvPr/>
              </p:nvPicPr>
              <p:blipFill>
                <a:blip r:embed="rId26"/>
                <a:stretch>
                  <a:fillRect/>
                </a:stretch>
              </p:blipFill>
              <p:spPr>
                <a:xfrm>
                  <a:off x="1528365" y="5881350"/>
                  <a:ext cx="59868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インク 44">
                  <a:extLst>
                    <a:ext uri="{FF2B5EF4-FFF2-40B4-BE49-F238E27FC236}">
                      <a16:creationId xmlns:a16="http://schemas.microsoft.com/office/drawing/2014/main" id="{1917D7D0-88C3-4186-87BB-25651D322D1D}"/>
                    </a:ext>
                  </a:extLst>
                </p14:cNvPr>
                <p14:cNvContentPartPr/>
                <p14:nvPr/>
              </p14:nvContentPartPr>
              <p14:xfrm>
                <a:off x="1642485" y="5829150"/>
                <a:ext cx="249120" cy="199440"/>
              </p14:xfrm>
            </p:contentPart>
          </mc:Choice>
          <mc:Fallback xmlns="">
            <p:pic>
              <p:nvPicPr>
                <p:cNvPr id="45" name="インク 44">
                  <a:extLst>
                    <a:ext uri="{FF2B5EF4-FFF2-40B4-BE49-F238E27FC236}">
                      <a16:creationId xmlns:a16="http://schemas.microsoft.com/office/drawing/2014/main" id="{1917D7D0-88C3-4186-87BB-25651D322D1D}"/>
                    </a:ext>
                  </a:extLst>
                </p:cNvPr>
                <p:cNvPicPr/>
                <p:nvPr/>
              </p:nvPicPr>
              <p:blipFill>
                <a:blip r:embed="rId28"/>
                <a:stretch>
                  <a:fillRect/>
                </a:stretch>
              </p:blipFill>
              <p:spPr>
                <a:xfrm>
                  <a:off x="1579485" y="5766150"/>
                  <a:ext cx="37476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インク 45">
                  <a:extLst>
                    <a:ext uri="{FF2B5EF4-FFF2-40B4-BE49-F238E27FC236}">
                      <a16:creationId xmlns:a16="http://schemas.microsoft.com/office/drawing/2014/main" id="{18E40DAA-0C43-4882-AA48-8033290A2224}"/>
                    </a:ext>
                  </a:extLst>
                </p14:cNvPr>
                <p14:cNvContentPartPr/>
                <p14:nvPr/>
              </p14:nvContentPartPr>
              <p14:xfrm>
                <a:off x="1667325" y="5413710"/>
                <a:ext cx="109080" cy="110520"/>
              </p14:xfrm>
            </p:contentPart>
          </mc:Choice>
          <mc:Fallback xmlns="">
            <p:pic>
              <p:nvPicPr>
                <p:cNvPr id="46" name="インク 45">
                  <a:extLst>
                    <a:ext uri="{FF2B5EF4-FFF2-40B4-BE49-F238E27FC236}">
                      <a16:creationId xmlns:a16="http://schemas.microsoft.com/office/drawing/2014/main" id="{18E40DAA-0C43-4882-AA48-8033290A2224}"/>
                    </a:ext>
                  </a:extLst>
                </p:cNvPr>
                <p:cNvPicPr/>
                <p:nvPr/>
              </p:nvPicPr>
              <p:blipFill>
                <a:blip r:embed="rId30"/>
                <a:stretch>
                  <a:fillRect/>
                </a:stretch>
              </p:blipFill>
              <p:spPr>
                <a:xfrm>
                  <a:off x="1604532" y="5350710"/>
                  <a:ext cx="234307"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9" name="インク 48">
                  <a:extLst>
                    <a:ext uri="{FF2B5EF4-FFF2-40B4-BE49-F238E27FC236}">
                      <a16:creationId xmlns:a16="http://schemas.microsoft.com/office/drawing/2014/main" id="{803D1886-60CD-41F0-941E-DB919159429C}"/>
                    </a:ext>
                  </a:extLst>
                </p14:cNvPr>
                <p14:cNvContentPartPr/>
                <p14:nvPr/>
              </p14:nvContentPartPr>
              <p14:xfrm>
                <a:off x="1627215" y="5371035"/>
                <a:ext cx="272880" cy="115200"/>
              </p14:xfrm>
            </p:contentPart>
          </mc:Choice>
          <mc:Fallback xmlns="">
            <p:pic>
              <p:nvPicPr>
                <p:cNvPr id="49" name="インク 48">
                  <a:extLst>
                    <a:ext uri="{FF2B5EF4-FFF2-40B4-BE49-F238E27FC236}">
                      <a16:creationId xmlns:a16="http://schemas.microsoft.com/office/drawing/2014/main" id="{803D1886-60CD-41F0-941E-DB919159429C}"/>
                    </a:ext>
                  </a:extLst>
                </p:cNvPr>
                <p:cNvPicPr/>
                <p:nvPr/>
              </p:nvPicPr>
              <p:blipFill>
                <a:blip r:embed="rId32"/>
                <a:stretch>
                  <a:fillRect/>
                </a:stretch>
              </p:blipFill>
              <p:spPr>
                <a:xfrm>
                  <a:off x="1564215" y="5308231"/>
                  <a:ext cx="398520" cy="24044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インク 50">
                  <a:extLst>
                    <a:ext uri="{FF2B5EF4-FFF2-40B4-BE49-F238E27FC236}">
                      <a16:creationId xmlns:a16="http://schemas.microsoft.com/office/drawing/2014/main" id="{4F82D8BF-9BDA-4779-94A8-E94DE05F9979}"/>
                    </a:ext>
                  </a:extLst>
                </p14:cNvPr>
                <p14:cNvContentPartPr/>
                <p14:nvPr/>
              </p14:nvContentPartPr>
              <p14:xfrm>
                <a:off x="1866975" y="5684955"/>
                <a:ext cx="9000" cy="2160"/>
              </p14:xfrm>
            </p:contentPart>
          </mc:Choice>
          <mc:Fallback xmlns="">
            <p:pic>
              <p:nvPicPr>
                <p:cNvPr id="51" name="インク 50">
                  <a:extLst>
                    <a:ext uri="{FF2B5EF4-FFF2-40B4-BE49-F238E27FC236}">
                      <a16:creationId xmlns:a16="http://schemas.microsoft.com/office/drawing/2014/main" id="{4F82D8BF-9BDA-4779-94A8-E94DE05F9979}"/>
                    </a:ext>
                  </a:extLst>
                </p:cNvPr>
                <p:cNvPicPr/>
                <p:nvPr/>
              </p:nvPicPr>
              <p:blipFill>
                <a:blip r:embed="rId34"/>
                <a:stretch>
                  <a:fillRect/>
                </a:stretch>
              </p:blipFill>
              <p:spPr>
                <a:xfrm>
                  <a:off x="1803975" y="5621955"/>
                  <a:ext cx="1346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5" name="インク 54">
                  <a:extLst>
                    <a:ext uri="{FF2B5EF4-FFF2-40B4-BE49-F238E27FC236}">
                      <a16:creationId xmlns:a16="http://schemas.microsoft.com/office/drawing/2014/main" id="{BB0CB95C-D8BA-4C69-BB53-3BF211A3C4D8}"/>
                    </a:ext>
                  </a:extLst>
                </p14:cNvPr>
                <p14:cNvContentPartPr/>
                <p14:nvPr/>
              </p14:nvContentPartPr>
              <p14:xfrm>
                <a:off x="1616055" y="5967915"/>
                <a:ext cx="391680" cy="73800"/>
              </p14:xfrm>
            </p:contentPart>
          </mc:Choice>
          <mc:Fallback xmlns="">
            <p:pic>
              <p:nvPicPr>
                <p:cNvPr id="55" name="インク 54">
                  <a:extLst>
                    <a:ext uri="{FF2B5EF4-FFF2-40B4-BE49-F238E27FC236}">
                      <a16:creationId xmlns:a16="http://schemas.microsoft.com/office/drawing/2014/main" id="{BB0CB95C-D8BA-4C69-BB53-3BF211A3C4D8}"/>
                    </a:ext>
                  </a:extLst>
                </p:cNvPr>
                <p:cNvPicPr/>
                <p:nvPr/>
              </p:nvPicPr>
              <p:blipFill>
                <a:blip r:embed="rId36"/>
                <a:stretch>
                  <a:fillRect/>
                </a:stretch>
              </p:blipFill>
              <p:spPr>
                <a:xfrm>
                  <a:off x="1553055" y="5904915"/>
                  <a:ext cx="5173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6" name="インク 55">
                  <a:extLst>
                    <a:ext uri="{FF2B5EF4-FFF2-40B4-BE49-F238E27FC236}">
                      <a16:creationId xmlns:a16="http://schemas.microsoft.com/office/drawing/2014/main" id="{4703BC57-4CA7-46FF-819D-DA8B52D99CC3}"/>
                    </a:ext>
                  </a:extLst>
                </p14:cNvPr>
                <p14:cNvContentPartPr/>
                <p14:nvPr/>
              </p14:nvContentPartPr>
              <p14:xfrm>
                <a:off x="1594095" y="6031635"/>
                <a:ext cx="378360" cy="47520"/>
              </p14:xfrm>
            </p:contentPart>
          </mc:Choice>
          <mc:Fallback xmlns="">
            <p:pic>
              <p:nvPicPr>
                <p:cNvPr id="56" name="インク 55">
                  <a:extLst>
                    <a:ext uri="{FF2B5EF4-FFF2-40B4-BE49-F238E27FC236}">
                      <a16:creationId xmlns:a16="http://schemas.microsoft.com/office/drawing/2014/main" id="{4703BC57-4CA7-46FF-819D-DA8B52D99CC3}"/>
                    </a:ext>
                  </a:extLst>
                </p:cNvPr>
                <p:cNvPicPr/>
                <p:nvPr/>
              </p:nvPicPr>
              <p:blipFill>
                <a:blip r:embed="rId38"/>
                <a:stretch>
                  <a:fillRect/>
                </a:stretch>
              </p:blipFill>
              <p:spPr>
                <a:xfrm>
                  <a:off x="1531095" y="5968635"/>
                  <a:ext cx="5040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25" name="インク 1024">
                  <a:extLst>
                    <a:ext uri="{FF2B5EF4-FFF2-40B4-BE49-F238E27FC236}">
                      <a16:creationId xmlns:a16="http://schemas.microsoft.com/office/drawing/2014/main" id="{A870879C-5A27-42E4-B1EA-37D92B8D4232}"/>
                    </a:ext>
                  </a:extLst>
                </p14:cNvPr>
                <p14:cNvContentPartPr/>
                <p14:nvPr/>
              </p14:nvContentPartPr>
              <p14:xfrm>
                <a:off x="1887855" y="5442315"/>
                <a:ext cx="24480" cy="64080"/>
              </p14:xfrm>
            </p:contentPart>
          </mc:Choice>
          <mc:Fallback xmlns="">
            <p:pic>
              <p:nvPicPr>
                <p:cNvPr id="1025" name="インク 1024">
                  <a:extLst>
                    <a:ext uri="{FF2B5EF4-FFF2-40B4-BE49-F238E27FC236}">
                      <a16:creationId xmlns:a16="http://schemas.microsoft.com/office/drawing/2014/main" id="{A870879C-5A27-42E4-B1EA-37D92B8D4232}"/>
                    </a:ext>
                  </a:extLst>
                </p:cNvPr>
                <p:cNvPicPr/>
                <p:nvPr/>
              </p:nvPicPr>
              <p:blipFill>
                <a:blip r:embed="rId40"/>
                <a:stretch>
                  <a:fillRect/>
                </a:stretch>
              </p:blipFill>
              <p:spPr>
                <a:xfrm>
                  <a:off x="1824855" y="5379315"/>
                  <a:ext cx="15012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7" name="インク 1026">
                  <a:extLst>
                    <a:ext uri="{FF2B5EF4-FFF2-40B4-BE49-F238E27FC236}">
                      <a16:creationId xmlns:a16="http://schemas.microsoft.com/office/drawing/2014/main" id="{DEB6D18A-7429-4EFC-BCE8-A61333F01D9F}"/>
                    </a:ext>
                  </a:extLst>
                </p14:cNvPr>
                <p14:cNvContentPartPr/>
                <p14:nvPr/>
              </p14:nvContentPartPr>
              <p14:xfrm>
                <a:off x="1844295" y="5344395"/>
                <a:ext cx="93600" cy="73440"/>
              </p14:xfrm>
            </p:contentPart>
          </mc:Choice>
          <mc:Fallback xmlns="">
            <p:pic>
              <p:nvPicPr>
                <p:cNvPr id="1027" name="インク 1026">
                  <a:extLst>
                    <a:ext uri="{FF2B5EF4-FFF2-40B4-BE49-F238E27FC236}">
                      <a16:creationId xmlns:a16="http://schemas.microsoft.com/office/drawing/2014/main" id="{DEB6D18A-7429-4EFC-BCE8-A61333F01D9F}"/>
                    </a:ext>
                  </a:extLst>
                </p:cNvPr>
                <p:cNvPicPr/>
                <p:nvPr/>
              </p:nvPicPr>
              <p:blipFill>
                <a:blip r:embed="rId42"/>
                <a:stretch>
                  <a:fillRect/>
                </a:stretch>
              </p:blipFill>
              <p:spPr>
                <a:xfrm>
                  <a:off x="1781295" y="5281085"/>
                  <a:ext cx="219240" cy="19969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29" name="インク 1028">
                  <a:extLst>
                    <a:ext uri="{FF2B5EF4-FFF2-40B4-BE49-F238E27FC236}">
                      <a16:creationId xmlns:a16="http://schemas.microsoft.com/office/drawing/2014/main" id="{996910E5-AE70-4C73-BCEF-203EAA8882BD}"/>
                    </a:ext>
                  </a:extLst>
                </p14:cNvPr>
                <p14:cNvContentPartPr/>
                <p14:nvPr/>
              </p14:nvContentPartPr>
              <p14:xfrm>
                <a:off x="1676535" y="6040635"/>
                <a:ext cx="133560" cy="30240"/>
              </p14:xfrm>
            </p:contentPart>
          </mc:Choice>
          <mc:Fallback xmlns="">
            <p:pic>
              <p:nvPicPr>
                <p:cNvPr id="1029" name="インク 1028">
                  <a:extLst>
                    <a:ext uri="{FF2B5EF4-FFF2-40B4-BE49-F238E27FC236}">
                      <a16:creationId xmlns:a16="http://schemas.microsoft.com/office/drawing/2014/main" id="{996910E5-AE70-4C73-BCEF-203EAA8882BD}"/>
                    </a:ext>
                  </a:extLst>
                </p:cNvPr>
                <p:cNvPicPr/>
                <p:nvPr/>
              </p:nvPicPr>
              <p:blipFill>
                <a:blip r:embed="rId44"/>
                <a:stretch>
                  <a:fillRect/>
                </a:stretch>
              </p:blipFill>
              <p:spPr>
                <a:xfrm>
                  <a:off x="1613535" y="5977635"/>
                  <a:ext cx="2592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30" name="インク 1029">
                  <a:extLst>
                    <a:ext uri="{FF2B5EF4-FFF2-40B4-BE49-F238E27FC236}">
                      <a16:creationId xmlns:a16="http://schemas.microsoft.com/office/drawing/2014/main" id="{66EC716B-8D7B-4CBE-A32A-BB359451A891}"/>
                    </a:ext>
                  </a:extLst>
                </p14:cNvPr>
                <p14:cNvContentPartPr/>
                <p14:nvPr/>
              </p14:nvContentPartPr>
              <p14:xfrm>
                <a:off x="1656375" y="6046035"/>
                <a:ext cx="174960" cy="52920"/>
              </p14:xfrm>
            </p:contentPart>
          </mc:Choice>
          <mc:Fallback xmlns="">
            <p:pic>
              <p:nvPicPr>
                <p:cNvPr id="1030" name="インク 1029">
                  <a:extLst>
                    <a:ext uri="{FF2B5EF4-FFF2-40B4-BE49-F238E27FC236}">
                      <a16:creationId xmlns:a16="http://schemas.microsoft.com/office/drawing/2014/main" id="{66EC716B-8D7B-4CBE-A32A-BB359451A891}"/>
                    </a:ext>
                  </a:extLst>
                </p:cNvPr>
                <p:cNvPicPr/>
                <p:nvPr/>
              </p:nvPicPr>
              <p:blipFill>
                <a:blip r:embed="rId46"/>
                <a:stretch>
                  <a:fillRect/>
                </a:stretch>
              </p:blipFill>
              <p:spPr>
                <a:xfrm>
                  <a:off x="1593375" y="5983035"/>
                  <a:ext cx="3006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31" name="インク 1030">
                  <a:extLst>
                    <a:ext uri="{FF2B5EF4-FFF2-40B4-BE49-F238E27FC236}">
                      <a16:creationId xmlns:a16="http://schemas.microsoft.com/office/drawing/2014/main" id="{2935CFE9-F3EA-4844-AE67-E7FDC2D29B7E}"/>
                    </a:ext>
                  </a:extLst>
                </p14:cNvPr>
                <p14:cNvContentPartPr/>
                <p14:nvPr/>
              </p14:nvContentPartPr>
              <p14:xfrm>
                <a:off x="1647375" y="6055035"/>
                <a:ext cx="213120" cy="40680"/>
              </p14:xfrm>
            </p:contentPart>
          </mc:Choice>
          <mc:Fallback xmlns="">
            <p:pic>
              <p:nvPicPr>
                <p:cNvPr id="1031" name="インク 1030">
                  <a:extLst>
                    <a:ext uri="{FF2B5EF4-FFF2-40B4-BE49-F238E27FC236}">
                      <a16:creationId xmlns:a16="http://schemas.microsoft.com/office/drawing/2014/main" id="{2935CFE9-F3EA-4844-AE67-E7FDC2D29B7E}"/>
                    </a:ext>
                  </a:extLst>
                </p:cNvPr>
                <p:cNvPicPr/>
                <p:nvPr/>
              </p:nvPicPr>
              <p:blipFill>
                <a:blip r:embed="rId48"/>
                <a:stretch>
                  <a:fillRect/>
                </a:stretch>
              </p:blipFill>
              <p:spPr>
                <a:xfrm>
                  <a:off x="1584268" y="5992035"/>
                  <a:ext cx="338973"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33" name="インク 1032">
                  <a:extLst>
                    <a:ext uri="{FF2B5EF4-FFF2-40B4-BE49-F238E27FC236}">
                      <a16:creationId xmlns:a16="http://schemas.microsoft.com/office/drawing/2014/main" id="{260953A0-B740-45C3-B471-C4DD961B2D92}"/>
                    </a:ext>
                  </a:extLst>
                </p14:cNvPr>
                <p14:cNvContentPartPr/>
                <p14:nvPr/>
              </p14:nvContentPartPr>
              <p14:xfrm>
                <a:off x="1577535" y="5987355"/>
                <a:ext cx="324720" cy="64440"/>
              </p14:xfrm>
            </p:contentPart>
          </mc:Choice>
          <mc:Fallback xmlns="">
            <p:pic>
              <p:nvPicPr>
                <p:cNvPr id="1033" name="インク 1032">
                  <a:extLst>
                    <a:ext uri="{FF2B5EF4-FFF2-40B4-BE49-F238E27FC236}">
                      <a16:creationId xmlns:a16="http://schemas.microsoft.com/office/drawing/2014/main" id="{260953A0-B740-45C3-B471-C4DD961B2D92}"/>
                    </a:ext>
                  </a:extLst>
                </p:cNvPr>
                <p:cNvPicPr/>
                <p:nvPr/>
              </p:nvPicPr>
              <p:blipFill>
                <a:blip r:embed="rId50"/>
                <a:stretch>
                  <a:fillRect/>
                </a:stretch>
              </p:blipFill>
              <p:spPr>
                <a:xfrm>
                  <a:off x="1514605" y="5924355"/>
                  <a:ext cx="450221"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34" name="インク 1033">
                  <a:extLst>
                    <a:ext uri="{FF2B5EF4-FFF2-40B4-BE49-F238E27FC236}">
                      <a16:creationId xmlns:a16="http://schemas.microsoft.com/office/drawing/2014/main" id="{BF6B5F77-82BC-4F0A-B879-0FCA059506DA}"/>
                    </a:ext>
                  </a:extLst>
                </p14:cNvPr>
                <p14:cNvContentPartPr/>
                <p14:nvPr/>
              </p14:nvContentPartPr>
              <p14:xfrm>
                <a:off x="1585815" y="6024435"/>
                <a:ext cx="272160" cy="69120"/>
              </p14:xfrm>
            </p:contentPart>
          </mc:Choice>
          <mc:Fallback xmlns="">
            <p:pic>
              <p:nvPicPr>
                <p:cNvPr id="1034" name="インク 1033">
                  <a:extLst>
                    <a:ext uri="{FF2B5EF4-FFF2-40B4-BE49-F238E27FC236}">
                      <a16:creationId xmlns:a16="http://schemas.microsoft.com/office/drawing/2014/main" id="{BF6B5F77-82BC-4F0A-B879-0FCA059506DA}"/>
                    </a:ext>
                  </a:extLst>
                </p:cNvPr>
                <p:cNvPicPr/>
                <p:nvPr/>
              </p:nvPicPr>
              <p:blipFill>
                <a:blip r:embed="rId52"/>
                <a:stretch>
                  <a:fillRect/>
                </a:stretch>
              </p:blipFill>
              <p:spPr>
                <a:xfrm>
                  <a:off x="1522815" y="5961105"/>
                  <a:ext cx="397800" cy="19541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35" name="インク 1034">
                  <a:extLst>
                    <a:ext uri="{FF2B5EF4-FFF2-40B4-BE49-F238E27FC236}">
                      <a16:creationId xmlns:a16="http://schemas.microsoft.com/office/drawing/2014/main" id="{F7871D40-494E-4E74-9FC8-E581EACE7D15}"/>
                    </a:ext>
                  </a:extLst>
                </p14:cNvPr>
                <p14:cNvContentPartPr/>
                <p14:nvPr/>
              </p14:nvContentPartPr>
              <p14:xfrm>
                <a:off x="1621455" y="6029115"/>
                <a:ext cx="251640" cy="60480"/>
              </p14:xfrm>
            </p:contentPart>
          </mc:Choice>
          <mc:Fallback xmlns="">
            <p:pic>
              <p:nvPicPr>
                <p:cNvPr id="1035" name="インク 1034">
                  <a:extLst>
                    <a:ext uri="{FF2B5EF4-FFF2-40B4-BE49-F238E27FC236}">
                      <a16:creationId xmlns:a16="http://schemas.microsoft.com/office/drawing/2014/main" id="{F7871D40-494E-4E74-9FC8-E581EACE7D15}"/>
                    </a:ext>
                  </a:extLst>
                </p:cNvPr>
                <p:cNvPicPr/>
                <p:nvPr/>
              </p:nvPicPr>
              <p:blipFill>
                <a:blip r:embed="rId54"/>
                <a:stretch>
                  <a:fillRect/>
                </a:stretch>
              </p:blipFill>
              <p:spPr>
                <a:xfrm>
                  <a:off x="1558455" y="5966115"/>
                  <a:ext cx="37728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36" name="インク 1035">
                  <a:extLst>
                    <a:ext uri="{FF2B5EF4-FFF2-40B4-BE49-F238E27FC236}">
                      <a16:creationId xmlns:a16="http://schemas.microsoft.com/office/drawing/2014/main" id="{76C1A547-BF96-42D7-BBE5-8E8CB98603C3}"/>
                    </a:ext>
                  </a:extLst>
                </p14:cNvPr>
                <p14:cNvContentPartPr/>
                <p14:nvPr/>
              </p14:nvContentPartPr>
              <p14:xfrm>
                <a:off x="1647375" y="6045675"/>
                <a:ext cx="222480" cy="53640"/>
              </p14:xfrm>
            </p:contentPart>
          </mc:Choice>
          <mc:Fallback xmlns="">
            <p:pic>
              <p:nvPicPr>
                <p:cNvPr id="1036" name="インク 1035">
                  <a:extLst>
                    <a:ext uri="{FF2B5EF4-FFF2-40B4-BE49-F238E27FC236}">
                      <a16:creationId xmlns:a16="http://schemas.microsoft.com/office/drawing/2014/main" id="{76C1A547-BF96-42D7-BBE5-8E8CB98603C3}"/>
                    </a:ext>
                  </a:extLst>
                </p:cNvPr>
                <p:cNvPicPr/>
                <p:nvPr/>
              </p:nvPicPr>
              <p:blipFill>
                <a:blip r:embed="rId56"/>
                <a:stretch>
                  <a:fillRect/>
                </a:stretch>
              </p:blipFill>
              <p:spPr>
                <a:xfrm>
                  <a:off x="1584375" y="5982675"/>
                  <a:ext cx="3481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37" name="インク 1036">
                  <a:extLst>
                    <a:ext uri="{FF2B5EF4-FFF2-40B4-BE49-F238E27FC236}">
                      <a16:creationId xmlns:a16="http://schemas.microsoft.com/office/drawing/2014/main" id="{6D97C6A5-B0D8-4AC4-829D-C9DBA7AA8685}"/>
                    </a:ext>
                  </a:extLst>
                </p14:cNvPr>
                <p14:cNvContentPartPr/>
                <p14:nvPr/>
              </p14:nvContentPartPr>
              <p14:xfrm>
                <a:off x="1635495" y="6055035"/>
                <a:ext cx="236520" cy="55440"/>
              </p14:xfrm>
            </p:contentPart>
          </mc:Choice>
          <mc:Fallback xmlns="">
            <p:pic>
              <p:nvPicPr>
                <p:cNvPr id="1037" name="インク 1036">
                  <a:extLst>
                    <a:ext uri="{FF2B5EF4-FFF2-40B4-BE49-F238E27FC236}">
                      <a16:creationId xmlns:a16="http://schemas.microsoft.com/office/drawing/2014/main" id="{6D97C6A5-B0D8-4AC4-829D-C9DBA7AA8685}"/>
                    </a:ext>
                  </a:extLst>
                </p:cNvPr>
                <p:cNvPicPr/>
                <p:nvPr/>
              </p:nvPicPr>
              <p:blipFill>
                <a:blip r:embed="rId58"/>
                <a:stretch>
                  <a:fillRect/>
                </a:stretch>
              </p:blipFill>
              <p:spPr>
                <a:xfrm>
                  <a:off x="1572495" y="5992441"/>
                  <a:ext cx="362160" cy="180269"/>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40" name="インク 1039">
                  <a:extLst>
                    <a:ext uri="{FF2B5EF4-FFF2-40B4-BE49-F238E27FC236}">
                      <a16:creationId xmlns:a16="http://schemas.microsoft.com/office/drawing/2014/main" id="{A0559AD1-62D4-4ACE-BF00-F0D28D6F8F73}"/>
                    </a:ext>
                  </a:extLst>
                </p14:cNvPr>
                <p14:cNvContentPartPr/>
                <p14:nvPr/>
              </p14:nvContentPartPr>
              <p14:xfrm>
                <a:off x="1571055" y="6026955"/>
                <a:ext cx="301320" cy="74160"/>
              </p14:xfrm>
            </p:contentPart>
          </mc:Choice>
          <mc:Fallback xmlns="">
            <p:pic>
              <p:nvPicPr>
                <p:cNvPr id="1040" name="インク 1039">
                  <a:extLst>
                    <a:ext uri="{FF2B5EF4-FFF2-40B4-BE49-F238E27FC236}">
                      <a16:creationId xmlns:a16="http://schemas.microsoft.com/office/drawing/2014/main" id="{A0559AD1-62D4-4ACE-BF00-F0D28D6F8F73}"/>
                    </a:ext>
                  </a:extLst>
                </p:cNvPr>
                <p:cNvPicPr/>
                <p:nvPr/>
              </p:nvPicPr>
              <p:blipFill>
                <a:blip r:embed="rId60"/>
                <a:stretch>
                  <a:fillRect/>
                </a:stretch>
              </p:blipFill>
              <p:spPr>
                <a:xfrm>
                  <a:off x="1508055" y="5963955"/>
                  <a:ext cx="42696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41" name="インク 1040">
                  <a:extLst>
                    <a:ext uri="{FF2B5EF4-FFF2-40B4-BE49-F238E27FC236}">
                      <a16:creationId xmlns:a16="http://schemas.microsoft.com/office/drawing/2014/main" id="{37B6B9A6-57A6-4691-894D-21E1E9832D92}"/>
                    </a:ext>
                  </a:extLst>
                </p14:cNvPr>
                <p14:cNvContentPartPr/>
                <p14:nvPr/>
              </p14:nvContentPartPr>
              <p14:xfrm>
                <a:off x="1643055" y="6036315"/>
                <a:ext cx="305280" cy="41400"/>
              </p14:xfrm>
            </p:contentPart>
          </mc:Choice>
          <mc:Fallback xmlns="">
            <p:pic>
              <p:nvPicPr>
                <p:cNvPr id="1041" name="インク 1040">
                  <a:extLst>
                    <a:ext uri="{FF2B5EF4-FFF2-40B4-BE49-F238E27FC236}">
                      <a16:creationId xmlns:a16="http://schemas.microsoft.com/office/drawing/2014/main" id="{37B6B9A6-57A6-4691-894D-21E1E9832D92}"/>
                    </a:ext>
                  </a:extLst>
                </p:cNvPr>
                <p:cNvPicPr/>
                <p:nvPr/>
              </p:nvPicPr>
              <p:blipFill>
                <a:blip r:embed="rId62"/>
                <a:stretch>
                  <a:fillRect/>
                </a:stretch>
              </p:blipFill>
              <p:spPr>
                <a:xfrm>
                  <a:off x="1580055" y="5973858"/>
                  <a:ext cx="430920" cy="16595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2" name="インク 1041">
                  <a:extLst>
                    <a:ext uri="{FF2B5EF4-FFF2-40B4-BE49-F238E27FC236}">
                      <a16:creationId xmlns:a16="http://schemas.microsoft.com/office/drawing/2014/main" id="{BC936C1A-09D8-42F3-8089-0B23EA26A5DC}"/>
                    </a:ext>
                  </a:extLst>
                </p14:cNvPr>
                <p14:cNvContentPartPr/>
                <p14:nvPr/>
              </p14:nvContentPartPr>
              <p14:xfrm>
                <a:off x="1620735" y="6053235"/>
                <a:ext cx="304920" cy="64080"/>
              </p14:xfrm>
            </p:contentPart>
          </mc:Choice>
          <mc:Fallback xmlns="">
            <p:pic>
              <p:nvPicPr>
                <p:cNvPr id="1042" name="インク 1041">
                  <a:extLst>
                    <a:ext uri="{FF2B5EF4-FFF2-40B4-BE49-F238E27FC236}">
                      <a16:creationId xmlns:a16="http://schemas.microsoft.com/office/drawing/2014/main" id="{BC936C1A-09D8-42F3-8089-0B23EA26A5DC}"/>
                    </a:ext>
                  </a:extLst>
                </p:cNvPr>
                <p:cNvPicPr/>
                <p:nvPr/>
              </p:nvPicPr>
              <p:blipFill>
                <a:blip r:embed="rId64"/>
                <a:stretch>
                  <a:fillRect/>
                </a:stretch>
              </p:blipFill>
              <p:spPr>
                <a:xfrm>
                  <a:off x="1557735" y="5990235"/>
                  <a:ext cx="4305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43" name="インク 1042">
                  <a:extLst>
                    <a:ext uri="{FF2B5EF4-FFF2-40B4-BE49-F238E27FC236}">
                      <a16:creationId xmlns:a16="http://schemas.microsoft.com/office/drawing/2014/main" id="{74C1C4AD-17FD-4829-8898-30383844B833}"/>
                    </a:ext>
                  </a:extLst>
                </p14:cNvPr>
                <p14:cNvContentPartPr/>
                <p14:nvPr/>
              </p14:nvContentPartPr>
              <p14:xfrm>
                <a:off x="1604175" y="6072315"/>
                <a:ext cx="325440" cy="32040"/>
              </p14:xfrm>
            </p:contentPart>
          </mc:Choice>
          <mc:Fallback xmlns="">
            <p:pic>
              <p:nvPicPr>
                <p:cNvPr id="1043" name="インク 1042">
                  <a:extLst>
                    <a:ext uri="{FF2B5EF4-FFF2-40B4-BE49-F238E27FC236}">
                      <a16:creationId xmlns:a16="http://schemas.microsoft.com/office/drawing/2014/main" id="{74C1C4AD-17FD-4829-8898-30383844B833}"/>
                    </a:ext>
                  </a:extLst>
                </p:cNvPr>
                <p:cNvPicPr/>
                <p:nvPr/>
              </p:nvPicPr>
              <p:blipFill>
                <a:blip r:embed="rId66"/>
                <a:stretch>
                  <a:fillRect/>
                </a:stretch>
              </p:blipFill>
              <p:spPr>
                <a:xfrm>
                  <a:off x="1541245" y="6010015"/>
                  <a:ext cx="450941" cy="15628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44" name="インク 1043">
                  <a:extLst>
                    <a:ext uri="{FF2B5EF4-FFF2-40B4-BE49-F238E27FC236}">
                      <a16:creationId xmlns:a16="http://schemas.microsoft.com/office/drawing/2014/main" id="{A07ACA92-CFD5-444F-9C80-20B5211A4C30}"/>
                    </a:ext>
                  </a:extLst>
                </p14:cNvPr>
                <p14:cNvContentPartPr/>
                <p14:nvPr/>
              </p14:nvContentPartPr>
              <p14:xfrm>
                <a:off x="1555215" y="6046755"/>
                <a:ext cx="331920" cy="95400"/>
              </p14:xfrm>
            </p:contentPart>
          </mc:Choice>
          <mc:Fallback xmlns="">
            <p:pic>
              <p:nvPicPr>
                <p:cNvPr id="1044" name="インク 1043">
                  <a:extLst>
                    <a:ext uri="{FF2B5EF4-FFF2-40B4-BE49-F238E27FC236}">
                      <a16:creationId xmlns:a16="http://schemas.microsoft.com/office/drawing/2014/main" id="{A07ACA92-CFD5-444F-9C80-20B5211A4C30}"/>
                    </a:ext>
                  </a:extLst>
                </p:cNvPr>
                <p:cNvPicPr/>
                <p:nvPr/>
              </p:nvPicPr>
              <p:blipFill>
                <a:blip r:embed="rId68"/>
                <a:stretch>
                  <a:fillRect/>
                </a:stretch>
              </p:blipFill>
              <p:spPr>
                <a:xfrm>
                  <a:off x="1492215" y="5983755"/>
                  <a:ext cx="4575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56" name="インク 1055">
                  <a:extLst>
                    <a:ext uri="{FF2B5EF4-FFF2-40B4-BE49-F238E27FC236}">
                      <a16:creationId xmlns:a16="http://schemas.microsoft.com/office/drawing/2014/main" id="{339C8212-9594-4B84-82FC-025AB791DBA2}"/>
                    </a:ext>
                  </a:extLst>
                </p14:cNvPr>
                <p14:cNvContentPartPr/>
                <p14:nvPr/>
              </p14:nvContentPartPr>
              <p14:xfrm>
                <a:off x="1976775" y="6020475"/>
                <a:ext cx="90720" cy="24120"/>
              </p14:xfrm>
            </p:contentPart>
          </mc:Choice>
          <mc:Fallback xmlns="">
            <p:pic>
              <p:nvPicPr>
                <p:cNvPr id="1056" name="インク 1055">
                  <a:extLst>
                    <a:ext uri="{FF2B5EF4-FFF2-40B4-BE49-F238E27FC236}">
                      <a16:creationId xmlns:a16="http://schemas.microsoft.com/office/drawing/2014/main" id="{339C8212-9594-4B84-82FC-025AB791DBA2}"/>
                    </a:ext>
                  </a:extLst>
                </p:cNvPr>
                <p:cNvPicPr/>
                <p:nvPr/>
              </p:nvPicPr>
              <p:blipFill>
                <a:blip r:embed="rId70"/>
                <a:stretch>
                  <a:fillRect/>
                </a:stretch>
              </p:blipFill>
              <p:spPr>
                <a:xfrm>
                  <a:off x="1914024" y="5956520"/>
                  <a:ext cx="215863" cy="151664"/>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57" name="インク 1056">
                  <a:extLst>
                    <a:ext uri="{FF2B5EF4-FFF2-40B4-BE49-F238E27FC236}">
                      <a16:creationId xmlns:a16="http://schemas.microsoft.com/office/drawing/2014/main" id="{94743F0E-AFBE-4E1D-AF9F-E856FFE9F4D0}"/>
                    </a:ext>
                  </a:extLst>
                </p14:cNvPr>
                <p14:cNvContentPartPr/>
                <p14:nvPr/>
              </p14:nvContentPartPr>
              <p14:xfrm>
                <a:off x="1927815" y="6037035"/>
                <a:ext cx="150480" cy="16200"/>
              </p14:xfrm>
            </p:contentPart>
          </mc:Choice>
          <mc:Fallback xmlns="">
            <p:pic>
              <p:nvPicPr>
                <p:cNvPr id="1057" name="インク 1056">
                  <a:extLst>
                    <a:ext uri="{FF2B5EF4-FFF2-40B4-BE49-F238E27FC236}">
                      <a16:creationId xmlns:a16="http://schemas.microsoft.com/office/drawing/2014/main" id="{94743F0E-AFBE-4E1D-AF9F-E856FFE9F4D0}"/>
                    </a:ext>
                  </a:extLst>
                </p:cNvPr>
                <p:cNvPicPr/>
                <p:nvPr/>
              </p:nvPicPr>
              <p:blipFill>
                <a:blip r:embed="rId72"/>
                <a:stretch>
                  <a:fillRect/>
                </a:stretch>
              </p:blipFill>
              <p:spPr>
                <a:xfrm>
                  <a:off x="1864815" y="5974035"/>
                  <a:ext cx="27612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58" name="インク 1057">
                  <a:extLst>
                    <a:ext uri="{FF2B5EF4-FFF2-40B4-BE49-F238E27FC236}">
                      <a16:creationId xmlns:a16="http://schemas.microsoft.com/office/drawing/2014/main" id="{D8AA1E1A-285D-4BAF-B5D2-638841103915}"/>
                    </a:ext>
                  </a:extLst>
                </p14:cNvPr>
                <p14:cNvContentPartPr/>
                <p14:nvPr/>
              </p14:nvContentPartPr>
              <p14:xfrm>
                <a:off x="2001975" y="6046755"/>
                <a:ext cx="5040" cy="720"/>
              </p14:xfrm>
            </p:contentPart>
          </mc:Choice>
          <mc:Fallback xmlns="">
            <p:pic>
              <p:nvPicPr>
                <p:cNvPr id="1058" name="インク 1057">
                  <a:extLst>
                    <a:ext uri="{FF2B5EF4-FFF2-40B4-BE49-F238E27FC236}">
                      <a16:creationId xmlns:a16="http://schemas.microsoft.com/office/drawing/2014/main" id="{D8AA1E1A-285D-4BAF-B5D2-638841103915}"/>
                    </a:ext>
                  </a:extLst>
                </p:cNvPr>
                <p:cNvPicPr/>
                <p:nvPr/>
              </p:nvPicPr>
              <p:blipFill>
                <a:blip r:embed="rId74"/>
                <a:stretch>
                  <a:fillRect/>
                </a:stretch>
              </p:blipFill>
              <p:spPr>
                <a:xfrm>
                  <a:off x="1938975" y="5983755"/>
                  <a:ext cx="1306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59" name="インク 1058">
                  <a:extLst>
                    <a:ext uri="{FF2B5EF4-FFF2-40B4-BE49-F238E27FC236}">
                      <a16:creationId xmlns:a16="http://schemas.microsoft.com/office/drawing/2014/main" id="{958055BB-A352-4C43-A2D1-1B4F64200678}"/>
                    </a:ext>
                  </a:extLst>
                </p14:cNvPr>
                <p14:cNvContentPartPr/>
                <p14:nvPr/>
              </p14:nvContentPartPr>
              <p14:xfrm>
                <a:off x="1915575" y="6042435"/>
                <a:ext cx="92880" cy="13680"/>
              </p14:xfrm>
            </p:contentPart>
          </mc:Choice>
          <mc:Fallback xmlns="">
            <p:pic>
              <p:nvPicPr>
                <p:cNvPr id="1059" name="インク 1058">
                  <a:extLst>
                    <a:ext uri="{FF2B5EF4-FFF2-40B4-BE49-F238E27FC236}">
                      <a16:creationId xmlns:a16="http://schemas.microsoft.com/office/drawing/2014/main" id="{958055BB-A352-4C43-A2D1-1B4F64200678}"/>
                    </a:ext>
                  </a:extLst>
                </p:cNvPr>
                <p:cNvPicPr/>
                <p:nvPr/>
              </p:nvPicPr>
              <p:blipFill>
                <a:blip r:embed="rId76"/>
                <a:stretch>
                  <a:fillRect/>
                </a:stretch>
              </p:blipFill>
              <p:spPr>
                <a:xfrm>
                  <a:off x="1852575" y="5981050"/>
                  <a:ext cx="218520" cy="136098"/>
                </a:xfrm>
                <a:prstGeom prst="rect">
                  <a:avLst/>
                </a:prstGeom>
              </p:spPr>
            </p:pic>
          </mc:Fallback>
        </mc:AlternateContent>
      </p:grpSp>
    </p:spTree>
    <p:extLst>
      <p:ext uri="{BB962C8B-B14F-4D97-AF65-F5344CB8AC3E}">
        <p14:creationId xmlns:p14="http://schemas.microsoft.com/office/powerpoint/2010/main" val="169275406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D0B74CC0D24894298A6A9A9B990912C" ma:contentTypeVersion="7" ma:contentTypeDescription="新しいドキュメントを作成します。" ma:contentTypeScope="" ma:versionID="89616531c8882c7e0251bdfcc9e1db02">
  <xsd:schema xmlns:xsd="http://www.w3.org/2001/XMLSchema" xmlns:xs="http://www.w3.org/2001/XMLSchema" xmlns:p="http://schemas.microsoft.com/office/2006/metadata/properties" xmlns:ns2="c9c08198-52ab-4998-8d16-3599e35f488a" targetNamespace="http://schemas.microsoft.com/office/2006/metadata/properties" ma:root="true" ma:fieldsID="29e1a58f4b12c503886ce8f414ab9d6b" ns2:_="">
    <xsd:import namespace="c9c08198-52ab-4998-8d16-3599e35f48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08198-52ab-4998-8d16-3599e35f4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2791CC-143F-437B-AE41-5060449667B4}">
  <ds:schemaRefs>
    <ds:schemaRef ds:uri="http://schemas.microsoft.com/sharepoint/v3/contenttype/forms"/>
  </ds:schemaRefs>
</ds:datastoreItem>
</file>

<file path=customXml/itemProps2.xml><?xml version="1.0" encoding="utf-8"?>
<ds:datastoreItem xmlns:ds="http://schemas.openxmlformats.org/officeDocument/2006/customXml" ds:itemID="{7EF38454-6D90-4A13-9387-562F542F8010}">
  <ds:schemaRefs>
    <ds:schemaRef ds:uri="c9c08198-52ab-4998-8d16-3599e35f488a"/>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purl.org/dc/elements/1.1/"/>
    <ds:schemaRef ds:uri="http://www.w3.org/XML/1998/namespace"/>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6A586563-F4AC-4C0A-92F1-0E1199BB071E}">
  <ds:schemaRefs>
    <ds:schemaRef ds:uri="c9c08198-52ab-4998-8d16-3599e35f48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388</Words>
  <Application>Microsoft Office PowerPoint</Application>
  <PresentationFormat>ユーザー設定</PresentationFormat>
  <Paragraphs>57</Paragraphs>
  <Slides>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UD Digi Kyokasho NP-B</vt:lpstr>
      <vt:lpstr>メイリオ</vt:lpstr>
      <vt:lpstr>游ゴシック</vt:lpstr>
      <vt:lpstr>Arial</vt:lpstr>
      <vt:lpstr>Calibri</vt:lpstr>
      <vt:lpstr>Calibri Light</vt:lpstr>
      <vt:lpstr>Cambria Math</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藤森 元太</dc:creator>
  <cp:lastModifiedBy>4329D.Taiga.T</cp:lastModifiedBy>
  <cp:revision>1</cp:revision>
  <dcterms:created xsi:type="dcterms:W3CDTF">2020-01-10T04:32:27Z</dcterms:created>
  <dcterms:modified xsi:type="dcterms:W3CDTF">2020-01-17T09:41:17Z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0x010100AD0B74CC0D24894298A6A9A9B990912C</vt:lpwstr>
  </property>
</Properties>
</file>