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handoutMasterIdLst>
    <p:handoutMasterId r:id="rId6"/>
  </p:handoutMasterIdLst>
  <p:sldIdLst>
    <p:sldId id="256" r:id="rId5"/>
  </p:sldIdLst>
  <p:sldSz cx="30275213" cy="42803763"/>
  <p:notesSz cx="6858000" cy="9144000"/>
  <p:defaultTextStyle>
    <a:defPPr>
      <a:defRPr lang="ja-JP"/>
    </a:defPPr>
    <a:lvl1pPr marL="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1pPr>
    <a:lvl2pPr marL="175387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2pPr>
    <a:lvl3pPr marL="350774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3pPr>
    <a:lvl4pPr marL="526161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4pPr>
    <a:lvl5pPr marL="701548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5pPr>
    <a:lvl6pPr marL="876935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6pPr>
    <a:lvl7pPr marL="1052322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7pPr>
    <a:lvl8pPr marL="1227709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8pPr>
    <a:lvl9pPr marL="14030960" algn="l" defTabSz="3507105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635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D31EE-1998-49D3-B76A-8E2FF9D1D394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0A891-034D-4235-A0D9-77F665C749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4402" y="7005156"/>
            <a:ext cx="22706410" cy="14902051"/>
          </a:xfrm>
        </p:spPr>
        <p:txBody>
          <a:bodyPr anchor="b"/>
          <a:lstStyle>
            <a:lvl1pPr algn="ctr">
              <a:defRPr sz="149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5960"/>
            </a:lvl1pPr>
            <a:lvl2pPr marL="1135380" indent="0" algn="ctr">
              <a:buNone/>
              <a:defRPr sz="4965"/>
            </a:lvl2pPr>
            <a:lvl3pPr marL="2270760" indent="0" algn="ctr">
              <a:buNone/>
              <a:defRPr sz="4470"/>
            </a:lvl3pPr>
            <a:lvl4pPr marL="3406140" indent="0" algn="ctr">
              <a:buNone/>
              <a:defRPr sz="3975"/>
            </a:lvl4pPr>
            <a:lvl5pPr marL="4541520" indent="0" algn="ctr">
              <a:buNone/>
              <a:defRPr sz="3975"/>
            </a:lvl5pPr>
            <a:lvl6pPr marL="5676900" indent="0" algn="ctr">
              <a:buNone/>
              <a:defRPr sz="3975"/>
            </a:lvl6pPr>
            <a:lvl7pPr marL="6811645" indent="0" algn="ctr">
              <a:buNone/>
              <a:defRPr sz="3975"/>
            </a:lvl7pPr>
            <a:lvl8pPr marL="7947025" indent="0" algn="ctr">
              <a:buNone/>
              <a:defRPr sz="3975"/>
            </a:lvl8pPr>
            <a:lvl9pPr marL="9082405" indent="0" algn="ctr">
              <a:buNone/>
              <a:defRPr sz="397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665699" y="2278904"/>
            <a:ext cx="6528093" cy="362742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081421" y="2278904"/>
            <a:ext cx="19205838" cy="362742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65653" y="10671222"/>
            <a:ext cx="26112371" cy="17805173"/>
          </a:xfrm>
        </p:spPr>
        <p:txBody>
          <a:bodyPr anchor="b"/>
          <a:lstStyle>
            <a:lvl1pPr>
              <a:defRPr sz="149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65653" y="28644839"/>
            <a:ext cx="26112371" cy="9363320"/>
          </a:xfr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1pPr>
            <a:lvl2pPr marL="1135380" indent="0">
              <a:buNone/>
              <a:defRPr sz="4965">
                <a:solidFill>
                  <a:schemeClr val="tx1">
                    <a:tint val="75000"/>
                  </a:schemeClr>
                </a:solidFill>
              </a:defRPr>
            </a:lvl2pPr>
            <a:lvl3pPr marL="2270760" indent="0">
              <a:buNone/>
              <a:defRPr sz="4470">
                <a:solidFill>
                  <a:schemeClr val="tx1">
                    <a:tint val="75000"/>
                  </a:schemeClr>
                </a:solidFill>
              </a:defRPr>
            </a:lvl3pPr>
            <a:lvl4pPr marL="3406140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4pPr>
            <a:lvl5pPr marL="4541520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5pPr>
            <a:lvl6pPr marL="5676900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6pPr>
            <a:lvl7pPr marL="681164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7pPr>
            <a:lvl8pPr marL="794702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8pPr>
            <a:lvl9pPr marL="908240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5364" y="2278907"/>
            <a:ext cx="26112371" cy="827341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85365" y="10492870"/>
            <a:ext cx="12807833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80" indent="0">
              <a:buNone/>
              <a:defRPr sz="4965" b="1"/>
            </a:lvl2pPr>
            <a:lvl3pPr marL="2270760" indent="0">
              <a:buNone/>
              <a:defRPr sz="4470" b="1"/>
            </a:lvl3pPr>
            <a:lvl4pPr marL="3406140" indent="0">
              <a:buNone/>
              <a:defRPr sz="3975" b="1"/>
            </a:lvl4pPr>
            <a:lvl5pPr marL="4541520" indent="0">
              <a:buNone/>
              <a:defRPr sz="3975" b="1"/>
            </a:lvl5pPr>
            <a:lvl6pPr marL="5676900" indent="0">
              <a:buNone/>
              <a:defRPr sz="3975" b="1"/>
            </a:lvl6pPr>
            <a:lvl7pPr marL="6811645" indent="0">
              <a:buNone/>
              <a:defRPr sz="3975" b="1"/>
            </a:lvl7pPr>
            <a:lvl8pPr marL="7947025" indent="0">
              <a:buNone/>
              <a:defRPr sz="3975" b="1"/>
            </a:lvl8pPr>
            <a:lvl9pPr marL="9082405" indent="0">
              <a:buNone/>
              <a:defRPr sz="397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085365" y="15635264"/>
            <a:ext cx="12807833" cy="2299711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26827" y="10492870"/>
            <a:ext cx="12870909" cy="514239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80" indent="0">
              <a:buNone/>
              <a:defRPr sz="4965" b="1"/>
            </a:lvl2pPr>
            <a:lvl3pPr marL="2270760" indent="0">
              <a:buNone/>
              <a:defRPr sz="4470" b="1"/>
            </a:lvl3pPr>
            <a:lvl4pPr marL="3406140" indent="0">
              <a:buNone/>
              <a:defRPr sz="3975" b="1"/>
            </a:lvl4pPr>
            <a:lvl5pPr marL="4541520" indent="0">
              <a:buNone/>
              <a:defRPr sz="3975" b="1"/>
            </a:lvl5pPr>
            <a:lvl6pPr marL="5676900" indent="0">
              <a:buNone/>
              <a:defRPr sz="3975" b="1"/>
            </a:lvl6pPr>
            <a:lvl7pPr marL="6811645" indent="0">
              <a:buNone/>
              <a:defRPr sz="3975" b="1"/>
            </a:lvl7pPr>
            <a:lvl8pPr marL="7947025" indent="0">
              <a:buNone/>
              <a:defRPr sz="3975" b="1"/>
            </a:lvl8pPr>
            <a:lvl9pPr marL="9082405" indent="0">
              <a:buNone/>
              <a:defRPr sz="397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26827" y="15635264"/>
            <a:ext cx="12870909" cy="2299711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>
              <a:defRPr sz="7945"/>
            </a:lvl1pPr>
            <a:lvl2pPr>
              <a:defRPr sz="6955"/>
            </a:lvl2pPr>
            <a:lvl3pPr>
              <a:defRPr sz="5960"/>
            </a:lvl3pPr>
            <a:lvl4pPr>
              <a:defRPr sz="4965"/>
            </a:lvl4pPr>
            <a:lvl5pPr>
              <a:defRPr sz="4965"/>
            </a:lvl5pPr>
            <a:lvl6pPr>
              <a:defRPr sz="4965"/>
            </a:lvl6pPr>
            <a:lvl7pPr>
              <a:defRPr sz="4965"/>
            </a:lvl7pPr>
            <a:lvl8pPr>
              <a:defRPr sz="4965"/>
            </a:lvl8pPr>
            <a:lvl9pPr>
              <a:defRPr sz="496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5"/>
            </a:lvl1pPr>
            <a:lvl2pPr marL="1135380" indent="0">
              <a:buNone/>
              <a:defRPr sz="3475"/>
            </a:lvl2pPr>
            <a:lvl3pPr marL="2270760" indent="0">
              <a:buNone/>
              <a:defRPr sz="2980"/>
            </a:lvl3pPr>
            <a:lvl4pPr marL="3406140" indent="0">
              <a:buNone/>
              <a:defRPr sz="2485"/>
            </a:lvl4pPr>
            <a:lvl5pPr marL="4541520" indent="0">
              <a:buNone/>
              <a:defRPr sz="2485"/>
            </a:lvl5pPr>
            <a:lvl6pPr marL="5676900" indent="0">
              <a:buNone/>
              <a:defRPr sz="2485"/>
            </a:lvl6pPr>
            <a:lvl7pPr marL="6811645" indent="0">
              <a:buNone/>
              <a:defRPr sz="2485"/>
            </a:lvl7pPr>
            <a:lvl8pPr marL="7947025" indent="0">
              <a:buNone/>
              <a:defRPr sz="2485"/>
            </a:lvl8pPr>
            <a:lvl9pPr marL="9082405" indent="0">
              <a:buNone/>
              <a:defRPr sz="24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794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 marL="0" indent="0">
              <a:buNone/>
              <a:defRPr sz="7945"/>
            </a:lvl1pPr>
            <a:lvl2pPr marL="1135380" indent="0">
              <a:buNone/>
              <a:defRPr sz="6955"/>
            </a:lvl2pPr>
            <a:lvl3pPr marL="2270760" indent="0">
              <a:buNone/>
              <a:defRPr sz="5960"/>
            </a:lvl3pPr>
            <a:lvl4pPr marL="3406140" indent="0">
              <a:buNone/>
              <a:defRPr sz="4965"/>
            </a:lvl4pPr>
            <a:lvl5pPr marL="4541520" indent="0">
              <a:buNone/>
              <a:defRPr sz="4965"/>
            </a:lvl5pPr>
            <a:lvl6pPr marL="5676900" indent="0">
              <a:buNone/>
              <a:defRPr sz="4965"/>
            </a:lvl6pPr>
            <a:lvl7pPr marL="6811645" indent="0">
              <a:buNone/>
              <a:defRPr sz="4965"/>
            </a:lvl7pPr>
            <a:lvl8pPr marL="7947025" indent="0">
              <a:buNone/>
              <a:defRPr sz="4965"/>
            </a:lvl8pPr>
            <a:lvl9pPr marL="9082405" indent="0">
              <a:buNone/>
              <a:defRPr sz="496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3975"/>
            </a:lvl1pPr>
            <a:lvl2pPr marL="1135380" indent="0">
              <a:buNone/>
              <a:defRPr sz="3475"/>
            </a:lvl2pPr>
            <a:lvl3pPr marL="2270760" indent="0">
              <a:buNone/>
              <a:defRPr sz="2980"/>
            </a:lvl3pPr>
            <a:lvl4pPr marL="3406140" indent="0">
              <a:buNone/>
              <a:defRPr sz="2485"/>
            </a:lvl4pPr>
            <a:lvl5pPr marL="4541520" indent="0">
              <a:buNone/>
              <a:defRPr sz="2485"/>
            </a:lvl5pPr>
            <a:lvl6pPr marL="5676900" indent="0">
              <a:buNone/>
              <a:defRPr sz="2485"/>
            </a:lvl6pPr>
            <a:lvl7pPr marL="6811645" indent="0">
              <a:buNone/>
              <a:defRPr sz="2485"/>
            </a:lvl7pPr>
            <a:lvl8pPr marL="7947025" indent="0">
              <a:buNone/>
              <a:defRPr sz="2485"/>
            </a:lvl8pPr>
            <a:lvl9pPr marL="9082405" indent="0">
              <a:buNone/>
              <a:defRPr sz="24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F0C8A-D5AF-4B98-B141-A7E59F85A896}" type="datetimeFigureOut">
              <a:rPr kumimoji="1" lang="ja-JP" altLang="en-US" smtClean="0"/>
              <a:t>2019/10/30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36FD0-0D4B-41AB-84D7-3F90B3E03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70125" rtl="0" eaLnBrk="1" latinLnBrk="0" hangingPunct="1">
        <a:lnSpc>
          <a:spcPct val="90000"/>
        </a:lnSpc>
        <a:spcBef>
          <a:spcPct val="0"/>
        </a:spcBef>
        <a:buNone/>
        <a:defRPr kumimoji="1" sz="10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90" indent="-567690" algn="l" defTabSz="2270125" rtl="0" eaLnBrk="1" latinLnBrk="0" hangingPunct="1">
        <a:lnSpc>
          <a:spcPct val="90000"/>
        </a:lnSpc>
        <a:spcBef>
          <a:spcPts val="2485"/>
        </a:spcBef>
        <a:buFont typeface="Arial" panose="020B0604020202020204" pitchFamily="34" charset="0"/>
        <a:buChar char="•"/>
        <a:defRPr kumimoji="1" sz="6955" kern="1200">
          <a:solidFill>
            <a:schemeClr val="tx1"/>
          </a:solidFill>
          <a:latin typeface="+mn-lt"/>
          <a:ea typeface="+mn-ea"/>
          <a:cs typeface="+mn-cs"/>
        </a:defRPr>
      </a:lvl1pPr>
      <a:lvl2pPr marL="1703070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450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5" kern="1200">
          <a:solidFill>
            <a:schemeClr val="tx1"/>
          </a:solidFill>
          <a:latin typeface="+mn-lt"/>
          <a:ea typeface="+mn-ea"/>
          <a:cs typeface="+mn-cs"/>
        </a:defRPr>
      </a:lvl3pPr>
      <a:lvl4pPr marL="3973830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9210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3955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335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715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095" indent="-567690" algn="l" defTabSz="227012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80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760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6140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520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900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645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025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405" algn="l" defTabSz="2270125" rtl="0" eaLnBrk="1" latinLnBrk="0" hangingPunct="1">
        <a:defRPr kumimoji="1"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E99E296-EE50-4A8B-A6B6-C530742C3364}"/>
              </a:ext>
            </a:extLst>
          </p:cNvPr>
          <p:cNvSpPr txBox="1"/>
          <p:nvPr/>
        </p:nvSpPr>
        <p:spPr>
          <a:xfrm>
            <a:off x="11458291" y="28010381"/>
            <a:ext cx="18410693" cy="11172289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lgDashDotDot"/>
          </a:ln>
        </p:spPr>
        <p:txBody>
          <a:bodyPr wrap="square" rtlCol="0" anchor="t">
            <a:spAutoFit/>
          </a:bodyPr>
          <a:lstStyle/>
          <a:p>
            <a:r>
              <a:rPr lang="ja-JP" altLang="en-US" sz="7200" dirty="0"/>
              <a:t>動作チャート</a:t>
            </a:r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  <a:p>
            <a:endParaRPr lang="en-US" altLang="ja-JP" sz="72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31501" y="4026653"/>
            <a:ext cx="8307070" cy="80225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406229" y="15698705"/>
                <a:ext cx="17754771" cy="12280285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  <a:prstDash val="lgDashDotDot"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lang="ja-JP" altLang="en-US" sz="7200" dirty="0">
                    <a:solidFill>
                      <a:schemeClr val="accent2"/>
                    </a:solidFill>
                  </a:rPr>
                  <a:t>走行機能</a:t>
                </a:r>
                <a:endParaRPr lang="en-US" altLang="ja-JP" sz="7200" dirty="0">
                  <a:solidFill>
                    <a:schemeClr val="accent2"/>
                  </a:solidFill>
                </a:endParaRPr>
              </a:p>
              <a:p>
                <a:r>
                  <a:rPr lang="ja-JP" altLang="en-US" sz="7200" dirty="0"/>
                  <a:t>履帯を用いて４</a:t>
                </a:r>
                <a14:m>
                  <m:oMath xmlns:m="http://schemas.openxmlformats.org/officeDocument/2006/math">
                    <m:r>
                      <a:rPr lang="en-US" altLang="ja-JP" sz="7200" i="1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US" altLang="ja-JP" sz="7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ja-JP" sz="72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ja-JP" altLang="en-US" sz="7200" dirty="0"/>
                  <a:t>で走行する</a:t>
                </a:r>
                <a:endParaRPr lang="en-US" altLang="ja-JP" sz="7200" dirty="0"/>
              </a:p>
              <a:p>
                <a:r>
                  <a:rPr lang="ja-JP" altLang="en-US" sz="7200" dirty="0">
                    <a:solidFill>
                      <a:schemeClr val="accent1"/>
                    </a:solidFill>
                  </a:rPr>
                  <a:t>階段昇降機能</a:t>
                </a:r>
                <a:endParaRPr lang="en-US" altLang="ja-JP" sz="7200" dirty="0">
                  <a:solidFill>
                    <a:schemeClr val="accent1"/>
                  </a:solidFill>
                </a:endParaRPr>
              </a:p>
              <a:p>
                <a:r>
                  <a:rPr lang="ja-JP" altLang="en-US" sz="7200" dirty="0"/>
                  <a:t>履帯と機体持ち上げ機構で走行</a:t>
                </a:r>
                <a:endParaRPr lang="en-US" altLang="ja-JP" sz="7200" dirty="0"/>
              </a:p>
              <a:p>
                <a:r>
                  <a:rPr lang="ja-JP" altLang="en-US" sz="7200" dirty="0">
                    <a:solidFill>
                      <a:schemeClr val="accent6"/>
                    </a:solidFill>
                  </a:rPr>
                  <a:t>自動給電機能</a:t>
                </a:r>
              </a:p>
              <a:p>
                <a:r>
                  <a:rPr lang="ja-JP" altLang="en-US" sz="7200" dirty="0"/>
                  <a:t>自動でホームベースに戻り給電する</a:t>
                </a:r>
              </a:p>
              <a:p>
                <a:r>
                  <a:rPr lang="ja-JP" altLang="en-US" sz="7200" dirty="0">
                    <a:solidFill>
                      <a:schemeClr val="accent4"/>
                    </a:solidFill>
                  </a:rPr>
                  <a:t>衝突防止機能</a:t>
                </a:r>
              </a:p>
              <a:p>
                <a:r>
                  <a:rPr lang="ja-JP" altLang="en-US" sz="7200" dirty="0"/>
                  <a:t>人や障害物を感知したら一時停止</a:t>
                </a:r>
              </a:p>
              <a:p>
                <a:r>
                  <a:rPr lang="en-US" altLang="ja-JP" sz="7200" dirty="0"/>
                  <a:t>LED</a:t>
                </a:r>
                <a:r>
                  <a:rPr lang="ja-JP" altLang="en-US" sz="7200" dirty="0"/>
                  <a:t>を点灯＆音声で走行中を周りにお知らせ</a:t>
                </a:r>
                <a:endParaRPr lang="en-US" altLang="ja-JP" sz="7200" dirty="0"/>
              </a:p>
              <a:p>
                <a:r>
                  <a:rPr lang="ja-JP" altLang="en-US" sz="7200" dirty="0">
                    <a:solidFill>
                      <a:schemeClr val="tx2"/>
                    </a:solidFill>
                  </a:rPr>
                  <a:t>遠隔操作機能</a:t>
                </a:r>
              </a:p>
              <a:p>
                <a:r>
                  <a:rPr lang="ja-JP" altLang="en-US" sz="7200" dirty="0"/>
                  <a:t>アプリでその場にいなくても</a:t>
                </a:r>
                <a:r>
                  <a:rPr lang="en-US" altLang="ja-JP" sz="7200" dirty="0"/>
                  <a:t>GO</a:t>
                </a:r>
                <a:r>
                  <a:rPr lang="ja-JP" altLang="en-US" sz="7200" dirty="0"/>
                  <a:t>＆</a:t>
                </a:r>
                <a:r>
                  <a:rPr lang="en-US" altLang="ja-JP" sz="7200" dirty="0"/>
                  <a:t>STOP</a:t>
                </a: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29" y="15698705"/>
                <a:ext cx="17754771" cy="12280285"/>
              </a:xfrm>
              <a:prstGeom prst="rect">
                <a:avLst/>
              </a:prstGeom>
              <a:blipFill>
                <a:blip r:embed="rId3"/>
                <a:stretch>
                  <a:fillRect l="-2393" t="-2170" b="-2860"/>
                </a:stretch>
              </a:blipFill>
              <a:ln w="76200">
                <a:solidFill>
                  <a:schemeClr val="tx1"/>
                </a:solidFill>
                <a:prstDash val="lgDashDotDot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19323705" y="5732093"/>
            <a:ext cx="5152959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1506220"/>
            <a:r>
              <a:rPr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PM	</a:t>
            </a:r>
            <a:r>
              <a:rPr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芹澤零士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  <a:p>
            <a:pPr defTabSz="1506220"/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TL</a:t>
            </a:r>
            <a:r>
              <a:rPr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	</a:t>
            </a:r>
            <a:r>
              <a:rPr kumimoji="1"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露木大</a:t>
            </a:r>
            <a:r>
              <a:rPr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雅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  <a:p>
            <a:pPr defTabSz="1506220"/>
            <a:r>
              <a:rPr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DM　</a:t>
            </a:r>
            <a:r>
              <a:rPr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kumimoji="1"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藤森元太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19639" y="4826801"/>
            <a:ext cx="11250930" cy="6492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9600" dirty="0">
                <a:solidFill>
                  <a:schemeClr val="accent3"/>
                </a:solidFill>
                <a:latin typeface="Algerian" panose="04020705040A02060702"/>
                <a:ea typeface="ＭＳ Ｐゴシック" panose="020B0600070205080204" charset="-128"/>
              </a:rPr>
              <a:t>MIRS1902</a:t>
            </a:r>
            <a:r>
              <a:rPr lang="en-US" altLang="ja-JP" sz="14000" dirty="0">
                <a:solidFill>
                  <a:schemeClr val="accent3"/>
                </a:solidFill>
                <a:latin typeface="Algerian" panose="04020705040A02060702"/>
                <a:ea typeface="ＭＳ Ｐゴシック" panose="020B0600070205080204" charset="-128"/>
              </a:rPr>
              <a:t> </a:t>
            </a:r>
            <a:endParaRPr lang="en-US" altLang="ja-JP" sz="14000" dirty="0">
              <a:solidFill>
                <a:schemeClr val="accent3"/>
              </a:solidFill>
              <a:latin typeface="Algerian" panose="04020705040A02060702" pitchFamily="82" charset="0"/>
            </a:endParaRPr>
          </a:p>
          <a:p>
            <a:r>
              <a:rPr lang="en-US" altLang="ja-JP" sz="14000" dirty="0" err="1">
                <a:solidFill>
                  <a:schemeClr val="tx2"/>
                </a:solidFill>
                <a:latin typeface="Algerian" panose="04020705040A02060702"/>
                <a:ea typeface="ＭＳ Ｐゴシック" panose="020B0600070205080204" charset="-128"/>
              </a:rPr>
              <a:t>MIR</a:t>
            </a:r>
            <a:r>
              <a:rPr lang="en-US" altLang="ja-JP" sz="14000" dirty="0" err="1">
                <a:solidFill>
                  <a:schemeClr val="tx2"/>
                </a:solidFill>
                <a:latin typeface="Agency FB" panose="020B0503020202020204"/>
                <a:ea typeface="ＭＳ Ｐゴシック" panose="020B0600070205080204" charset="-128"/>
                <a:cs typeface="Calibri" panose="020F0502020204030204"/>
              </a:rPr>
              <a:t>carrie</a:t>
            </a:r>
            <a:r>
              <a:rPr lang="en-US" altLang="ja-JP" sz="14000" dirty="0" err="1">
                <a:solidFill>
                  <a:schemeClr val="tx2"/>
                </a:solidFill>
                <a:latin typeface="Algerian" panose="04020705040A02060702"/>
                <a:ea typeface="ＭＳ Ｐゴシック" panose="020B0600070205080204" charset="-128"/>
              </a:rPr>
              <a:t>S</a:t>
            </a:r>
            <a:r>
              <a:rPr lang="en-US" altLang="ja-JP" sz="14000" dirty="0">
                <a:solidFill>
                  <a:schemeClr val="tx2"/>
                </a:solidFill>
                <a:latin typeface="Algerian" panose="04020705040A02060702"/>
                <a:ea typeface="ＭＳ Ｐゴシック" panose="020B0600070205080204" charset="-128"/>
              </a:rPr>
              <a:t> </a:t>
            </a:r>
            <a:endParaRPr lang="en-US" altLang="ja-JP" sz="6900" dirty="0">
              <a:solidFill>
                <a:schemeClr val="tx2"/>
              </a:solidFill>
              <a:latin typeface="Calibri" panose="020F0502020204030204"/>
              <a:ea typeface="ＭＳ Ｐゴシック" panose="020B0600070205080204" charset="-128"/>
              <a:cs typeface="Calibri" panose="020F0502020204030204"/>
            </a:endParaRPr>
          </a:p>
          <a:p>
            <a:pPr algn="r"/>
            <a:r>
              <a:rPr lang="ja-JP" altLang="en-US" sz="14000" dirty="0">
                <a:solidFill>
                  <a:schemeClr val="tx2"/>
                </a:solidFill>
                <a:latin typeface="Algerian" panose="04020705040A02060702"/>
                <a:ea typeface="ＭＳ Ｐゴシック" panose="020B0600070205080204" charset="-128"/>
              </a:rPr>
              <a:t>　</a:t>
            </a:r>
            <a:r>
              <a:rPr lang="ja-JP" altLang="en-US" sz="14000" dirty="0">
                <a:solidFill>
                  <a:schemeClr val="accent2">
                    <a:lumMod val="75000"/>
                  </a:schemeClr>
                </a:solidFill>
                <a:latin typeface="Algerian" panose="04020705040A02060702"/>
                <a:ea typeface="ＭＳ Ｐゴシック" panose="020B0600070205080204" charset="-128"/>
              </a:rPr>
              <a:t>P</a:t>
            </a:r>
            <a:r>
              <a:rPr lang="en-US" altLang="ja-JP" sz="14000" dirty="0" err="1">
                <a:solidFill>
                  <a:schemeClr val="accent2">
                    <a:lumMod val="75000"/>
                  </a:schemeClr>
                </a:solidFill>
                <a:latin typeface="Algerian" panose="04020705040A02060702"/>
                <a:ea typeface="ＭＳ Ｐゴシック" panose="020B0600070205080204" charset="-128"/>
              </a:rPr>
              <a:t>roject</a:t>
            </a:r>
            <a:endParaRPr lang="en-US" sz="6900" dirty="0">
              <a:solidFill>
                <a:schemeClr val="accent2">
                  <a:lumMod val="75000"/>
                </a:schemeClr>
              </a:solidFill>
              <a:cs typeface="Calibri" panose="020F0502020204030204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61872" y="12777172"/>
            <a:ext cx="22640292" cy="1815882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  <a:prstDash val="dashDot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ja-JP" altLang="en-US" sz="11200" dirty="0">
                <a:solidFill>
                  <a:schemeClr val="accent6"/>
                </a:solidFill>
                <a:uFillTx/>
                <a:latin typeface="HGP創英角ﾎﾟｯﾌﾟ体" panose="040B0A00000000000000" charset="-128"/>
                <a:ea typeface="HGP創英角ﾎﾟｯﾌﾟ体" panose="040B0A00000000000000" charset="-128"/>
                <a:cs typeface="Calibri" panose="020F0502020204030204"/>
              </a:rPr>
              <a:t>階段昇降運搬ロボット</a:t>
            </a:r>
            <a:r>
              <a:rPr lang="ja-JP" altLang="en-US" sz="11200" dirty="0">
                <a:solidFill>
                  <a:schemeClr val="accent2"/>
                </a:solidFill>
                <a:uFillTx/>
                <a:latin typeface="HGP創英角ﾎﾟｯﾌﾟ体" panose="040B0A00000000000000" charset="-128"/>
                <a:ea typeface="HGP創英角ﾎﾟｯﾌﾟ体" panose="040B0A00000000000000" charset="-128"/>
                <a:cs typeface="Calibri" panose="020F0502020204030204"/>
              </a:rPr>
              <a:t>　</a:t>
            </a:r>
            <a:r>
              <a:rPr lang="ja-JP" altLang="en-US" sz="11200" dirty="0">
                <a:solidFill>
                  <a:schemeClr val="accent1">
                    <a:lumMod val="75000"/>
                  </a:schemeClr>
                </a:solidFill>
                <a:uFillTx/>
                <a:latin typeface="HGP創英角ﾎﾟｯﾌﾟ体" panose="040B0A00000000000000" charset="-128"/>
                <a:ea typeface="HGP創英角ﾎﾟｯﾌﾟ体" panose="040B0A00000000000000" charset="-128"/>
                <a:cs typeface="Calibri" panose="020F0502020204030204"/>
              </a:rPr>
              <a:t>ミルキャリウス</a:t>
            </a:r>
            <a:endParaRPr lang="ja-JP" altLang="ja-JP" sz="11200" dirty="0">
              <a:solidFill>
                <a:schemeClr val="accent1">
                  <a:lumMod val="75000"/>
                </a:schemeClr>
              </a:solidFill>
              <a:uFillTx/>
              <a:latin typeface="HGP創英角ﾎﾟｯﾌﾟ体" panose="040B0A00000000000000" charset="-128"/>
              <a:ea typeface="HGP創英角ﾎﾟｯﾌﾟ体" panose="040B0A00000000000000" charset="-128"/>
              <a:cs typeface="Calibri" panose="020F0502020204030204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4908" y="28371857"/>
            <a:ext cx="6260256" cy="9742751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27600B9-9BD1-4C10-9D2D-6AA80F87341A}"/>
              </a:ext>
            </a:extLst>
          </p:cNvPr>
          <p:cNvSpPr txBox="1"/>
          <p:nvPr/>
        </p:nvSpPr>
        <p:spPr>
          <a:xfrm>
            <a:off x="24658707" y="5778259"/>
            <a:ext cx="4791729" cy="563231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1506220"/>
            <a:r>
              <a:rPr kumimoji="1"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芦澤辰憲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  <a:p>
            <a:pPr defTabSz="1506220"/>
            <a:r>
              <a:rPr kumimoji="1"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飯尾成輝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  <a:p>
            <a:pPr defTabSz="1506220"/>
            <a:r>
              <a:rPr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伊藤壮汰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  <a:p>
            <a:pPr defTabSz="1506220"/>
            <a:r>
              <a:rPr kumimoji="1"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勝又大地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  <a:p>
            <a:pPr defTabSz="1506220"/>
            <a:r>
              <a:rPr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松崎稜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  <a:p>
            <a:pPr defTabSz="1506220"/>
            <a:r>
              <a:rPr lang="ja-JP" altLang="en-US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眞守泰典</a:t>
            </a:r>
            <a:endParaRPr lang="en-US" altLang="ja-JP" sz="6000" dirty="0">
              <a:latin typeface="HGPｺﾞｼｯｸM" panose="020B0600000000000000" pitchFamily="50" charset="-128"/>
              <a:ea typeface="HGPｺﾞｼｯｸM" panose="020B0600000000000000" pitchFamily="50" charset="-128"/>
              <a:cs typeface="Calibri" panose="020F0502020204030204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03BCF29-96B9-4393-962C-08D89C902356}"/>
              </a:ext>
            </a:extLst>
          </p:cNvPr>
          <p:cNvSpPr/>
          <p:nvPr/>
        </p:nvSpPr>
        <p:spPr>
          <a:xfrm>
            <a:off x="0" y="-203201"/>
            <a:ext cx="30275213" cy="36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3D4E9D1-D34D-4818-A8AE-8506AD5D26C3}"/>
              </a:ext>
            </a:extLst>
          </p:cNvPr>
          <p:cNvSpPr/>
          <p:nvPr/>
        </p:nvSpPr>
        <p:spPr>
          <a:xfrm>
            <a:off x="-1" y="39661638"/>
            <a:ext cx="30275213" cy="360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46E379-4033-4A57-871B-EEB44C33EBCF}"/>
              </a:ext>
            </a:extLst>
          </p:cNvPr>
          <p:cNvSpPr txBox="1"/>
          <p:nvPr/>
        </p:nvSpPr>
        <p:spPr>
          <a:xfrm>
            <a:off x="19444394" y="24622180"/>
            <a:ext cx="6771784" cy="11541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ja-JP" altLang="en-US" sz="6900" dirty="0">
                <a:solidFill>
                  <a:schemeClr val="tx1"/>
                </a:solidFill>
                <a:uFillTx/>
                <a:latin typeface="+mn-ea"/>
                <a:cs typeface="Calibri" panose="020F0502020204030204"/>
              </a:rPr>
              <a:t>イメージ図</a:t>
            </a:r>
            <a:endParaRPr lang="ja-JP" sz="6900" dirty="0">
              <a:solidFill>
                <a:schemeClr val="tx1"/>
              </a:solidFill>
              <a:uFillTx/>
              <a:latin typeface="+mn-ea"/>
              <a:cs typeface="Calibri" panose="020F0502020204030204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4B810AC6-EC2C-4DD0-AFED-A761611C5B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1588" y="15892078"/>
            <a:ext cx="14077396" cy="8536729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11E7CB0-B61E-4D29-8BB2-FE17700FB1E1}"/>
              </a:ext>
            </a:extLst>
          </p:cNvPr>
          <p:cNvSpPr txBox="1"/>
          <p:nvPr/>
        </p:nvSpPr>
        <p:spPr>
          <a:xfrm>
            <a:off x="2054039" y="38432384"/>
            <a:ext cx="7061994" cy="1154162"/>
          </a:xfrm>
          <a:prstGeom prst="rect">
            <a:avLst/>
          </a:prstGeom>
          <a:noFill/>
          <a:ln w="76200">
            <a:noFill/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アプリイメージ</a:t>
            </a:r>
            <a:endParaRPr kumimoji="1" lang="en-US" altLang="ja-JP" dirty="0"/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140DE8A2-7D9E-4E29-8354-F4C884D4B4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8334" y="28951960"/>
            <a:ext cx="15572840" cy="97469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D0B74CC0D24894298A6A9A9B990912C" ma:contentTypeVersion="7" ma:contentTypeDescription="新しいドキュメントを作成します。" ma:contentTypeScope="" ma:versionID="89616531c8882c7e0251bdfcc9e1db02">
  <xsd:schema xmlns:xsd="http://www.w3.org/2001/XMLSchema" xmlns:xs="http://www.w3.org/2001/XMLSchema" xmlns:p="http://schemas.microsoft.com/office/2006/metadata/properties" xmlns:ns2="c9c08198-52ab-4998-8d16-3599e35f488a" targetNamespace="http://schemas.microsoft.com/office/2006/metadata/properties" ma:root="true" ma:fieldsID="29e1a58f4b12c503886ce8f414ab9d6b" ns2:_="">
    <xsd:import namespace="c9c08198-52ab-4998-8d16-3599e35f48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08198-52ab-4998-8d16-3599e35f48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22151E-DF7D-427E-B571-5F2FEBA529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023ACB-EA25-4886-B27D-70CDB7E2B69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87C49A-7528-474B-AC17-A0636A93AB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c08198-52ab-4998-8d16-3599e35f48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91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HGPｺﾞｼｯｸM</vt:lpstr>
      <vt:lpstr>HGP創英角ﾎﾟｯﾌﾟ体</vt:lpstr>
      <vt:lpstr>ＭＳ Ｐゴシック</vt:lpstr>
      <vt:lpstr>Agency FB</vt:lpstr>
      <vt:lpstr>Algerian</vt:lpstr>
      <vt:lpstr>Arial</vt:lpstr>
      <vt:lpstr>Calibri</vt:lpstr>
      <vt:lpstr>Calibri Light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confuser</dc:creator>
  <cp:lastModifiedBy>芹澤 零士</cp:lastModifiedBy>
  <cp:revision>12</cp:revision>
  <dcterms:created xsi:type="dcterms:W3CDTF">2019-07-19T05:11:00Z</dcterms:created>
  <dcterms:modified xsi:type="dcterms:W3CDTF">2019-10-30T07:50:32Z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0x010100AD0B74CC0D24894298A6A9A9B990912C</vt:lpwstr>
  </property>
  <property fmtid="{D5CDD505-2E9C-101B-9397-08002B2CF9AE}" pid="3" name="KSOProductBuildVer">
    <vt:lpwstr>1041-10.8.0.5727</vt:lpwstr>
  </property>
</Properties>
</file>