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0275213" cy="42803763"/>
  <p:notesSz cx="6794500" cy="9931400"/>
  <p:defaultTextStyle>
    <a:defPPr lvl="0">
      <a:defRPr lang="ja-JP"/>
    </a:defPPr>
    <a:lvl1pPr marL="0" lvl="0" algn="l" defTabSz="3507730" rtl="0" eaLnBrk="1" latinLnBrk="0" hangingPunct="1">
      <a:defRPr kumimoji="1" sz="6905" kern="1200">
        <a:solidFill>
          <a:schemeClr val="tx1"/>
        </a:solidFill>
        <a:latin typeface="+mn-lt"/>
        <a:ea typeface="+mn-ea"/>
        <a:cs typeface="+mn-cs"/>
      </a:defRPr>
    </a:lvl1pPr>
    <a:lvl2pPr marL="1753865" lvl="1" algn="l" defTabSz="3507730" rtl="0" eaLnBrk="1" latinLnBrk="0" hangingPunct="1">
      <a:defRPr kumimoji="1" sz="6905" kern="1200">
        <a:solidFill>
          <a:schemeClr val="tx1"/>
        </a:solidFill>
        <a:latin typeface="+mn-lt"/>
        <a:ea typeface="+mn-ea"/>
        <a:cs typeface="+mn-cs"/>
      </a:defRPr>
    </a:lvl2pPr>
    <a:lvl3pPr marL="3507730" lvl="2" algn="l" defTabSz="3507730" rtl="0" eaLnBrk="1" latinLnBrk="0" hangingPunct="1">
      <a:defRPr kumimoji="1" sz="6905" kern="1200">
        <a:solidFill>
          <a:schemeClr val="tx1"/>
        </a:solidFill>
        <a:latin typeface="+mn-lt"/>
        <a:ea typeface="+mn-ea"/>
        <a:cs typeface="+mn-cs"/>
      </a:defRPr>
    </a:lvl3pPr>
    <a:lvl4pPr marL="5261595" lvl="3" algn="l" defTabSz="3507730" rtl="0" eaLnBrk="1" latinLnBrk="0" hangingPunct="1">
      <a:defRPr kumimoji="1" sz="6905" kern="1200">
        <a:solidFill>
          <a:schemeClr val="tx1"/>
        </a:solidFill>
        <a:latin typeface="+mn-lt"/>
        <a:ea typeface="+mn-ea"/>
        <a:cs typeface="+mn-cs"/>
      </a:defRPr>
    </a:lvl4pPr>
    <a:lvl5pPr marL="7015460" lvl="4" algn="l" defTabSz="3507730" rtl="0" eaLnBrk="1" latinLnBrk="0" hangingPunct="1">
      <a:defRPr kumimoji="1" sz="6905" kern="1200">
        <a:solidFill>
          <a:schemeClr val="tx1"/>
        </a:solidFill>
        <a:latin typeface="+mn-lt"/>
        <a:ea typeface="+mn-ea"/>
        <a:cs typeface="+mn-cs"/>
      </a:defRPr>
    </a:lvl5pPr>
    <a:lvl6pPr marL="8769325" lvl="5" algn="l" defTabSz="3507730" rtl="0" eaLnBrk="1" latinLnBrk="0" hangingPunct="1">
      <a:defRPr kumimoji="1" sz="6905" kern="1200">
        <a:solidFill>
          <a:schemeClr val="tx1"/>
        </a:solidFill>
        <a:latin typeface="+mn-lt"/>
        <a:ea typeface="+mn-ea"/>
        <a:cs typeface="+mn-cs"/>
      </a:defRPr>
    </a:lvl6pPr>
    <a:lvl7pPr marL="10523190" lvl="6" algn="l" defTabSz="3507730" rtl="0" eaLnBrk="1" latinLnBrk="0" hangingPunct="1">
      <a:defRPr kumimoji="1" sz="6905" kern="1200">
        <a:solidFill>
          <a:schemeClr val="tx1"/>
        </a:solidFill>
        <a:latin typeface="+mn-lt"/>
        <a:ea typeface="+mn-ea"/>
        <a:cs typeface="+mn-cs"/>
      </a:defRPr>
    </a:lvl7pPr>
    <a:lvl8pPr marL="12277054" lvl="7" algn="l" defTabSz="3507730" rtl="0" eaLnBrk="1" latinLnBrk="0" hangingPunct="1">
      <a:defRPr kumimoji="1" sz="6905" kern="1200">
        <a:solidFill>
          <a:schemeClr val="tx1"/>
        </a:solidFill>
        <a:latin typeface="+mn-lt"/>
        <a:ea typeface="+mn-ea"/>
        <a:cs typeface="+mn-cs"/>
      </a:defRPr>
    </a:lvl8pPr>
    <a:lvl9pPr marL="14030919" lvl="8" algn="l" defTabSz="3507730" rtl="0" eaLnBrk="1" latinLnBrk="0" hangingPunct="1">
      <a:defRPr kumimoji="1"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1">
          <p15:clr>
            <a:srgbClr val="A4A3A4"/>
          </p15:clr>
        </p15:guide>
        <p15:guide id="2" pos="9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8" d="100"/>
          <a:sy n="18" d="100"/>
        </p:scale>
        <p:origin x="3102" y="66"/>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C23464A5-2EAB-4888-83C3-3C3CB60AEBCB}" type="datetimeFigureOut">
              <a:rPr kumimoji="1" lang="ja-JP" altLang="en-US" smtClean="0"/>
              <a:t>2019/1/30</a:t>
            </a:fld>
            <a:endParaRPr kumimoji="1" lang="ja-JP" altLang="en-US"/>
          </a:p>
        </p:txBody>
      </p:sp>
      <p:sp>
        <p:nvSpPr>
          <p:cNvPr id="4" name="スライド イメージ プレースホルダー 3"/>
          <p:cNvSpPr>
            <a:spLocks noGrp="1" noRot="1" noChangeAspect="1"/>
          </p:cNvSpPr>
          <p:nvPr>
            <p:ph type="sldImg" idx="2"/>
          </p:nvPr>
        </p:nvSpPr>
        <p:spPr>
          <a:xfrm>
            <a:off x="2211388" y="1241425"/>
            <a:ext cx="2371725" cy="33512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B8CAD601-AA10-4F4D-A9D1-17D0DE308E7C}" type="slidenum">
              <a:rPr kumimoji="1" lang="ja-JP" altLang="en-US" smtClean="0"/>
              <a:t>‹#›</a:t>
            </a:fld>
            <a:endParaRPr kumimoji="1" lang="ja-JP" altLang="en-US"/>
          </a:p>
        </p:txBody>
      </p:sp>
    </p:spTree>
    <p:extLst>
      <p:ext uri="{BB962C8B-B14F-4D97-AF65-F5344CB8AC3E}">
        <p14:creationId xmlns:p14="http://schemas.microsoft.com/office/powerpoint/2010/main" val="1413197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2800" b="1" dirty="0" smtClean="0">
                <a:solidFill>
                  <a:prstClr val="black"/>
                </a:solidFill>
              </a:rPr>
              <a:t>2 </a:t>
            </a:r>
            <a:r>
              <a:rPr lang="ja-JP" altLang="en-US" sz="2800" b="1" dirty="0" smtClean="0">
                <a:solidFill>
                  <a:prstClr val="black"/>
                </a:solidFill>
              </a:rPr>
              <a:t>スケジュール変更機能</a:t>
            </a:r>
            <a:endParaRPr lang="en-US" altLang="ja-JP" sz="2800" b="1" dirty="0" smtClean="0">
              <a:solidFill>
                <a:prstClr val="black"/>
              </a:solidFill>
            </a:endParaRPr>
          </a:p>
          <a:p>
            <a:pPr lvl="0"/>
            <a:r>
              <a:rPr lang="ja-JP" altLang="en-US" sz="1200" dirty="0" smtClean="0">
                <a:solidFill>
                  <a:prstClr val="black"/>
                </a:solidFill>
              </a:rPr>
              <a:t>ディスプレイを操作して授業変更をしてもらうと、それを下校前に話す。→忘れ物を減らせる。</a:t>
            </a:r>
            <a:endParaRPr lang="en-US" altLang="ja-JP" sz="1200" dirty="0" smtClean="0">
              <a:solidFill>
                <a:prstClr val="black"/>
              </a:solidFill>
            </a:endParaRPr>
          </a:p>
          <a:p>
            <a:pPr lvl="0"/>
            <a:endParaRPr lang="en-US" altLang="ja-JP" sz="1200" dirty="0" smtClean="0">
              <a:solidFill>
                <a:prstClr val="black"/>
              </a:solidFill>
            </a:endParaRPr>
          </a:p>
          <a:p>
            <a:r>
              <a:rPr lang="en-US" altLang="ja-JP" sz="2800" b="1" dirty="0" smtClean="0"/>
              <a:t>5 </a:t>
            </a:r>
            <a:r>
              <a:rPr lang="ja-JP" altLang="en-US" sz="2800" b="1" dirty="0" smtClean="0"/>
              <a:t>授業のライブ配信</a:t>
            </a:r>
            <a:endParaRPr lang="en-US" altLang="ja-JP" sz="2800" b="1" dirty="0" smtClean="0"/>
          </a:p>
          <a:p>
            <a:r>
              <a:rPr lang="ja-JP" altLang="en-US" sz="1200" dirty="0" smtClean="0"/>
              <a:t>カメラで授業を撮影して</a:t>
            </a:r>
            <a:r>
              <a:rPr lang="en-US" altLang="ja-JP" sz="1200" dirty="0" smtClean="0"/>
              <a:t>YouTube</a:t>
            </a:r>
            <a:r>
              <a:rPr lang="ja-JP" altLang="en-US" sz="1200" dirty="0" smtClean="0"/>
              <a:t>でライブ配信する。</a:t>
            </a:r>
            <a:r>
              <a:rPr lang="en-US" altLang="ja-JP" sz="1200" dirty="0" smtClean="0"/>
              <a:t>→</a:t>
            </a:r>
            <a:r>
              <a:rPr lang="ja-JP" altLang="en-US" sz="1200" dirty="0" smtClean="0"/>
              <a:t>欠席した学生も授業を見れる。配信した動画を保存する。→もう</a:t>
            </a:r>
            <a:r>
              <a:rPr lang="en-US" altLang="ja-JP" sz="1200" dirty="0" smtClean="0"/>
              <a:t>1</a:t>
            </a:r>
            <a:r>
              <a:rPr lang="ja-JP" altLang="en-US" sz="1200" dirty="0" smtClean="0"/>
              <a:t>度見返すことも出来る。</a:t>
            </a:r>
          </a:p>
          <a:p>
            <a:pPr lvl="0"/>
            <a:endParaRPr lang="en-US" altLang="ja-JP" sz="1200" dirty="0" smtClean="0">
              <a:solidFill>
                <a:prstClr val="black"/>
              </a:solidFill>
            </a:endParaRPr>
          </a:p>
          <a:p>
            <a:r>
              <a:rPr lang="en-US" altLang="ja-JP" sz="2800" b="1" dirty="0" smtClean="0"/>
              <a:t>4 </a:t>
            </a:r>
            <a:r>
              <a:rPr lang="ja-JP" altLang="en-US" sz="2800" b="1" dirty="0" smtClean="0"/>
              <a:t>首の伸縮</a:t>
            </a:r>
          </a:p>
          <a:p>
            <a:r>
              <a:rPr lang="ja-JP" altLang="en-US" sz="1200" b="1" dirty="0" smtClean="0"/>
              <a:t>授業開始時刻になったら、首が伸びる。→黒板を広く映せる。授業が終了したら、首が縮む。→移動しやすくなる。</a:t>
            </a:r>
            <a:endParaRPr lang="en-US" altLang="ja-JP" sz="1200" b="1" dirty="0" smtClean="0"/>
          </a:p>
          <a:p>
            <a:pPr lvl="0"/>
            <a:endParaRPr lang="en-US" altLang="ja-JP" sz="1200" dirty="0" smtClean="0">
              <a:solidFill>
                <a:prstClr val="black"/>
              </a:solidFill>
            </a:endParaRPr>
          </a:p>
          <a:p>
            <a:r>
              <a:rPr lang="en-US" altLang="ja-JP" sz="2800" b="1" dirty="0" smtClean="0"/>
              <a:t>3 </a:t>
            </a:r>
            <a:r>
              <a:rPr lang="ja-JP" altLang="en-US" sz="2800" b="1" dirty="0" smtClean="0"/>
              <a:t>登下校</a:t>
            </a:r>
            <a:endParaRPr lang="en-US" altLang="ja-JP" sz="2800" b="1" dirty="0" smtClean="0"/>
          </a:p>
          <a:p>
            <a:r>
              <a:rPr lang="ja-JP" altLang="en-US" sz="1200" dirty="0" smtClean="0"/>
              <a:t>朝「おはよう！」と言い登校する。帰る前に次の日の予定を話して「さよなら！また明日ね！」と言って下校する。</a:t>
            </a:r>
            <a:endParaRPr lang="en-US" altLang="ja-JP" sz="1200" dirty="0" smtClean="0"/>
          </a:p>
          <a:p>
            <a:pPr lvl="0"/>
            <a:endParaRPr lang="en-US" altLang="ja-JP" sz="1200" dirty="0" smtClean="0">
              <a:solidFill>
                <a:prstClr val="black"/>
              </a:solidFill>
            </a:endParaRPr>
          </a:p>
          <a:p>
            <a:r>
              <a:rPr lang="en-US" altLang="ja-JP" sz="2800" b="1" dirty="0" smtClean="0"/>
              <a:t>1 </a:t>
            </a:r>
            <a:r>
              <a:rPr lang="ja-JP" altLang="en-US" sz="2800" b="1" dirty="0" smtClean="0"/>
              <a:t>呼ばれた座席まで移動</a:t>
            </a:r>
            <a:endParaRPr lang="en-US" altLang="ja-JP" sz="2800" b="1" dirty="0" smtClean="0"/>
          </a:p>
          <a:p>
            <a:r>
              <a:rPr lang="ja-JP" altLang="en-US" sz="1200" dirty="0" smtClean="0"/>
              <a:t>スマホを用いてキリン君へ座席番号を送信するとその場所へ移動する。</a:t>
            </a:r>
            <a:r>
              <a:rPr lang="ja-JP" altLang="en-US" sz="1200" b="1" dirty="0" smtClean="0"/>
              <a:t>→</a:t>
            </a:r>
            <a:r>
              <a:rPr lang="ja-JP" altLang="en-US" sz="1200" dirty="0" smtClean="0"/>
              <a:t>席に着いたままスケジュール変更できる。授業開始前に自動で定位置に戻る。</a:t>
            </a:r>
            <a:endParaRPr lang="en-US" altLang="ja-JP" sz="1200" dirty="0" smtClean="0"/>
          </a:p>
          <a:p>
            <a:endParaRPr lang="en-US" altLang="ja-JP" sz="1200" b="1" dirty="0" smtClean="0"/>
          </a:p>
          <a:p>
            <a:r>
              <a:rPr lang="en-US" altLang="ja-JP" sz="2800" b="1" dirty="0" smtClean="0"/>
              <a:t>Ex. </a:t>
            </a:r>
            <a:r>
              <a:rPr lang="ja-JP" altLang="en-US" sz="2800" b="1" dirty="0" smtClean="0"/>
              <a:t>安全対策</a:t>
            </a:r>
            <a:endParaRPr lang="en-US" altLang="ja-JP" sz="2800" b="1" dirty="0" smtClean="0"/>
          </a:p>
          <a:p>
            <a:r>
              <a:rPr lang="ja-JP" altLang="en-US" sz="1200" dirty="0" smtClean="0"/>
              <a:t>超音波センサ</a:t>
            </a:r>
            <a:r>
              <a:rPr lang="ja-JP" altLang="en-US" sz="1200" b="1" dirty="0" smtClean="0"/>
              <a:t>→</a:t>
            </a:r>
            <a:r>
              <a:rPr lang="ja-JP" altLang="en-US" sz="1200" dirty="0" smtClean="0"/>
              <a:t>事前に危険を察知できる。緊急停止ボタン</a:t>
            </a:r>
            <a:r>
              <a:rPr lang="ja-JP" altLang="en-US" sz="1200" b="1" dirty="0" smtClean="0"/>
              <a:t>→</a:t>
            </a:r>
            <a:r>
              <a:rPr lang="ja-JP" altLang="en-US" sz="1200" dirty="0" smtClean="0"/>
              <a:t>万が一の暴走を止めることができる。</a:t>
            </a:r>
            <a:endParaRPr lang="en-US" altLang="ja-JP" sz="1200" dirty="0" smtClean="0"/>
          </a:p>
          <a:p>
            <a:endParaRPr lang="en-US" altLang="ja-JP" sz="1200" dirty="0" smtClean="0"/>
          </a:p>
          <a:p>
            <a:r>
              <a:rPr lang="ja-JP" altLang="en-US" sz="1200" dirty="0" smtClean="0"/>
              <a:t>授業ノートの</a:t>
            </a:r>
            <a:r>
              <a:rPr lang="ja-JP" altLang="en-US" sz="1200" dirty="0" err="1" smtClean="0"/>
              <a:t>しゃしんを</a:t>
            </a:r>
            <a:r>
              <a:rPr lang="ja-JP" altLang="en-US" sz="1200" dirty="0" smtClean="0"/>
              <a:t>おくるのがめんどい　</a:t>
            </a:r>
            <a:r>
              <a:rPr lang="ja-JP" altLang="en-US" sz="1200" dirty="0" smtClean="0">
                <a:solidFill>
                  <a:prstClr val="black"/>
                </a:solidFill>
              </a:rPr>
              <a:t>→　自動でやって欲しい</a:t>
            </a:r>
            <a:r>
              <a:rPr lang="ja-JP" altLang="en-US" sz="1200" dirty="0" smtClean="0"/>
              <a:t>　　　　　　　　　　　　　　　　　　スマホじゃないから出来たこと</a:t>
            </a:r>
            <a:endParaRPr lang="en-US" altLang="ja-JP" sz="1200" dirty="0" smtClean="0"/>
          </a:p>
          <a:p>
            <a:r>
              <a:rPr lang="ja-JP" altLang="en-US" sz="1200" dirty="0" smtClean="0"/>
              <a:t>あしたのじゅぎょうなん</a:t>
            </a:r>
            <a:r>
              <a:rPr lang="ja-JP" altLang="en-US" sz="1200" dirty="0" err="1" smtClean="0"/>
              <a:t>だっけに</a:t>
            </a:r>
            <a:r>
              <a:rPr lang="ja-JP" altLang="en-US" sz="1200" dirty="0" smtClean="0"/>
              <a:t>答える　</a:t>
            </a:r>
            <a:r>
              <a:rPr lang="ja-JP" altLang="en-US" sz="1200" dirty="0" smtClean="0">
                <a:solidFill>
                  <a:prstClr val="black"/>
                </a:solidFill>
              </a:rPr>
              <a:t>→</a:t>
            </a:r>
            <a:r>
              <a:rPr lang="ja-JP" altLang="en-US" sz="1200" dirty="0" smtClean="0"/>
              <a:t>　じかんもっていかれる　</a:t>
            </a:r>
            <a:r>
              <a:rPr lang="ja-JP" altLang="en-US" sz="1200" dirty="0" smtClean="0">
                <a:solidFill>
                  <a:prstClr val="black"/>
                </a:solidFill>
              </a:rPr>
              <a:t>→　自分で覚えて欲しい</a:t>
            </a:r>
            <a:endParaRPr lang="en-US" altLang="ja-JP" sz="1200" dirty="0" smtClean="0"/>
          </a:p>
          <a:p>
            <a:endParaRPr lang="en-US" altLang="ja-JP" sz="1200" dirty="0" smtClean="0"/>
          </a:p>
          <a:p>
            <a:r>
              <a:rPr lang="ja-JP" altLang="en-US" sz="1200" dirty="0" smtClean="0"/>
              <a:t>負担を減らしたい</a:t>
            </a:r>
            <a:endParaRPr lang="en-US" altLang="ja-JP" sz="1200" dirty="0" smtClean="0"/>
          </a:p>
          <a:p>
            <a:endParaRPr lang="en-US" altLang="ja-JP" sz="1200" dirty="0" smtClean="0"/>
          </a:p>
          <a:p>
            <a:r>
              <a:rPr lang="ja-JP" altLang="en-US" sz="1200" dirty="0" smtClean="0"/>
              <a:t>自分でやる　めんどい　なら自動化だ　自動化はスマホじゃ出来ない　コンセプト</a:t>
            </a:r>
            <a:endParaRPr lang="en-US" altLang="ja-JP" sz="1200" dirty="0" smtClean="0"/>
          </a:p>
          <a:p>
            <a:r>
              <a:rPr lang="ja-JP" altLang="en-US" sz="1200" dirty="0" smtClean="0"/>
              <a:t>しつもんにこたえる　めんどい　覚えてほしい　奈良だれかが全体にいえばいい　自動化だ</a:t>
            </a:r>
            <a:endParaRPr lang="en-US" altLang="ja-JP" sz="1200" dirty="0" smtClean="0"/>
          </a:p>
          <a:p>
            <a:endParaRPr lang="en-US" altLang="ja-JP" sz="1200" dirty="0" smtClean="0"/>
          </a:p>
          <a:p>
            <a:r>
              <a:rPr lang="ja-JP" altLang="en-US" sz="1200" dirty="0" err="1" smtClean="0"/>
              <a:t>きりん</a:t>
            </a:r>
            <a:r>
              <a:rPr lang="ja-JP" altLang="en-US" sz="1200" dirty="0" smtClean="0"/>
              <a:t>かしこい　　　　　　　　　　すまほじゃないからできたこと</a:t>
            </a:r>
            <a:endParaRPr lang="en-US" altLang="ja-JP" sz="1200" dirty="0" smtClean="0"/>
          </a:p>
          <a:p>
            <a:r>
              <a:rPr lang="ja-JP" altLang="en-US" sz="1200" dirty="0" smtClean="0"/>
              <a:t>まわりをみわたせる</a:t>
            </a:r>
            <a:endParaRPr lang="en-US" altLang="ja-JP" sz="1200" dirty="0" smtClean="0"/>
          </a:p>
          <a:p>
            <a:endParaRPr lang="en-US" altLang="ja-JP" sz="1200" dirty="0" smtClean="0"/>
          </a:p>
          <a:p>
            <a:r>
              <a:rPr lang="ja-JP" altLang="en-US" sz="1200" dirty="0" smtClean="0"/>
              <a:t>わすれものがへるのはいいこと</a:t>
            </a:r>
            <a:endParaRPr lang="en-US" altLang="ja-JP" sz="1200" dirty="0" smtClean="0"/>
          </a:p>
          <a:p>
            <a:r>
              <a:rPr lang="ja-JP" altLang="en-US" sz="1200" dirty="0" smtClean="0"/>
              <a:t>へることをうながす</a:t>
            </a:r>
            <a:endParaRPr lang="en-US" altLang="ja-JP" sz="1200" dirty="0" smtClean="0"/>
          </a:p>
          <a:p>
            <a:r>
              <a:rPr lang="ja-JP" altLang="en-US" sz="1200" dirty="0" err="1" smtClean="0"/>
              <a:t>すまほには</a:t>
            </a:r>
            <a:r>
              <a:rPr lang="ja-JP" altLang="en-US" sz="1200" dirty="0" smtClean="0"/>
              <a:t>できない</a:t>
            </a:r>
            <a:endParaRPr lang="en-US" altLang="ja-JP" sz="1200" dirty="0" smtClean="0"/>
          </a:p>
          <a:p>
            <a:r>
              <a:rPr lang="ja-JP" altLang="en-US" sz="1200" dirty="0" err="1" smtClean="0"/>
              <a:t>せいせきあっぷ</a:t>
            </a:r>
            <a:r>
              <a:rPr lang="ja-JP" altLang="en-US" sz="1200" dirty="0" smtClean="0"/>
              <a:t>！</a:t>
            </a:r>
            <a:endParaRPr lang="en-US" altLang="ja-JP" sz="1200" dirty="0" smtClean="0"/>
          </a:p>
          <a:p>
            <a:endParaRPr lang="en-US" altLang="ja-JP" sz="1200" dirty="0" smtClean="0"/>
          </a:p>
          <a:p>
            <a:endParaRPr lang="en-US" altLang="ja-JP" sz="1200" b="1" dirty="0"/>
          </a:p>
        </p:txBody>
      </p:sp>
      <p:sp>
        <p:nvSpPr>
          <p:cNvPr id="4" name="スライド番号プレースホルダー 3"/>
          <p:cNvSpPr>
            <a:spLocks noGrp="1"/>
          </p:cNvSpPr>
          <p:nvPr>
            <p:ph type="sldNum" sz="quarter" idx="10"/>
          </p:nvPr>
        </p:nvSpPr>
        <p:spPr/>
        <p:txBody>
          <a:bodyPr/>
          <a:lstStyle/>
          <a:p>
            <a:fld id="{B8CAD601-AA10-4F4D-A9D1-17D0DE308E7C}" type="slidenum">
              <a:rPr kumimoji="1" lang="ja-JP" altLang="en-US" smtClean="0"/>
              <a:t>1</a:t>
            </a:fld>
            <a:endParaRPr kumimoji="1" lang="ja-JP" altLang="en-US"/>
          </a:p>
        </p:txBody>
      </p:sp>
    </p:spTree>
    <p:extLst>
      <p:ext uri="{BB962C8B-B14F-4D97-AF65-F5344CB8AC3E}">
        <p14:creationId xmlns:p14="http://schemas.microsoft.com/office/powerpoint/2010/main" val="4214277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ja-JP" altLang="en-US"/>
              <a:t>マスター タイトルの書式設定</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A07CAFF-72E7-4FFB-9243-F9FD562989BB}" type="datetimeFigureOut">
              <a:rPr kumimoji="1" lang="ja-JP" altLang="en-US" smtClean="0"/>
              <a:t>2019/1/30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8619F0-9106-42C6-A6DA-38F49128DF64}" type="slidenum">
              <a:rPr kumimoji="1" lang="ja-JP" altLang="en-US" smtClean="0"/>
              <a:t>‹#›</a:t>
            </a:fld>
            <a:endParaRPr kumimoji="1" lang="ja-JP" altLang="en-US"/>
          </a:p>
        </p:txBody>
      </p:sp>
    </p:spTree>
    <p:extLst>
      <p:ext uri="{BB962C8B-B14F-4D97-AF65-F5344CB8AC3E}">
        <p14:creationId xmlns:p14="http://schemas.microsoft.com/office/powerpoint/2010/main" val="329721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A07CAFF-72E7-4FFB-9243-F9FD562989BB}" type="datetimeFigureOut">
              <a:rPr kumimoji="1" lang="ja-JP" altLang="en-US" smtClean="0"/>
              <a:t>2019/1/30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8619F0-9106-42C6-A6DA-38F49128DF64}" type="slidenum">
              <a:rPr kumimoji="1" lang="ja-JP" altLang="en-US" smtClean="0"/>
              <a:t>‹#›</a:t>
            </a:fld>
            <a:endParaRPr kumimoji="1" lang="ja-JP" altLang="en-US"/>
          </a:p>
        </p:txBody>
      </p:sp>
    </p:spTree>
    <p:extLst>
      <p:ext uri="{BB962C8B-B14F-4D97-AF65-F5344CB8AC3E}">
        <p14:creationId xmlns:p14="http://schemas.microsoft.com/office/powerpoint/2010/main" val="425947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A07CAFF-72E7-4FFB-9243-F9FD562989BB}" type="datetimeFigureOut">
              <a:rPr kumimoji="1" lang="ja-JP" altLang="en-US" smtClean="0"/>
              <a:t>2019/1/30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8619F0-9106-42C6-A6DA-38F49128DF64}" type="slidenum">
              <a:rPr kumimoji="1" lang="ja-JP" altLang="en-US" smtClean="0"/>
              <a:t>‹#›</a:t>
            </a:fld>
            <a:endParaRPr kumimoji="1" lang="ja-JP" altLang="en-US"/>
          </a:p>
        </p:txBody>
      </p:sp>
    </p:spTree>
    <p:extLst>
      <p:ext uri="{BB962C8B-B14F-4D97-AF65-F5344CB8AC3E}">
        <p14:creationId xmlns:p14="http://schemas.microsoft.com/office/powerpoint/2010/main" val="310012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A07CAFF-72E7-4FFB-9243-F9FD562989BB}" type="datetimeFigureOut">
              <a:rPr kumimoji="1" lang="ja-JP" altLang="en-US" smtClean="0"/>
              <a:t>2019/1/30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8619F0-9106-42C6-A6DA-38F49128DF64}" type="slidenum">
              <a:rPr kumimoji="1" lang="ja-JP" altLang="en-US" smtClean="0"/>
              <a:t>‹#›</a:t>
            </a:fld>
            <a:endParaRPr kumimoji="1" lang="ja-JP" altLang="en-US"/>
          </a:p>
        </p:txBody>
      </p:sp>
    </p:spTree>
    <p:extLst>
      <p:ext uri="{BB962C8B-B14F-4D97-AF65-F5344CB8AC3E}">
        <p14:creationId xmlns:p14="http://schemas.microsoft.com/office/powerpoint/2010/main" val="4089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A07CAFF-72E7-4FFB-9243-F9FD562989BB}" type="datetimeFigureOut">
              <a:rPr kumimoji="1" lang="ja-JP" altLang="en-US" smtClean="0"/>
              <a:t>2019/1/30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8619F0-9106-42C6-A6DA-38F49128DF64}" type="slidenum">
              <a:rPr kumimoji="1" lang="ja-JP" altLang="en-US" smtClean="0"/>
              <a:t>‹#›</a:t>
            </a:fld>
            <a:endParaRPr kumimoji="1" lang="ja-JP" altLang="en-US"/>
          </a:p>
        </p:txBody>
      </p:sp>
    </p:spTree>
    <p:extLst>
      <p:ext uri="{BB962C8B-B14F-4D97-AF65-F5344CB8AC3E}">
        <p14:creationId xmlns:p14="http://schemas.microsoft.com/office/powerpoint/2010/main" val="44874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A07CAFF-72E7-4FFB-9243-F9FD562989BB}" type="datetimeFigureOut">
              <a:rPr kumimoji="1" lang="ja-JP" altLang="en-US" smtClean="0"/>
              <a:t>2019/1/30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8619F0-9106-42C6-A6DA-38F49128DF64}" type="slidenum">
              <a:rPr kumimoji="1" lang="ja-JP" altLang="en-US" smtClean="0"/>
              <a:t>‹#›</a:t>
            </a:fld>
            <a:endParaRPr kumimoji="1" lang="ja-JP" altLang="en-US"/>
          </a:p>
        </p:txBody>
      </p:sp>
    </p:spTree>
    <p:extLst>
      <p:ext uri="{BB962C8B-B14F-4D97-AF65-F5344CB8AC3E}">
        <p14:creationId xmlns:p14="http://schemas.microsoft.com/office/powerpoint/2010/main" val="872784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ja-JP" altLang="en-US"/>
              <a:t>マスター テキストの書式設定</a:t>
            </a:r>
          </a:p>
        </p:txBody>
      </p:sp>
      <p:sp>
        <p:nvSpPr>
          <p:cNvPr id="4" name="Content Placeholder 3"/>
          <p:cNvSpPr>
            <a:spLocks noGrp="1"/>
          </p:cNvSpPr>
          <p:nvPr>
            <p:ph sz="half" idx="2"/>
          </p:nvPr>
        </p:nvSpPr>
        <p:spPr>
          <a:xfrm>
            <a:off x="2085368" y="15635264"/>
            <a:ext cx="12807832" cy="22997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ja-JP" altLang="en-US"/>
              <a:t>マスター テキストの書式設定</a:t>
            </a:r>
          </a:p>
        </p:txBody>
      </p:sp>
      <p:sp>
        <p:nvSpPr>
          <p:cNvPr id="6" name="Content Placeholder 5"/>
          <p:cNvSpPr>
            <a:spLocks noGrp="1"/>
          </p:cNvSpPr>
          <p:nvPr>
            <p:ph sz="quarter" idx="4"/>
          </p:nvPr>
        </p:nvSpPr>
        <p:spPr>
          <a:xfrm>
            <a:off x="15326828" y="15635264"/>
            <a:ext cx="12870909" cy="22997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A07CAFF-72E7-4FFB-9243-F9FD562989BB}" type="datetimeFigureOut">
              <a:rPr kumimoji="1" lang="ja-JP" altLang="en-US" smtClean="0"/>
              <a:t>2019/1/30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8619F0-9106-42C6-A6DA-38F49128DF64}" type="slidenum">
              <a:rPr kumimoji="1" lang="ja-JP" altLang="en-US" smtClean="0"/>
              <a:t>‹#›</a:t>
            </a:fld>
            <a:endParaRPr kumimoji="1" lang="ja-JP" altLang="en-US"/>
          </a:p>
        </p:txBody>
      </p:sp>
    </p:spTree>
    <p:extLst>
      <p:ext uri="{BB962C8B-B14F-4D97-AF65-F5344CB8AC3E}">
        <p14:creationId xmlns:p14="http://schemas.microsoft.com/office/powerpoint/2010/main" val="207461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A07CAFF-72E7-4FFB-9243-F9FD562989BB}" type="datetimeFigureOut">
              <a:rPr kumimoji="1" lang="ja-JP" altLang="en-US" smtClean="0"/>
              <a:t>2019/1/30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8619F0-9106-42C6-A6DA-38F49128DF64}" type="slidenum">
              <a:rPr kumimoji="1" lang="ja-JP" altLang="en-US" smtClean="0"/>
              <a:t>‹#›</a:t>
            </a:fld>
            <a:endParaRPr kumimoji="1" lang="ja-JP" altLang="en-US"/>
          </a:p>
        </p:txBody>
      </p:sp>
    </p:spTree>
    <p:extLst>
      <p:ext uri="{BB962C8B-B14F-4D97-AF65-F5344CB8AC3E}">
        <p14:creationId xmlns:p14="http://schemas.microsoft.com/office/powerpoint/2010/main" val="22262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7CAFF-72E7-4FFB-9243-F9FD562989BB}" type="datetimeFigureOut">
              <a:rPr kumimoji="1" lang="ja-JP" altLang="en-US" smtClean="0"/>
              <a:t>2019/1/30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8619F0-9106-42C6-A6DA-38F49128DF64}" type="slidenum">
              <a:rPr kumimoji="1" lang="ja-JP" altLang="en-US" smtClean="0"/>
              <a:t>‹#›</a:t>
            </a:fld>
            <a:endParaRPr kumimoji="1" lang="ja-JP" altLang="en-US"/>
          </a:p>
        </p:txBody>
      </p:sp>
    </p:spTree>
    <p:extLst>
      <p:ext uri="{BB962C8B-B14F-4D97-AF65-F5344CB8AC3E}">
        <p14:creationId xmlns:p14="http://schemas.microsoft.com/office/powerpoint/2010/main" val="254315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ja-JP" altLang="en-US"/>
              <a:t>マスター タイトルの書式設定</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A07CAFF-72E7-4FFB-9243-F9FD562989BB}" type="datetimeFigureOut">
              <a:rPr kumimoji="1" lang="ja-JP" altLang="en-US" smtClean="0"/>
              <a:t>2019/1/30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8619F0-9106-42C6-A6DA-38F49128DF64}" type="slidenum">
              <a:rPr kumimoji="1" lang="ja-JP" altLang="en-US" smtClean="0"/>
              <a:t>‹#›</a:t>
            </a:fld>
            <a:endParaRPr kumimoji="1" lang="ja-JP" altLang="en-US"/>
          </a:p>
        </p:txBody>
      </p:sp>
    </p:spTree>
    <p:extLst>
      <p:ext uri="{BB962C8B-B14F-4D97-AF65-F5344CB8AC3E}">
        <p14:creationId xmlns:p14="http://schemas.microsoft.com/office/powerpoint/2010/main" val="153778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ja-JP" altLang="en-US"/>
              <a:t>図を追加</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A07CAFF-72E7-4FFB-9243-F9FD562989BB}" type="datetimeFigureOut">
              <a:rPr kumimoji="1" lang="ja-JP" altLang="en-US" smtClean="0"/>
              <a:t>2019/1/30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8619F0-9106-42C6-A6DA-38F49128DF64}" type="slidenum">
              <a:rPr kumimoji="1" lang="ja-JP" altLang="en-US" smtClean="0"/>
              <a:t>‹#›</a:t>
            </a:fld>
            <a:endParaRPr kumimoji="1" lang="ja-JP" altLang="en-US"/>
          </a:p>
        </p:txBody>
      </p:sp>
    </p:spTree>
    <p:extLst>
      <p:ext uri="{BB962C8B-B14F-4D97-AF65-F5344CB8AC3E}">
        <p14:creationId xmlns:p14="http://schemas.microsoft.com/office/powerpoint/2010/main" val="3175297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CA07CAFF-72E7-4FFB-9243-F9FD562989BB}" type="datetimeFigureOut">
              <a:rPr kumimoji="1" lang="ja-JP" altLang="en-US" smtClean="0"/>
              <a:t>2019/1/30</a:t>
            </a:fld>
            <a:endParaRPr kumimoji="1" lang="ja-JP"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F98619F0-9106-42C6-A6DA-38F49128DF64}" type="slidenum">
              <a:rPr kumimoji="1" lang="ja-JP" altLang="en-US" smtClean="0"/>
              <a:t>‹#›</a:t>
            </a:fld>
            <a:endParaRPr kumimoji="1" lang="ja-JP" altLang="en-US"/>
          </a:p>
        </p:txBody>
      </p:sp>
    </p:spTree>
    <p:extLst>
      <p:ext uri="{BB962C8B-B14F-4D97-AF65-F5344CB8AC3E}">
        <p14:creationId xmlns:p14="http://schemas.microsoft.com/office/powerpoint/2010/main" val="2182863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kumimoji="1"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kumimoji="1"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kumimoji="1"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kumimoji="1"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9pPr>
    </p:bodyStyle>
    <p:otherStyle>
      <a:defPPr>
        <a:defRPr lang="en-US"/>
      </a:defPPr>
      <a:lvl1pPr marL="0" algn="l" defTabSz="3027487" rtl="0" eaLnBrk="1" latinLnBrk="0" hangingPunct="1">
        <a:defRPr kumimoji="1" sz="5960" kern="1200">
          <a:solidFill>
            <a:schemeClr val="tx1"/>
          </a:solidFill>
          <a:latin typeface="+mn-lt"/>
          <a:ea typeface="+mn-ea"/>
          <a:cs typeface="+mn-cs"/>
        </a:defRPr>
      </a:lvl1pPr>
      <a:lvl2pPr marL="1513743" algn="l" defTabSz="3027487" rtl="0" eaLnBrk="1" latinLnBrk="0" hangingPunct="1">
        <a:defRPr kumimoji="1" sz="5960" kern="1200">
          <a:solidFill>
            <a:schemeClr val="tx1"/>
          </a:solidFill>
          <a:latin typeface="+mn-lt"/>
          <a:ea typeface="+mn-ea"/>
          <a:cs typeface="+mn-cs"/>
        </a:defRPr>
      </a:lvl2pPr>
      <a:lvl3pPr marL="3027487" algn="l" defTabSz="3027487" rtl="0" eaLnBrk="1" latinLnBrk="0" hangingPunct="1">
        <a:defRPr kumimoji="1" sz="5960" kern="1200">
          <a:solidFill>
            <a:schemeClr val="tx1"/>
          </a:solidFill>
          <a:latin typeface="+mn-lt"/>
          <a:ea typeface="+mn-ea"/>
          <a:cs typeface="+mn-cs"/>
        </a:defRPr>
      </a:lvl3pPr>
      <a:lvl4pPr marL="4541230" algn="l" defTabSz="3027487" rtl="0" eaLnBrk="1" latinLnBrk="0" hangingPunct="1">
        <a:defRPr kumimoji="1" sz="5960" kern="1200">
          <a:solidFill>
            <a:schemeClr val="tx1"/>
          </a:solidFill>
          <a:latin typeface="+mn-lt"/>
          <a:ea typeface="+mn-ea"/>
          <a:cs typeface="+mn-cs"/>
        </a:defRPr>
      </a:lvl4pPr>
      <a:lvl5pPr marL="6054974" algn="l" defTabSz="3027487" rtl="0" eaLnBrk="1" latinLnBrk="0" hangingPunct="1">
        <a:defRPr kumimoji="1" sz="5960" kern="1200">
          <a:solidFill>
            <a:schemeClr val="tx1"/>
          </a:solidFill>
          <a:latin typeface="+mn-lt"/>
          <a:ea typeface="+mn-ea"/>
          <a:cs typeface="+mn-cs"/>
        </a:defRPr>
      </a:lvl5pPr>
      <a:lvl6pPr marL="7568717" algn="l" defTabSz="3027487" rtl="0" eaLnBrk="1" latinLnBrk="0" hangingPunct="1">
        <a:defRPr kumimoji="1" sz="5960" kern="1200">
          <a:solidFill>
            <a:schemeClr val="tx1"/>
          </a:solidFill>
          <a:latin typeface="+mn-lt"/>
          <a:ea typeface="+mn-ea"/>
          <a:cs typeface="+mn-cs"/>
        </a:defRPr>
      </a:lvl6pPr>
      <a:lvl7pPr marL="9082461" algn="l" defTabSz="3027487" rtl="0" eaLnBrk="1" latinLnBrk="0" hangingPunct="1">
        <a:defRPr kumimoji="1" sz="5960" kern="1200">
          <a:solidFill>
            <a:schemeClr val="tx1"/>
          </a:solidFill>
          <a:latin typeface="+mn-lt"/>
          <a:ea typeface="+mn-ea"/>
          <a:cs typeface="+mn-cs"/>
        </a:defRPr>
      </a:lvl7pPr>
      <a:lvl8pPr marL="10596204" algn="l" defTabSz="3027487" rtl="0" eaLnBrk="1" latinLnBrk="0" hangingPunct="1">
        <a:defRPr kumimoji="1" sz="5960" kern="1200">
          <a:solidFill>
            <a:schemeClr val="tx1"/>
          </a:solidFill>
          <a:latin typeface="+mn-lt"/>
          <a:ea typeface="+mn-ea"/>
          <a:cs typeface="+mn-cs"/>
        </a:defRPr>
      </a:lvl8pPr>
      <a:lvl9pPr marL="12109948" algn="l" defTabSz="3027487" rtl="0" eaLnBrk="1" latinLnBrk="0" hangingPunct="1">
        <a:defRPr kumimoji="1"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2" name="グループ化 1"/>
          <p:cNvGrpSpPr/>
          <p:nvPr/>
        </p:nvGrpSpPr>
        <p:grpSpPr>
          <a:xfrm>
            <a:off x="655414" y="207935"/>
            <a:ext cx="29619799" cy="42595828"/>
            <a:chOff x="658813" y="977943"/>
            <a:chExt cx="29619799" cy="42595828"/>
          </a:xfrm>
        </p:grpSpPr>
        <p:pic>
          <p:nvPicPr>
            <p:cNvPr id="119" name="Google Shape;119;p1" descr="robo.png"/>
            <p:cNvPicPr preferRelativeResize="0"/>
            <p:nvPr/>
          </p:nvPicPr>
          <p:blipFill rotWithShape="1">
            <a:blip r:embed="rId3">
              <a:alphaModFix/>
            </a:blip>
            <a:srcRect/>
            <a:stretch/>
          </p:blipFill>
          <p:spPr>
            <a:xfrm>
              <a:off x="658813" y="6242815"/>
              <a:ext cx="11167223" cy="9243519"/>
            </a:xfrm>
            <a:prstGeom prst="rect">
              <a:avLst/>
            </a:prstGeom>
            <a:noFill/>
            <a:ln>
              <a:noFill/>
            </a:ln>
          </p:spPr>
        </p:pic>
        <p:pic>
          <p:nvPicPr>
            <p:cNvPr id="120" name="Google Shape;120;p1"/>
            <p:cNvPicPr preferRelativeResize="0"/>
            <p:nvPr/>
          </p:nvPicPr>
          <p:blipFill rotWithShape="1">
            <a:blip r:embed="rId4">
              <a:alphaModFix/>
            </a:blip>
            <a:srcRect/>
            <a:stretch/>
          </p:blipFill>
          <p:spPr>
            <a:xfrm>
              <a:off x="21813490" y="977943"/>
              <a:ext cx="8465122" cy="19607998"/>
            </a:xfrm>
            <a:prstGeom prst="rect">
              <a:avLst/>
            </a:prstGeom>
            <a:noFill/>
            <a:ln>
              <a:noFill/>
            </a:ln>
          </p:spPr>
        </p:pic>
        <p:sp>
          <p:nvSpPr>
            <p:cNvPr id="121" name="Google Shape;121;p1"/>
            <p:cNvSpPr txBox="1"/>
            <p:nvPr/>
          </p:nvSpPr>
          <p:spPr>
            <a:xfrm>
              <a:off x="1074570" y="1625600"/>
              <a:ext cx="11555700" cy="300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9900"/>
                <a:buFont typeface="Calibri"/>
                <a:buNone/>
              </a:pPr>
              <a:r>
                <a:rPr lang="ja-JP" sz="19900" b="0" i="0" u="none" strike="noStrike" cap="none">
                  <a:solidFill>
                    <a:schemeClr val="dk1"/>
                  </a:solidFill>
                  <a:latin typeface="Calibri"/>
                  <a:ea typeface="Calibri"/>
                  <a:cs typeface="Calibri"/>
                  <a:sym typeface="Calibri"/>
                </a:rPr>
                <a:t>MIRS1805</a:t>
              </a:r>
              <a:endParaRPr sz="19900" b="0" i="0" u="none" strike="noStrike" cap="none">
                <a:solidFill>
                  <a:schemeClr val="dk1"/>
                </a:solidFill>
                <a:latin typeface="Calibri"/>
                <a:ea typeface="Calibri"/>
                <a:cs typeface="Calibri"/>
                <a:sym typeface="Calibri"/>
              </a:endParaRPr>
            </a:p>
          </p:txBody>
        </p:sp>
        <p:sp>
          <p:nvSpPr>
            <p:cNvPr id="122" name="Google Shape;122;p1"/>
            <p:cNvSpPr txBox="1"/>
            <p:nvPr/>
          </p:nvSpPr>
          <p:spPr>
            <a:xfrm>
              <a:off x="2088889" y="4643047"/>
              <a:ext cx="22396800" cy="96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6000"/>
                <a:buFont typeface="Calibri"/>
                <a:buNone/>
              </a:pPr>
              <a:r>
                <a:rPr lang="ja-JP" sz="6000" b="1" i="0" u="sng" strike="noStrike" cap="none">
                  <a:solidFill>
                    <a:srgbClr val="FF0000"/>
                  </a:solidFill>
                  <a:latin typeface="Calibri"/>
                  <a:ea typeface="Calibri"/>
                  <a:cs typeface="Calibri"/>
                  <a:sym typeface="Calibri"/>
                </a:rPr>
                <a:t>MIRS標準機ミニ競技会優勝　</a:t>
              </a:r>
              <a:endParaRPr sz="6905" b="0" i="0" u="none" strike="noStrike" cap="none">
                <a:solidFill>
                  <a:schemeClr val="dk1"/>
                </a:solidFill>
                <a:latin typeface="Calibri"/>
                <a:ea typeface="Calibri"/>
                <a:cs typeface="Calibri"/>
                <a:sym typeface="Calibri"/>
              </a:endParaRPr>
            </a:p>
          </p:txBody>
        </p:sp>
        <p:sp>
          <p:nvSpPr>
            <p:cNvPr id="123" name="Google Shape;123;p1"/>
            <p:cNvSpPr/>
            <p:nvPr/>
          </p:nvSpPr>
          <p:spPr>
            <a:xfrm>
              <a:off x="12814921" y="2281360"/>
              <a:ext cx="16315200" cy="15696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4800"/>
                <a:buFont typeface="Calibri"/>
                <a:buNone/>
              </a:pPr>
              <a:r>
                <a:rPr lang="ja-JP" sz="4800" b="0" i="0" u="none" strike="noStrike" cap="none" dirty="0">
                  <a:solidFill>
                    <a:schemeClr val="dk1"/>
                  </a:solidFill>
                  <a:latin typeface="Calibri"/>
                  <a:ea typeface="Calibri"/>
                  <a:cs typeface="Calibri"/>
                  <a:sym typeface="Calibri"/>
                </a:rPr>
                <a:t> PM 長野俊平   TL 宮林宏行   DM 佐野元康   広報 佐々木謙人</a:t>
              </a:r>
              <a:endParaRPr sz="4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4800"/>
                <a:buFont typeface="Calibri"/>
                <a:buNone/>
              </a:pPr>
              <a:r>
                <a:rPr lang="ja-JP" sz="4800" b="0" i="0" u="none" strike="noStrike" cap="none" dirty="0">
                  <a:solidFill>
                    <a:schemeClr val="dk1"/>
                  </a:solidFill>
                  <a:latin typeface="Calibri"/>
                  <a:ea typeface="Calibri"/>
                  <a:cs typeface="Calibri"/>
                  <a:sym typeface="Calibri"/>
                </a:rPr>
                <a:t>　    </a:t>
              </a:r>
              <a:r>
                <a:rPr lang="ja-JP" sz="4800" b="0" i="0" u="none" strike="noStrike" cap="none" dirty="0" smtClean="0">
                  <a:solidFill>
                    <a:schemeClr val="dk1"/>
                  </a:solidFill>
                  <a:latin typeface="Calibri"/>
                  <a:ea typeface="Calibri"/>
                  <a:cs typeface="Calibri"/>
                  <a:sym typeface="Calibri"/>
                </a:rPr>
                <a:t>鈴木</a:t>
              </a:r>
              <a:r>
                <a:rPr lang="ja-JP" sz="4800" b="0" i="0" u="none" strike="noStrike" cap="none" dirty="0">
                  <a:solidFill>
                    <a:schemeClr val="dk1"/>
                  </a:solidFill>
                  <a:latin typeface="Calibri"/>
                  <a:ea typeface="Calibri"/>
                  <a:cs typeface="Calibri"/>
                  <a:sym typeface="Calibri"/>
                </a:rPr>
                <a:t>文隆     </a:t>
              </a:r>
              <a:r>
                <a:rPr lang="ja-JP" sz="4800" b="0" i="0" u="none" strike="noStrike" cap="none" dirty="0" smtClean="0">
                  <a:solidFill>
                    <a:schemeClr val="dk1"/>
                  </a:solidFill>
                  <a:latin typeface="Calibri"/>
                  <a:ea typeface="Calibri"/>
                  <a:cs typeface="Calibri"/>
                  <a:sym typeface="Calibri"/>
                </a:rPr>
                <a:t> </a:t>
              </a:r>
              <a:r>
                <a:rPr lang="en-US" altLang="ja-JP" sz="4800" b="0" i="0" u="none" strike="noStrike" cap="none" dirty="0" smtClean="0">
                  <a:solidFill>
                    <a:schemeClr val="dk1"/>
                  </a:solidFill>
                  <a:latin typeface="Calibri"/>
                  <a:ea typeface="Calibri"/>
                  <a:cs typeface="Calibri"/>
                  <a:sym typeface="Calibri"/>
                </a:rPr>
                <a:t> </a:t>
              </a:r>
              <a:r>
                <a:rPr lang="ja-JP" sz="4800" b="0" i="0" u="none" strike="noStrike" cap="none" dirty="0" smtClean="0">
                  <a:solidFill>
                    <a:schemeClr val="dk1"/>
                  </a:solidFill>
                  <a:latin typeface="Calibri"/>
                  <a:ea typeface="Calibri"/>
                  <a:cs typeface="Calibri"/>
                  <a:sym typeface="Calibri"/>
                </a:rPr>
                <a:t> </a:t>
              </a:r>
              <a:r>
                <a:rPr lang="ja-JP" sz="4800" b="0" i="0" u="none" strike="noStrike" cap="none" dirty="0">
                  <a:solidFill>
                    <a:schemeClr val="dk1"/>
                  </a:solidFill>
                  <a:latin typeface="Calibri"/>
                  <a:ea typeface="Calibri"/>
                  <a:cs typeface="Calibri"/>
                  <a:sym typeface="Calibri"/>
                </a:rPr>
                <a:t>杉山矢紘           増田大勢              渡邊昌浩</a:t>
              </a:r>
              <a:endParaRPr sz="4800" b="0" i="0" u="none" strike="noStrike" cap="none" dirty="0">
                <a:solidFill>
                  <a:schemeClr val="dk1"/>
                </a:solidFill>
                <a:latin typeface="Calibri"/>
                <a:ea typeface="Calibri"/>
                <a:cs typeface="Calibri"/>
                <a:sym typeface="Calibri"/>
              </a:endParaRPr>
            </a:p>
          </p:txBody>
        </p:sp>
        <p:sp>
          <p:nvSpPr>
            <p:cNvPr id="124" name="Google Shape;124;p1"/>
            <p:cNvSpPr txBox="1"/>
            <p:nvPr/>
          </p:nvSpPr>
          <p:spPr>
            <a:xfrm flipH="1">
              <a:off x="11826011" y="15745546"/>
              <a:ext cx="14043300" cy="105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6600"/>
                <a:buFont typeface="Calibri"/>
                <a:buNone/>
              </a:pPr>
              <a:r>
                <a:rPr lang="ja-JP" sz="6600" b="0" i="0" u="none" strike="noStrike" cap="none">
                  <a:solidFill>
                    <a:srgbClr val="FF0000"/>
                  </a:solidFill>
                  <a:latin typeface="Calibri"/>
                  <a:ea typeface="Calibri"/>
                  <a:cs typeface="Calibri"/>
                  <a:sym typeface="Calibri"/>
                </a:rPr>
                <a:t>Robo</a:t>
              </a:r>
              <a:r>
                <a:rPr lang="ja-JP" sz="6600" b="0" i="0" u="none" strike="noStrike" cap="none">
                  <a:solidFill>
                    <a:schemeClr val="dk1"/>
                  </a:solidFill>
                  <a:latin typeface="Calibri"/>
                  <a:ea typeface="Calibri"/>
                  <a:cs typeface="Calibri"/>
                  <a:sym typeface="Calibri"/>
                </a:rPr>
                <a:t>t +Class</a:t>
              </a:r>
              <a:r>
                <a:rPr lang="ja-JP" sz="6600" b="0" i="0" u="none" strike="noStrike" cap="none">
                  <a:solidFill>
                    <a:srgbClr val="FF0000"/>
                  </a:solidFill>
                  <a:latin typeface="Calibri"/>
                  <a:ea typeface="Calibri"/>
                  <a:cs typeface="Calibri"/>
                  <a:sym typeface="Calibri"/>
                </a:rPr>
                <a:t>mate </a:t>
              </a:r>
              <a:r>
                <a:rPr lang="ja-JP" sz="6600" b="0" i="0" u="none" strike="noStrike" cap="none">
                  <a:solidFill>
                    <a:schemeClr val="dk1"/>
                  </a:solidFill>
                  <a:latin typeface="Calibri"/>
                  <a:ea typeface="Calibri"/>
                  <a:cs typeface="Calibri"/>
                  <a:sym typeface="Calibri"/>
                </a:rPr>
                <a:t>=</a:t>
              </a:r>
              <a:r>
                <a:rPr lang="ja-JP" sz="6600" b="0" i="0" u="none" strike="noStrike" cap="none">
                  <a:solidFill>
                    <a:srgbClr val="FF0000"/>
                  </a:solidFill>
                  <a:latin typeface="Calibri"/>
                  <a:ea typeface="Calibri"/>
                  <a:cs typeface="Calibri"/>
                  <a:sym typeface="Calibri"/>
                </a:rPr>
                <a:t>Robomate</a:t>
              </a:r>
              <a:endParaRPr sz="6600" b="0" i="0" u="none" strike="noStrike" cap="none">
                <a:solidFill>
                  <a:srgbClr val="FF0000"/>
                </a:solidFill>
                <a:latin typeface="Calibri"/>
                <a:ea typeface="Calibri"/>
                <a:cs typeface="Calibri"/>
                <a:sym typeface="Calibri"/>
              </a:endParaRPr>
            </a:p>
          </p:txBody>
        </p:sp>
        <p:sp>
          <p:nvSpPr>
            <p:cNvPr id="125" name="Google Shape;125;p1"/>
            <p:cNvSpPr txBox="1"/>
            <p:nvPr/>
          </p:nvSpPr>
          <p:spPr>
            <a:xfrm>
              <a:off x="12644766" y="4440353"/>
              <a:ext cx="10562700" cy="2308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7200"/>
                <a:buFont typeface="Calibri"/>
                <a:buNone/>
              </a:pPr>
              <a:r>
                <a:rPr lang="ja-JP" sz="7200" b="1" i="0" u="sng" strike="noStrike" cap="none">
                  <a:solidFill>
                    <a:schemeClr val="dk1"/>
                  </a:solidFill>
                  <a:latin typeface="Calibri"/>
                  <a:ea typeface="Calibri"/>
                  <a:cs typeface="Calibri"/>
                  <a:sym typeface="Calibri"/>
                </a:rPr>
                <a:t>成績アップ！？　スマホじゃないから出来たこと</a:t>
              </a:r>
              <a:endParaRPr sz="7200" b="1" i="0" u="sng" strike="noStrike" cap="none">
                <a:solidFill>
                  <a:schemeClr val="dk1"/>
                </a:solidFill>
                <a:latin typeface="Calibri"/>
                <a:ea typeface="Calibri"/>
                <a:cs typeface="Calibri"/>
                <a:sym typeface="Calibri"/>
              </a:endParaRPr>
            </a:p>
          </p:txBody>
        </p:sp>
        <p:sp>
          <p:nvSpPr>
            <p:cNvPr id="126" name="Google Shape;126;p1"/>
            <p:cNvSpPr txBox="1"/>
            <p:nvPr/>
          </p:nvSpPr>
          <p:spPr>
            <a:xfrm>
              <a:off x="12058243" y="7739809"/>
              <a:ext cx="10998300" cy="5170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6600"/>
                <a:buFont typeface="Calibri"/>
                <a:buNone/>
              </a:pPr>
              <a:r>
                <a:rPr lang="ja-JP" sz="6600" b="1" i="0" u="none" strike="noStrike" cap="none" dirty="0">
                  <a:solidFill>
                    <a:schemeClr val="dk1"/>
                  </a:solidFill>
                  <a:latin typeface="Calibri"/>
                  <a:ea typeface="Calibri"/>
                  <a:cs typeface="Calibri"/>
                  <a:sym typeface="Calibri"/>
                </a:rPr>
                <a:t>1 </a:t>
              </a:r>
              <a:r>
                <a:rPr lang="ja-JP" sz="6600" b="1" i="0" u="sng" strike="noStrike" cap="none" dirty="0">
                  <a:solidFill>
                    <a:schemeClr val="dk1"/>
                  </a:solidFill>
                  <a:latin typeface="Calibri"/>
                  <a:ea typeface="Calibri"/>
                  <a:cs typeface="Calibri"/>
                  <a:sym typeface="Calibri"/>
                </a:rPr>
                <a:t>呼ばれた座席まで移動</a:t>
              </a:r>
              <a:endParaRPr sz="6600" b="1" i="0" u="sng"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600"/>
                <a:buFont typeface="Calibri"/>
                <a:buNone/>
              </a:pPr>
              <a:r>
                <a:rPr lang="ja-JP" sz="6600" b="1" i="0" u="none" strike="noStrike" cap="none" dirty="0">
                  <a:solidFill>
                    <a:schemeClr val="dk1"/>
                  </a:solidFill>
                  <a:latin typeface="Calibri"/>
                  <a:ea typeface="Calibri"/>
                  <a:cs typeface="Calibri"/>
                  <a:sym typeface="Calibri"/>
                </a:rPr>
                <a:t>2 </a:t>
              </a:r>
              <a:r>
                <a:rPr lang="ja-JP" sz="6600" b="1" i="0" u="sng" strike="noStrike" cap="none" dirty="0">
                  <a:solidFill>
                    <a:schemeClr val="dk1"/>
                  </a:solidFill>
                  <a:latin typeface="Calibri"/>
                  <a:ea typeface="Calibri"/>
                  <a:cs typeface="Calibri"/>
                  <a:sym typeface="Calibri"/>
                </a:rPr>
                <a:t>スケジュール変更機能</a:t>
              </a:r>
              <a:endParaRPr sz="6600" b="1" i="0" u="sng"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600"/>
                <a:buFont typeface="Calibri"/>
                <a:buNone/>
              </a:pPr>
              <a:r>
                <a:rPr lang="ja-JP" sz="6600" b="1" i="0" u="none" strike="noStrike" cap="none" dirty="0">
                  <a:solidFill>
                    <a:schemeClr val="dk1"/>
                  </a:solidFill>
                  <a:latin typeface="Calibri"/>
                  <a:ea typeface="Calibri"/>
                  <a:cs typeface="Calibri"/>
                  <a:sym typeface="Calibri"/>
                </a:rPr>
                <a:t>3 </a:t>
              </a:r>
              <a:r>
                <a:rPr lang="ja-JP" sz="6600" b="1" i="0" u="sng" strike="noStrike" cap="none" dirty="0">
                  <a:solidFill>
                    <a:schemeClr val="dk1"/>
                  </a:solidFill>
                  <a:latin typeface="Calibri"/>
                  <a:ea typeface="Calibri"/>
                  <a:cs typeface="Calibri"/>
                  <a:sym typeface="Calibri"/>
                </a:rPr>
                <a:t>登下校</a:t>
              </a:r>
              <a:r>
                <a:rPr lang="ja-JP" sz="6600" b="1" i="0" u="none" strike="noStrike" cap="none" dirty="0">
                  <a:solidFill>
                    <a:schemeClr val="dk1"/>
                  </a:solidFill>
                  <a:latin typeface="Calibri"/>
                  <a:ea typeface="Calibri"/>
                  <a:cs typeface="Calibri"/>
                  <a:sym typeface="Calibri"/>
                </a:rPr>
                <a:t>　</a:t>
              </a:r>
              <a:endParaRPr sz="66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600"/>
                <a:buFont typeface="Calibri"/>
                <a:buNone/>
              </a:pPr>
              <a:r>
                <a:rPr lang="ja-JP" sz="6600" b="1" i="0" u="none" strike="noStrike" cap="none" dirty="0">
                  <a:solidFill>
                    <a:schemeClr val="dk1"/>
                  </a:solidFill>
                  <a:latin typeface="Calibri"/>
                  <a:ea typeface="Calibri"/>
                  <a:cs typeface="Calibri"/>
                  <a:sym typeface="Calibri"/>
                </a:rPr>
                <a:t>4 </a:t>
              </a:r>
              <a:r>
                <a:rPr lang="ja-JP" sz="6600" b="1" i="0" u="sng" strike="noStrike" cap="none" dirty="0">
                  <a:solidFill>
                    <a:schemeClr val="dk1"/>
                  </a:solidFill>
                  <a:latin typeface="Calibri"/>
                  <a:ea typeface="Calibri"/>
                  <a:cs typeface="Calibri"/>
                  <a:sym typeface="Calibri"/>
                </a:rPr>
                <a:t>首の伸縮</a:t>
              </a:r>
              <a:endParaRPr sz="6600" b="1" i="0" u="sng"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600"/>
                <a:buFont typeface="Calibri"/>
                <a:buNone/>
              </a:pPr>
              <a:r>
                <a:rPr lang="ja-JP" sz="6600" b="1" i="0" u="none" strike="noStrike" cap="none" dirty="0">
                  <a:solidFill>
                    <a:schemeClr val="dk1"/>
                  </a:solidFill>
                  <a:latin typeface="Calibri"/>
                  <a:ea typeface="Calibri"/>
                  <a:cs typeface="Calibri"/>
                  <a:sym typeface="Calibri"/>
                </a:rPr>
                <a:t>5 </a:t>
              </a:r>
              <a:r>
                <a:rPr lang="ja-JP" sz="6600" b="1" i="0" u="sng" strike="noStrike" cap="none" dirty="0">
                  <a:solidFill>
                    <a:schemeClr val="dk1"/>
                  </a:solidFill>
                  <a:latin typeface="Calibri"/>
                  <a:ea typeface="Calibri"/>
                  <a:cs typeface="Calibri"/>
                  <a:sym typeface="Calibri"/>
                </a:rPr>
                <a:t>授業のライブ配信</a:t>
              </a:r>
              <a:r>
                <a:rPr lang="ja-JP" sz="6600" b="1" i="0" u="none" strike="noStrike" cap="none" dirty="0">
                  <a:solidFill>
                    <a:schemeClr val="dk1"/>
                  </a:solidFill>
                  <a:latin typeface="Calibri"/>
                  <a:ea typeface="Calibri"/>
                  <a:cs typeface="Calibri"/>
                  <a:sym typeface="Calibri"/>
                </a:rPr>
                <a:t>　</a:t>
              </a:r>
              <a:endParaRPr sz="6600" b="1" i="0" u="sng" strike="noStrike" cap="none" dirty="0">
                <a:solidFill>
                  <a:schemeClr val="dk1"/>
                </a:solidFill>
                <a:latin typeface="Calibri"/>
                <a:ea typeface="Calibri"/>
                <a:cs typeface="Calibri"/>
                <a:sym typeface="Calibri"/>
              </a:endParaRPr>
            </a:p>
          </p:txBody>
        </p:sp>
        <p:sp>
          <p:nvSpPr>
            <p:cNvPr id="127" name="Google Shape;127;p1"/>
            <p:cNvSpPr txBox="1"/>
            <p:nvPr/>
          </p:nvSpPr>
          <p:spPr>
            <a:xfrm>
              <a:off x="3012238" y="14521060"/>
              <a:ext cx="9107400" cy="252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600"/>
                <a:buFont typeface="Calibri"/>
                <a:buNone/>
              </a:pPr>
              <a:r>
                <a:rPr lang="ja-JP" sz="16600" b="0" i="0" u="none" strike="noStrike" cap="none">
                  <a:solidFill>
                    <a:schemeClr val="dk1"/>
                  </a:solidFill>
                  <a:latin typeface="Calibri"/>
                  <a:ea typeface="Calibri"/>
                  <a:cs typeface="Calibri"/>
                  <a:sym typeface="Calibri"/>
                </a:rPr>
                <a:t>project</a:t>
              </a:r>
              <a:endParaRPr sz="9600" b="0" i="0" u="none" strike="noStrike" cap="none">
                <a:solidFill>
                  <a:schemeClr val="dk1"/>
                </a:solidFill>
                <a:latin typeface="Calibri"/>
                <a:ea typeface="Calibri"/>
                <a:cs typeface="Calibri"/>
                <a:sym typeface="Calibri"/>
              </a:endParaRPr>
            </a:p>
          </p:txBody>
        </p:sp>
        <p:grpSp>
          <p:nvGrpSpPr>
            <p:cNvPr id="128" name="Google Shape;128;p1"/>
            <p:cNvGrpSpPr/>
            <p:nvPr/>
          </p:nvGrpSpPr>
          <p:grpSpPr>
            <a:xfrm>
              <a:off x="15532626" y="17739346"/>
              <a:ext cx="13570800" cy="7448700"/>
              <a:chOff x="-18226452" y="16915670"/>
              <a:chExt cx="13570800" cy="7448700"/>
            </a:xfrm>
          </p:grpSpPr>
          <p:sp>
            <p:nvSpPr>
              <p:cNvPr id="129" name="Google Shape;129;p1"/>
              <p:cNvSpPr/>
              <p:nvPr/>
            </p:nvSpPr>
            <p:spPr>
              <a:xfrm>
                <a:off x="-18226452" y="16915671"/>
                <a:ext cx="13570800" cy="7448700"/>
              </a:xfrm>
              <a:prstGeom prst="rect">
                <a:avLst/>
              </a:prstGeom>
              <a:noFill/>
              <a:ln w="762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905"/>
                  <a:buFont typeface="Calibri"/>
                  <a:buNone/>
                </a:pPr>
                <a:endParaRPr sz="6905" b="0" i="0" u="none" strike="noStrike" cap="none">
                  <a:solidFill>
                    <a:schemeClr val="lt1"/>
                  </a:solidFill>
                  <a:latin typeface="Calibri"/>
                  <a:ea typeface="Calibri"/>
                  <a:cs typeface="Calibri"/>
                  <a:sym typeface="Calibri"/>
                </a:endParaRPr>
              </a:p>
            </p:txBody>
          </p:sp>
          <p:sp>
            <p:nvSpPr>
              <p:cNvPr id="130" name="Google Shape;130;p1"/>
              <p:cNvSpPr txBox="1"/>
              <p:nvPr/>
            </p:nvSpPr>
            <p:spPr>
              <a:xfrm>
                <a:off x="-18068971" y="16976754"/>
                <a:ext cx="13389600" cy="692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8800"/>
                  <a:buFont typeface="Calibri"/>
                  <a:buNone/>
                </a:pPr>
                <a:r>
                  <a:rPr lang="ja-JP" sz="8800" b="1" i="0" strike="noStrike" cap="none" dirty="0">
                    <a:solidFill>
                      <a:srgbClr val="000000"/>
                    </a:solidFill>
                    <a:latin typeface="Calibri"/>
                    <a:ea typeface="Calibri"/>
                    <a:cs typeface="Calibri"/>
                    <a:sym typeface="Calibri"/>
                  </a:rPr>
                  <a:t>2</a:t>
                </a:r>
                <a:r>
                  <a:rPr lang="ja-JP" sz="8800" b="1" i="0" u="none" strike="noStrike" cap="none" dirty="0">
                    <a:solidFill>
                      <a:srgbClr val="000000"/>
                    </a:solidFill>
                    <a:latin typeface="Calibri"/>
                    <a:ea typeface="Calibri"/>
                    <a:cs typeface="Calibri"/>
                    <a:sym typeface="Calibri"/>
                  </a:rPr>
                  <a:t> スケジュール変更機能</a:t>
                </a:r>
                <a:endParaRPr sz="8800" b="1"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4800"/>
                  <a:buFont typeface="Calibri"/>
                  <a:buNone/>
                </a:pPr>
                <a:endParaRPr sz="48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6000"/>
                  <a:buFont typeface="Calibri"/>
                  <a:buNone/>
                </a:pPr>
                <a:r>
                  <a:rPr lang="ja-JP" sz="6000" b="0" i="0" u="none" strike="noStrike" cap="none" dirty="0">
                    <a:solidFill>
                      <a:srgbClr val="000000"/>
                    </a:solidFill>
                    <a:latin typeface="Calibri"/>
                    <a:ea typeface="Calibri"/>
                    <a:cs typeface="Calibri"/>
                    <a:sym typeface="Calibri"/>
                  </a:rPr>
                  <a:t>ディスプレイを操作して授業変更を</a:t>
                </a:r>
                <a:endParaRPr sz="60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6000"/>
                  <a:buFont typeface="Calibri"/>
                  <a:buNone/>
                </a:pPr>
                <a:r>
                  <a:rPr lang="ja-JP" sz="6000" b="0" i="0" u="none" strike="noStrike" cap="none" dirty="0">
                    <a:solidFill>
                      <a:srgbClr val="000000"/>
                    </a:solidFill>
                    <a:latin typeface="Calibri"/>
                    <a:ea typeface="Calibri"/>
                    <a:cs typeface="Calibri"/>
                    <a:sym typeface="Calibri"/>
                  </a:rPr>
                  <a:t>してもらうと、それを</a:t>
                </a:r>
                <a:endParaRPr sz="60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6000"/>
                  <a:buFont typeface="Calibri"/>
                  <a:buNone/>
                </a:pPr>
                <a:r>
                  <a:rPr lang="ja-JP" sz="6000" b="0" i="0" u="none" strike="noStrike" cap="none" dirty="0">
                    <a:solidFill>
                      <a:srgbClr val="000000"/>
                    </a:solidFill>
                    <a:latin typeface="Calibri"/>
                    <a:ea typeface="Calibri"/>
                    <a:cs typeface="Calibri"/>
                    <a:sym typeface="Calibri"/>
                  </a:rPr>
                  <a:t>下校前に話す。</a:t>
                </a:r>
                <a:endParaRPr sz="60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6000"/>
                  <a:buFont typeface="Calibri"/>
                  <a:buNone/>
                </a:pPr>
                <a:r>
                  <a:rPr lang="ja-JP" sz="6000" b="1" i="0" u="none" strike="noStrike" cap="none" dirty="0">
                    <a:solidFill>
                      <a:srgbClr val="000000"/>
                    </a:solidFill>
                    <a:latin typeface="Calibri"/>
                    <a:ea typeface="Calibri"/>
                    <a:cs typeface="Calibri"/>
                    <a:sym typeface="Calibri"/>
                  </a:rPr>
                  <a:t>→</a:t>
                </a:r>
                <a:r>
                  <a:rPr lang="ja-JP" sz="6000" b="0" i="0" u="none" strike="noStrike" cap="none" dirty="0">
                    <a:solidFill>
                      <a:srgbClr val="000000"/>
                    </a:solidFill>
                    <a:latin typeface="Calibri"/>
                    <a:ea typeface="Calibri"/>
                    <a:cs typeface="Calibri"/>
                    <a:sym typeface="Calibri"/>
                  </a:rPr>
                  <a:t>忘れ物を減らせる。</a:t>
                </a:r>
                <a:endParaRPr sz="6000" b="0" i="0" u="none" strike="noStrike" cap="none" dirty="0">
                  <a:solidFill>
                    <a:srgbClr val="000000"/>
                  </a:solidFill>
                  <a:latin typeface="Calibri"/>
                  <a:ea typeface="Calibri"/>
                  <a:cs typeface="Calibri"/>
                  <a:sym typeface="Calibri"/>
                </a:endParaRPr>
              </a:p>
              <a:p>
                <a:pPr marL="0" marR="0" lvl="0" indent="0" algn="l" rtl="0">
                  <a:spcBef>
                    <a:spcPts val="0"/>
                  </a:spcBef>
                  <a:spcAft>
                    <a:spcPts val="0"/>
                  </a:spcAft>
                  <a:buClr>
                    <a:schemeClr val="dk1"/>
                  </a:buClr>
                  <a:buSzPts val="5400"/>
                  <a:buFont typeface="Calibri"/>
                  <a:buNone/>
                </a:pPr>
                <a:endParaRPr sz="5400" b="0" i="0" u="none" strike="noStrike" cap="none" dirty="0">
                  <a:solidFill>
                    <a:srgbClr val="000000"/>
                  </a:solidFill>
                  <a:latin typeface="Calibri"/>
                  <a:ea typeface="Calibri"/>
                  <a:cs typeface="Calibri"/>
                  <a:sym typeface="Calibri"/>
                </a:endParaRPr>
              </a:p>
            </p:txBody>
          </p:sp>
          <p:pic>
            <p:nvPicPr>
              <p:cNvPr id="131" name="Google Shape;131;p1" descr="000909.smpl.png.jpeg"/>
              <p:cNvPicPr preferRelativeResize="0"/>
              <p:nvPr/>
            </p:nvPicPr>
            <p:blipFill rotWithShape="1">
              <a:blip r:embed="rId5">
                <a:alphaModFix/>
              </a:blip>
              <a:srcRect/>
              <a:stretch/>
            </p:blipFill>
            <p:spPr>
              <a:xfrm>
                <a:off x="-10293474" y="20376495"/>
                <a:ext cx="5160895" cy="3911169"/>
              </a:xfrm>
              <a:prstGeom prst="rect">
                <a:avLst/>
              </a:prstGeom>
              <a:noFill/>
              <a:ln>
                <a:noFill/>
              </a:ln>
            </p:spPr>
          </p:pic>
        </p:grpSp>
        <p:grpSp>
          <p:nvGrpSpPr>
            <p:cNvPr id="132" name="Google Shape;132;p1"/>
            <p:cNvGrpSpPr/>
            <p:nvPr/>
          </p:nvGrpSpPr>
          <p:grpSpPr>
            <a:xfrm>
              <a:off x="15556279" y="34778476"/>
              <a:ext cx="13570800" cy="8795295"/>
              <a:chOff x="-18250109" y="25391780"/>
              <a:chExt cx="13570800" cy="8795295"/>
            </a:xfrm>
          </p:grpSpPr>
          <p:sp>
            <p:nvSpPr>
              <p:cNvPr id="133" name="Google Shape;133;p1"/>
              <p:cNvSpPr/>
              <p:nvPr/>
            </p:nvSpPr>
            <p:spPr>
              <a:xfrm>
                <a:off x="-18250109" y="25391780"/>
                <a:ext cx="13570800" cy="7448700"/>
              </a:xfrm>
              <a:prstGeom prst="rect">
                <a:avLst/>
              </a:prstGeom>
              <a:solidFill>
                <a:srgbClr val="FBE4D4"/>
              </a:solidFill>
              <a:ln w="762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905"/>
                  <a:buFont typeface="Calibri"/>
                  <a:buNone/>
                </a:pPr>
                <a:endParaRPr sz="6905" b="0" i="0" u="none" strike="noStrike" cap="none">
                  <a:solidFill>
                    <a:schemeClr val="lt1"/>
                  </a:solidFill>
                  <a:latin typeface="Calibri"/>
                  <a:ea typeface="Calibri"/>
                  <a:cs typeface="Calibri"/>
                  <a:sym typeface="Calibri"/>
                </a:endParaRPr>
              </a:p>
            </p:txBody>
          </p:sp>
          <p:sp>
            <p:nvSpPr>
              <p:cNvPr id="134" name="Google Shape;134;p1"/>
              <p:cNvSpPr/>
              <p:nvPr/>
            </p:nvSpPr>
            <p:spPr>
              <a:xfrm>
                <a:off x="-18032448" y="25538675"/>
                <a:ext cx="13329600" cy="8648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8800"/>
                  <a:buFont typeface="Calibri"/>
                  <a:buNone/>
                </a:pPr>
                <a:r>
                  <a:rPr lang="ja-JP" sz="8800" b="1" i="0" u="none" strike="noStrike" cap="none" dirty="0" smtClean="0">
                    <a:solidFill>
                      <a:schemeClr val="dk1"/>
                    </a:solidFill>
                    <a:latin typeface="Calibri"/>
                    <a:ea typeface="Calibri"/>
                    <a:cs typeface="Calibri"/>
                    <a:sym typeface="Calibri"/>
                  </a:rPr>
                  <a:t>Ex</a:t>
                </a:r>
                <a:r>
                  <a:rPr lang="en-US" altLang="ja-JP" sz="8800" b="1" i="0" u="none" strike="noStrike" cap="none" dirty="0" smtClean="0">
                    <a:solidFill>
                      <a:schemeClr val="dk1"/>
                    </a:solidFill>
                    <a:latin typeface="Calibri"/>
                    <a:ea typeface="Calibri"/>
                    <a:cs typeface="Calibri"/>
                    <a:sym typeface="Calibri"/>
                  </a:rPr>
                  <a:t>.</a:t>
                </a:r>
                <a:r>
                  <a:rPr lang="ja-JP" sz="8800" b="1" i="0" u="none" strike="noStrike" cap="none" dirty="0" smtClean="0">
                    <a:solidFill>
                      <a:schemeClr val="dk1"/>
                    </a:solidFill>
                    <a:latin typeface="Calibri"/>
                    <a:ea typeface="Calibri"/>
                    <a:cs typeface="Calibri"/>
                    <a:sym typeface="Calibri"/>
                  </a:rPr>
                  <a:t> </a:t>
                </a:r>
                <a:r>
                  <a:rPr lang="ja-JP" sz="8800" b="1" i="0" u="none" strike="noStrike" cap="none" dirty="0">
                    <a:solidFill>
                      <a:schemeClr val="dk1"/>
                    </a:solidFill>
                    <a:latin typeface="Calibri"/>
                    <a:ea typeface="Calibri"/>
                    <a:cs typeface="Calibri"/>
                    <a:sym typeface="Calibri"/>
                  </a:rPr>
                  <a:t>安全対策</a:t>
                </a:r>
                <a:endParaRPr sz="88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4800"/>
                  <a:buFont typeface="Calibri"/>
                  <a:buNone/>
                </a:pPr>
                <a:endParaRPr sz="48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r>
                  <a:rPr lang="ja-JP" sz="6000" b="0" i="0" u="none" strike="noStrike" cap="none" dirty="0">
                    <a:solidFill>
                      <a:schemeClr val="dk1"/>
                    </a:solidFill>
                    <a:latin typeface="Calibri"/>
                    <a:ea typeface="Calibri"/>
                    <a:cs typeface="Calibri"/>
                    <a:sym typeface="Calibri"/>
                  </a:rPr>
                  <a:t>超音波センサ</a:t>
                </a:r>
                <a:endParaRPr sz="6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r>
                  <a:rPr lang="ja-JP" sz="6000" b="1" i="0" u="none" strike="noStrike" cap="none" dirty="0">
                    <a:solidFill>
                      <a:schemeClr val="dk1"/>
                    </a:solidFill>
                    <a:latin typeface="Calibri"/>
                    <a:ea typeface="Calibri"/>
                    <a:cs typeface="Calibri"/>
                    <a:sym typeface="Calibri"/>
                  </a:rPr>
                  <a:t>→</a:t>
                </a:r>
                <a:r>
                  <a:rPr lang="ja-JP" sz="6000" b="0" i="0" u="none" strike="noStrike" cap="none" dirty="0">
                    <a:solidFill>
                      <a:schemeClr val="dk1"/>
                    </a:solidFill>
                    <a:latin typeface="Calibri"/>
                    <a:ea typeface="Calibri"/>
                    <a:cs typeface="Calibri"/>
                    <a:sym typeface="Calibri"/>
                  </a:rPr>
                  <a:t>事前に危険を察知できる。</a:t>
                </a:r>
                <a:endParaRPr sz="6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4800"/>
                  <a:buFont typeface="Calibri"/>
                  <a:buNone/>
                </a:pPr>
                <a:endParaRPr sz="4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r>
                  <a:rPr lang="ja-JP" sz="6000" b="0" i="0" u="none" strike="noStrike" cap="none" dirty="0">
                    <a:solidFill>
                      <a:schemeClr val="dk1"/>
                    </a:solidFill>
                    <a:latin typeface="Calibri"/>
                    <a:ea typeface="Calibri"/>
                    <a:cs typeface="Calibri"/>
                    <a:sym typeface="Calibri"/>
                  </a:rPr>
                  <a:t>緊急停止ボタン</a:t>
                </a:r>
                <a:endParaRPr sz="6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r>
                  <a:rPr lang="ja-JP" sz="6000" b="1" i="0" u="none" strike="noStrike" cap="none" dirty="0">
                    <a:solidFill>
                      <a:schemeClr val="dk1"/>
                    </a:solidFill>
                    <a:latin typeface="Calibri"/>
                    <a:ea typeface="Calibri"/>
                    <a:cs typeface="Calibri"/>
                    <a:sym typeface="Calibri"/>
                  </a:rPr>
                  <a:t>→</a:t>
                </a:r>
                <a:r>
                  <a:rPr lang="ja-JP" sz="6000" b="0" i="0" u="none" strike="noStrike" cap="none" dirty="0">
                    <a:solidFill>
                      <a:schemeClr val="dk1"/>
                    </a:solidFill>
                    <a:latin typeface="Calibri"/>
                    <a:ea typeface="Calibri"/>
                    <a:cs typeface="Calibri"/>
                    <a:sym typeface="Calibri"/>
                  </a:rPr>
                  <a:t>万が一の暴走を止めること</a:t>
                </a:r>
                <a:endParaRPr sz="6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r>
                  <a:rPr lang="ja-JP" sz="6000" b="0" i="0" u="none" strike="noStrike" cap="none" dirty="0">
                    <a:solidFill>
                      <a:schemeClr val="dk1"/>
                    </a:solidFill>
                    <a:latin typeface="Calibri"/>
                    <a:ea typeface="Calibri"/>
                    <a:cs typeface="Calibri"/>
                    <a:sym typeface="Calibri"/>
                  </a:rPr>
                  <a:t>　</a:t>
                </a:r>
                <a:r>
                  <a:rPr lang="ja-JP" sz="6000" b="0" i="0" u="none" strike="noStrike" cap="none">
                    <a:solidFill>
                      <a:schemeClr val="dk1"/>
                    </a:solidFill>
                    <a:latin typeface="Calibri"/>
                    <a:ea typeface="Calibri"/>
                    <a:cs typeface="Calibri"/>
                    <a:sym typeface="Calibri"/>
                  </a:rPr>
                  <a:t>　</a:t>
                </a:r>
                <a:r>
                  <a:rPr lang="ja-JP" sz="6000" b="0" i="0" u="none" strike="noStrike" cap="none" smtClean="0">
                    <a:solidFill>
                      <a:schemeClr val="dk1"/>
                    </a:solidFill>
                    <a:latin typeface="Calibri"/>
                    <a:ea typeface="Calibri"/>
                    <a:cs typeface="Calibri"/>
                    <a:sym typeface="Calibri"/>
                  </a:rPr>
                  <a:t>が</a:t>
                </a:r>
                <a:r>
                  <a:rPr lang="ja-JP" altLang="en-US" sz="6000">
                    <a:solidFill>
                      <a:schemeClr val="dk1"/>
                    </a:solidFill>
                    <a:latin typeface="Calibri"/>
                    <a:ea typeface="Calibri"/>
                    <a:cs typeface="Calibri"/>
                    <a:sym typeface="Calibri"/>
                  </a:rPr>
                  <a:t>出来</a:t>
                </a:r>
                <a:r>
                  <a:rPr lang="ja-JP" altLang="en-US" sz="6000" smtClean="0">
                    <a:solidFill>
                      <a:schemeClr val="dk1"/>
                    </a:solidFill>
                    <a:latin typeface="Calibri"/>
                    <a:ea typeface="Calibri"/>
                    <a:cs typeface="Calibri"/>
                    <a:sym typeface="Calibri"/>
                  </a:rPr>
                  <a:t>る</a:t>
                </a:r>
                <a:r>
                  <a:rPr lang="ja-JP" sz="6000" b="0" i="0" u="none" strike="noStrike" cap="none" smtClean="0">
                    <a:solidFill>
                      <a:schemeClr val="dk1"/>
                    </a:solidFill>
                    <a:latin typeface="Calibri"/>
                    <a:ea typeface="Calibri"/>
                    <a:cs typeface="Calibri"/>
                    <a:sym typeface="Calibri"/>
                  </a:rPr>
                  <a:t>。</a:t>
                </a:r>
                <a:endParaRPr sz="6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endParaRPr sz="6000" b="1" i="0" u="none" strike="noStrike" cap="none" dirty="0">
                  <a:solidFill>
                    <a:schemeClr val="dk1"/>
                  </a:solidFill>
                  <a:latin typeface="Calibri"/>
                  <a:ea typeface="Calibri"/>
                  <a:cs typeface="Calibri"/>
                  <a:sym typeface="Calibri"/>
                </a:endParaRPr>
              </a:p>
            </p:txBody>
          </p:sp>
        </p:grpSp>
        <p:grpSp>
          <p:nvGrpSpPr>
            <p:cNvPr id="135" name="Google Shape;135;p1"/>
            <p:cNvGrpSpPr/>
            <p:nvPr/>
          </p:nvGrpSpPr>
          <p:grpSpPr>
            <a:xfrm>
              <a:off x="925472" y="26123150"/>
              <a:ext cx="13772100" cy="9514663"/>
              <a:chOff x="38266628" y="35418738"/>
              <a:chExt cx="13772100" cy="9514663"/>
            </a:xfrm>
          </p:grpSpPr>
          <p:sp>
            <p:nvSpPr>
              <p:cNvPr id="136" name="Google Shape;136;p1"/>
              <p:cNvSpPr txBox="1"/>
              <p:nvPr/>
            </p:nvSpPr>
            <p:spPr>
              <a:xfrm>
                <a:off x="38536627" y="35546099"/>
                <a:ext cx="13502100" cy="9387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8800"/>
                  <a:buFont typeface="Calibri"/>
                  <a:buNone/>
                </a:pPr>
                <a:r>
                  <a:rPr lang="ja-JP" sz="8800" b="1" i="0" u="none" strike="noStrike" cap="none">
                    <a:solidFill>
                      <a:schemeClr val="dk1"/>
                    </a:solidFill>
                    <a:latin typeface="Calibri"/>
                    <a:ea typeface="Calibri"/>
                    <a:cs typeface="Calibri"/>
                    <a:sym typeface="Calibri"/>
                  </a:rPr>
                  <a:t>3 登下校</a:t>
                </a:r>
                <a:endParaRPr sz="88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4800"/>
                  <a:buFont typeface="Calibri"/>
                  <a:buNone/>
                </a:pPr>
                <a:endParaRPr sz="4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r>
                  <a:rPr lang="ja-JP" sz="6000" b="0" i="0" u="none" strike="noStrike" cap="none">
                    <a:solidFill>
                      <a:schemeClr val="dk1"/>
                    </a:solidFill>
                    <a:latin typeface="Calibri"/>
                    <a:ea typeface="Calibri"/>
                    <a:cs typeface="Calibri"/>
                    <a:sym typeface="Calibri"/>
                  </a:rPr>
                  <a:t>朝「おはよう！」と言い</a:t>
                </a:r>
                <a:endParaRPr sz="60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r>
                  <a:rPr lang="ja-JP" sz="6000" b="0" i="0" u="none" strike="noStrike" cap="none">
                    <a:solidFill>
                      <a:schemeClr val="dk1"/>
                    </a:solidFill>
                    <a:latin typeface="Calibri"/>
                    <a:ea typeface="Calibri"/>
                    <a:cs typeface="Calibri"/>
                    <a:sym typeface="Calibri"/>
                  </a:rPr>
                  <a:t>登校する。</a:t>
                </a:r>
                <a:endParaRPr sz="60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r>
                  <a:rPr lang="ja-JP" sz="6000" b="0" i="0" u="none" strike="noStrike" cap="none">
                    <a:solidFill>
                      <a:schemeClr val="dk1"/>
                    </a:solidFill>
                    <a:latin typeface="Calibri"/>
                    <a:ea typeface="Calibri"/>
                    <a:cs typeface="Calibri"/>
                    <a:sym typeface="Calibri"/>
                  </a:rPr>
                  <a:t>帰る前に次の日の予定を</a:t>
                </a:r>
                <a:endParaRPr sz="60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r>
                  <a:rPr lang="ja-JP" sz="6000" b="0" i="0" u="none" strike="noStrike" cap="none">
                    <a:solidFill>
                      <a:schemeClr val="dk1"/>
                    </a:solidFill>
                    <a:latin typeface="Calibri"/>
                    <a:ea typeface="Calibri"/>
                    <a:cs typeface="Calibri"/>
                    <a:sym typeface="Calibri"/>
                  </a:rPr>
                  <a:t>話して「また明日ね！」</a:t>
                </a:r>
                <a:endParaRPr sz="60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r>
                  <a:rPr lang="ja-JP" sz="6000" b="0" i="0" u="none" strike="noStrike" cap="none">
                    <a:solidFill>
                      <a:schemeClr val="dk1"/>
                    </a:solidFill>
                    <a:latin typeface="Calibri"/>
                    <a:ea typeface="Calibri"/>
                    <a:cs typeface="Calibri"/>
                    <a:sym typeface="Calibri"/>
                  </a:rPr>
                  <a:t>と言って下校する。</a:t>
                </a:r>
                <a:endParaRPr sz="60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endParaRPr sz="60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5400"/>
                  <a:buFont typeface="Calibri"/>
                  <a:buNone/>
                </a:pPr>
                <a:endParaRPr sz="5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5400"/>
                  <a:buFont typeface="Calibri"/>
                  <a:buNone/>
                </a:pPr>
                <a:endParaRPr sz="5400" b="0" i="0" u="none" strike="noStrike" cap="none">
                  <a:solidFill>
                    <a:schemeClr val="dk1"/>
                  </a:solidFill>
                  <a:latin typeface="Calibri"/>
                  <a:ea typeface="Calibri"/>
                  <a:cs typeface="Calibri"/>
                  <a:sym typeface="Calibri"/>
                </a:endParaRPr>
              </a:p>
            </p:txBody>
          </p:sp>
          <p:grpSp>
            <p:nvGrpSpPr>
              <p:cNvPr id="137" name="Google Shape;137;p1"/>
              <p:cNvGrpSpPr/>
              <p:nvPr/>
            </p:nvGrpSpPr>
            <p:grpSpPr>
              <a:xfrm>
                <a:off x="38266628" y="35418738"/>
                <a:ext cx="13547100" cy="7385100"/>
                <a:chOff x="38266628" y="35418738"/>
                <a:chExt cx="13547100" cy="7385100"/>
              </a:xfrm>
            </p:grpSpPr>
            <p:sp>
              <p:nvSpPr>
                <p:cNvPr id="138" name="Google Shape;138;p1"/>
                <p:cNvSpPr/>
                <p:nvPr/>
              </p:nvSpPr>
              <p:spPr>
                <a:xfrm>
                  <a:off x="38266628" y="35418739"/>
                  <a:ext cx="13547100" cy="7385100"/>
                </a:xfrm>
                <a:prstGeom prst="rect">
                  <a:avLst/>
                </a:prstGeom>
                <a:noFill/>
                <a:ln w="762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905"/>
                    <a:buFont typeface="Calibri"/>
                    <a:buNone/>
                  </a:pPr>
                  <a:endParaRPr sz="6905" b="0" i="0" u="none" strike="noStrike" cap="none">
                    <a:solidFill>
                      <a:schemeClr val="lt1"/>
                    </a:solidFill>
                    <a:latin typeface="Calibri"/>
                    <a:ea typeface="Calibri"/>
                    <a:cs typeface="Calibri"/>
                    <a:sym typeface="Calibri"/>
                  </a:endParaRPr>
                </a:p>
              </p:txBody>
            </p:sp>
            <p:pic>
              <p:nvPicPr>
                <p:cNvPr id="139" name="Google Shape;139;p1" descr="images-2.png"/>
                <p:cNvPicPr preferRelativeResize="0"/>
                <p:nvPr/>
              </p:nvPicPr>
              <p:blipFill rotWithShape="1">
                <a:blip r:embed="rId6">
                  <a:alphaModFix/>
                </a:blip>
                <a:srcRect/>
                <a:stretch/>
              </p:blipFill>
              <p:spPr>
                <a:xfrm>
                  <a:off x="46695876" y="38235200"/>
                  <a:ext cx="4774880" cy="4464007"/>
                </a:xfrm>
                <a:prstGeom prst="rect">
                  <a:avLst/>
                </a:prstGeom>
                <a:noFill/>
                <a:ln>
                  <a:noFill/>
                </a:ln>
              </p:spPr>
            </p:pic>
          </p:grpSp>
        </p:grpSp>
        <p:grpSp>
          <p:nvGrpSpPr>
            <p:cNvPr id="140" name="Google Shape;140;p1"/>
            <p:cNvGrpSpPr/>
            <p:nvPr/>
          </p:nvGrpSpPr>
          <p:grpSpPr>
            <a:xfrm>
              <a:off x="925471" y="34646889"/>
              <a:ext cx="13926142" cy="8463815"/>
              <a:chOff x="37432062" y="17438433"/>
              <a:chExt cx="13926142" cy="8463815"/>
            </a:xfrm>
          </p:grpSpPr>
          <p:sp>
            <p:nvSpPr>
              <p:cNvPr id="141" name="Google Shape;141;p1"/>
              <p:cNvSpPr/>
              <p:nvPr/>
            </p:nvSpPr>
            <p:spPr>
              <a:xfrm>
                <a:off x="37432062" y="17441173"/>
                <a:ext cx="13544400" cy="7438500"/>
              </a:xfrm>
              <a:prstGeom prst="rect">
                <a:avLst/>
              </a:prstGeom>
              <a:solidFill>
                <a:srgbClr val="D8E2F3"/>
              </a:solidFill>
              <a:ln w="762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905"/>
                  <a:buFont typeface="Calibri"/>
                  <a:buNone/>
                </a:pPr>
                <a:endParaRPr sz="6905" b="0" i="0" u="none" strike="noStrike" cap="none">
                  <a:solidFill>
                    <a:schemeClr val="lt1"/>
                  </a:solidFill>
                  <a:latin typeface="Calibri"/>
                  <a:ea typeface="Calibri"/>
                  <a:cs typeface="Calibri"/>
                  <a:sym typeface="Calibri"/>
                </a:endParaRPr>
              </a:p>
            </p:txBody>
          </p:sp>
          <p:sp>
            <p:nvSpPr>
              <p:cNvPr id="142" name="Google Shape;142;p1"/>
              <p:cNvSpPr/>
              <p:nvPr/>
            </p:nvSpPr>
            <p:spPr>
              <a:xfrm>
                <a:off x="37519504" y="17438433"/>
                <a:ext cx="13838700" cy="84638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8800"/>
                  <a:buFont typeface="Calibri"/>
                  <a:buNone/>
                </a:pPr>
                <a:r>
                  <a:rPr lang="ja-JP" sz="8800" b="1" i="0" strike="noStrike" cap="none" dirty="0">
                    <a:solidFill>
                      <a:schemeClr val="dk1"/>
                    </a:solidFill>
                    <a:latin typeface="Calibri"/>
                    <a:ea typeface="Calibri"/>
                    <a:cs typeface="Calibri"/>
                    <a:sym typeface="Calibri"/>
                  </a:rPr>
                  <a:t>5</a:t>
                </a:r>
                <a:r>
                  <a:rPr lang="ja-JP" sz="8800" b="1" i="0" u="none" strike="noStrike" cap="none" dirty="0">
                    <a:solidFill>
                      <a:schemeClr val="dk1"/>
                    </a:solidFill>
                    <a:latin typeface="Calibri"/>
                    <a:ea typeface="Calibri"/>
                    <a:cs typeface="Calibri"/>
                    <a:sym typeface="Calibri"/>
                  </a:rPr>
                  <a:t> 授業のライブ配信</a:t>
                </a:r>
                <a:endParaRPr sz="88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4800"/>
                  <a:buFont typeface="Calibri"/>
                  <a:buNone/>
                </a:pPr>
                <a:endParaRPr sz="48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r>
                  <a:rPr lang="ja-JP" sz="6000" b="0" i="0" u="none" strike="noStrike" cap="none" dirty="0">
                    <a:solidFill>
                      <a:schemeClr val="dk1"/>
                    </a:solidFill>
                    <a:latin typeface="Calibri"/>
                    <a:ea typeface="Calibri"/>
                    <a:cs typeface="Calibri"/>
                    <a:sym typeface="Calibri"/>
                  </a:rPr>
                  <a:t>カメラで授業を撮影</a:t>
                </a:r>
                <a:r>
                  <a:rPr lang="ja-JP" sz="6000" b="0" i="0" u="none" strike="noStrike" cap="none" dirty="0" smtClean="0">
                    <a:solidFill>
                      <a:schemeClr val="dk1"/>
                    </a:solidFill>
                    <a:latin typeface="Calibri"/>
                    <a:ea typeface="Calibri"/>
                    <a:cs typeface="Calibri"/>
                    <a:sym typeface="Calibri"/>
                  </a:rPr>
                  <a:t>し</a:t>
                </a:r>
                <a:r>
                  <a:rPr lang="ja-JP" altLang="en-US" sz="6000" b="0" i="0" u="none" strike="noStrike" cap="none" dirty="0" smtClean="0">
                    <a:solidFill>
                      <a:schemeClr val="dk1"/>
                    </a:solidFill>
                    <a:latin typeface="Calibri"/>
                    <a:ea typeface="Calibri"/>
                    <a:cs typeface="Calibri"/>
                    <a:sym typeface="Calibri"/>
                  </a:rPr>
                  <a:t>て</a:t>
                </a:r>
                <a:r>
                  <a:rPr lang="ja-JP" sz="6000" b="0" i="0" u="none" strike="noStrike" cap="none" dirty="0" smtClean="0">
                    <a:solidFill>
                      <a:schemeClr val="dk1"/>
                    </a:solidFill>
                    <a:latin typeface="Calibri"/>
                    <a:ea typeface="Calibri"/>
                    <a:cs typeface="Calibri"/>
                    <a:sym typeface="Calibri"/>
                  </a:rPr>
                  <a:t>YouTube</a:t>
                </a:r>
                <a:r>
                  <a:rPr lang="ja-JP" sz="6000" b="0" i="0" u="none" strike="noStrike" cap="none" dirty="0">
                    <a:solidFill>
                      <a:schemeClr val="dk1"/>
                    </a:solidFill>
                    <a:latin typeface="Calibri"/>
                    <a:ea typeface="Calibri"/>
                    <a:cs typeface="Calibri"/>
                    <a:sym typeface="Calibri"/>
                  </a:rPr>
                  <a:t>配信する</a:t>
                </a:r>
                <a:r>
                  <a:rPr lang="ja-JP" sz="6000" b="0" i="0" u="none" strike="noStrike" cap="none" dirty="0" smtClean="0">
                    <a:solidFill>
                      <a:schemeClr val="dk1"/>
                    </a:solidFill>
                    <a:latin typeface="Calibri"/>
                    <a:ea typeface="Calibri"/>
                    <a:cs typeface="Calibri"/>
                    <a:sym typeface="Calibri"/>
                  </a:rPr>
                  <a:t>。</a:t>
                </a:r>
                <a:r>
                  <a:rPr lang="ja-JP" sz="6000" b="1" i="0" u="none" strike="noStrike" cap="none" dirty="0" smtClean="0">
                    <a:solidFill>
                      <a:schemeClr val="dk1"/>
                    </a:solidFill>
                    <a:latin typeface="Calibri"/>
                    <a:ea typeface="Calibri"/>
                    <a:cs typeface="Calibri"/>
                    <a:sym typeface="Calibri"/>
                  </a:rPr>
                  <a:t>→</a:t>
                </a:r>
                <a:r>
                  <a:rPr lang="ja-JP" sz="6000" b="0" i="0" u="none" strike="noStrike" cap="none" dirty="0">
                    <a:solidFill>
                      <a:schemeClr val="dk1"/>
                    </a:solidFill>
                    <a:latin typeface="Calibri"/>
                    <a:ea typeface="Calibri"/>
                    <a:cs typeface="Calibri"/>
                    <a:sym typeface="Calibri"/>
                  </a:rPr>
                  <a:t>欠席した学生も授業を見れる。</a:t>
                </a:r>
                <a:endParaRPr sz="6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4800"/>
                  <a:buFont typeface="Calibri"/>
                  <a:buNone/>
                </a:pPr>
                <a:endParaRPr sz="4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r>
                  <a:rPr lang="ja-JP" sz="6000" b="0" i="0" u="none" strike="noStrike" cap="none" dirty="0">
                    <a:solidFill>
                      <a:schemeClr val="dk1"/>
                    </a:solidFill>
                    <a:latin typeface="Calibri"/>
                    <a:ea typeface="Calibri"/>
                    <a:cs typeface="Calibri"/>
                    <a:sym typeface="Calibri"/>
                  </a:rPr>
                  <a:t>配信した動画を保存する。</a:t>
                </a:r>
                <a:endParaRPr sz="6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r>
                  <a:rPr lang="ja-JP" sz="6000" b="1" i="0" u="none" strike="noStrike" cap="none" dirty="0">
                    <a:solidFill>
                      <a:schemeClr val="dk1"/>
                    </a:solidFill>
                    <a:latin typeface="Calibri"/>
                    <a:ea typeface="Calibri"/>
                    <a:cs typeface="Calibri"/>
                    <a:sym typeface="Calibri"/>
                  </a:rPr>
                  <a:t>→</a:t>
                </a:r>
                <a:r>
                  <a:rPr lang="ja-JP" sz="6000" b="0" i="0" u="none" strike="noStrike" cap="none" dirty="0">
                    <a:solidFill>
                      <a:schemeClr val="dk1"/>
                    </a:solidFill>
                    <a:latin typeface="Calibri"/>
                    <a:ea typeface="Calibri"/>
                    <a:cs typeface="Calibri"/>
                    <a:sym typeface="Calibri"/>
                  </a:rPr>
                  <a:t>もう1度見返すことも</a:t>
                </a:r>
                <a:endParaRPr sz="6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r>
                  <a:rPr lang="ja-JP" sz="6000" b="0" i="0" u="none" strike="noStrike" cap="none" dirty="0">
                    <a:solidFill>
                      <a:schemeClr val="dk1"/>
                    </a:solidFill>
                    <a:latin typeface="Calibri"/>
                    <a:ea typeface="Calibri"/>
                    <a:cs typeface="Calibri"/>
                    <a:sym typeface="Calibri"/>
                  </a:rPr>
                  <a:t>    出来る。</a:t>
                </a:r>
                <a:endParaRPr sz="6905"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endParaRPr sz="6000" b="1" i="0" u="none" strike="noStrike" cap="none" dirty="0">
                  <a:solidFill>
                    <a:schemeClr val="dk1"/>
                  </a:solidFill>
                  <a:latin typeface="Calibri"/>
                  <a:ea typeface="Calibri"/>
                  <a:cs typeface="Calibri"/>
                  <a:sym typeface="Calibri"/>
                </a:endParaRPr>
              </a:p>
            </p:txBody>
          </p:sp>
          <p:pic>
            <p:nvPicPr>
              <p:cNvPr id="143" name="Google Shape;143;p1" descr="Unknown-4.jpeg"/>
              <p:cNvPicPr preferRelativeResize="0"/>
              <p:nvPr/>
            </p:nvPicPr>
            <p:blipFill rotWithShape="1">
              <a:blip r:embed="rId7">
                <a:alphaModFix/>
              </a:blip>
              <a:srcRect/>
              <a:stretch/>
            </p:blipFill>
            <p:spPr>
              <a:xfrm>
                <a:off x="46580433" y="22337698"/>
                <a:ext cx="3651914" cy="2430413"/>
              </a:xfrm>
              <a:prstGeom prst="rect">
                <a:avLst/>
              </a:prstGeom>
              <a:noFill/>
              <a:ln>
                <a:noFill/>
              </a:ln>
            </p:spPr>
          </p:pic>
        </p:grpSp>
        <p:grpSp>
          <p:nvGrpSpPr>
            <p:cNvPr id="144" name="Google Shape;144;p1"/>
            <p:cNvGrpSpPr/>
            <p:nvPr/>
          </p:nvGrpSpPr>
          <p:grpSpPr>
            <a:xfrm>
              <a:off x="15420258" y="26078644"/>
              <a:ext cx="13927436" cy="7830734"/>
              <a:chOff x="-17974961" y="33826956"/>
              <a:chExt cx="13927436" cy="7830734"/>
            </a:xfrm>
          </p:grpSpPr>
          <p:sp>
            <p:nvSpPr>
              <p:cNvPr id="145" name="Google Shape;145;p1"/>
              <p:cNvSpPr/>
              <p:nvPr/>
            </p:nvSpPr>
            <p:spPr>
              <a:xfrm>
                <a:off x="-17974961" y="33826956"/>
                <a:ext cx="13570800" cy="7385100"/>
              </a:xfrm>
              <a:prstGeom prst="rect">
                <a:avLst/>
              </a:prstGeom>
              <a:solidFill>
                <a:srgbClr val="FFF2CC"/>
              </a:solidFill>
              <a:ln w="762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6905"/>
                  <a:buFont typeface="Calibri"/>
                  <a:buNone/>
                </a:pPr>
                <a:endParaRPr sz="6905" b="0" i="0" u="none" strike="noStrike" cap="none">
                  <a:solidFill>
                    <a:schemeClr val="lt1"/>
                  </a:solidFill>
                  <a:latin typeface="Calibri"/>
                  <a:ea typeface="Calibri"/>
                  <a:cs typeface="Calibri"/>
                  <a:sym typeface="Calibri"/>
                </a:endParaRPr>
              </a:p>
            </p:txBody>
          </p:sp>
          <p:sp>
            <p:nvSpPr>
              <p:cNvPr id="146" name="Google Shape;146;p1"/>
              <p:cNvSpPr/>
              <p:nvPr/>
            </p:nvSpPr>
            <p:spPr>
              <a:xfrm>
                <a:off x="-17703842" y="33932391"/>
                <a:ext cx="13048200" cy="7725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8800"/>
                  <a:buFont typeface="Calibri"/>
                  <a:buNone/>
                </a:pPr>
                <a:r>
                  <a:rPr lang="ja-JP" sz="8800" b="1" i="0" u="none" strike="noStrike" cap="none" dirty="0">
                    <a:solidFill>
                      <a:schemeClr val="dk1"/>
                    </a:solidFill>
                    <a:latin typeface="Calibri"/>
                    <a:ea typeface="Calibri"/>
                    <a:cs typeface="Calibri"/>
                    <a:sym typeface="Calibri"/>
                  </a:rPr>
                  <a:t>4 首の伸縮</a:t>
                </a:r>
                <a:endParaRPr sz="88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4800"/>
                  <a:buFont typeface="Calibri"/>
                  <a:buNone/>
                </a:pPr>
                <a:endParaRPr sz="48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r>
                  <a:rPr lang="ja-JP" sz="6000" b="0" i="0" u="none" strike="noStrike" cap="none" dirty="0">
                    <a:solidFill>
                      <a:schemeClr val="dk1"/>
                    </a:solidFill>
                    <a:latin typeface="Calibri"/>
                    <a:ea typeface="Calibri"/>
                    <a:cs typeface="Calibri"/>
                    <a:sym typeface="Calibri"/>
                  </a:rPr>
                  <a:t>授業開始時刻になると首が伸びる。</a:t>
                </a:r>
                <a:endParaRPr sz="6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r>
                  <a:rPr lang="ja-JP" sz="6000" b="1" i="0" u="none" strike="noStrike" cap="none" dirty="0">
                    <a:solidFill>
                      <a:schemeClr val="dk1"/>
                    </a:solidFill>
                    <a:latin typeface="Calibri"/>
                    <a:ea typeface="Calibri"/>
                    <a:cs typeface="Calibri"/>
                    <a:sym typeface="Calibri"/>
                  </a:rPr>
                  <a:t>→</a:t>
                </a:r>
                <a:r>
                  <a:rPr lang="ja-JP" sz="6000" b="0" i="0" u="none" strike="noStrike" cap="none" dirty="0">
                    <a:solidFill>
                      <a:schemeClr val="dk1"/>
                    </a:solidFill>
                    <a:latin typeface="Calibri"/>
                    <a:ea typeface="Calibri"/>
                    <a:cs typeface="Calibri"/>
                    <a:sym typeface="Calibri"/>
                  </a:rPr>
                  <a:t>黒板を広く映せる。</a:t>
                </a:r>
                <a:endParaRPr sz="6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4800"/>
                  <a:buFont typeface="Calibri"/>
                  <a:buNone/>
                </a:pPr>
                <a:endParaRPr sz="4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r>
                  <a:rPr lang="ja-JP" sz="6000" b="0" i="0" u="none" strike="noStrike" cap="none" dirty="0">
                    <a:solidFill>
                      <a:schemeClr val="dk1"/>
                    </a:solidFill>
                    <a:latin typeface="Calibri"/>
                    <a:ea typeface="Calibri"/>
                    <a:cs typeface="Calibri"/>
                    <a:sym typeface="Calibri"/>
                  </a:rPr>
                  <a:t>授業が終了</a:t>
                </a:r>
                <a:r>
                  <a:rPr lang="ja-JP" sz="6000" b="0" i="0" u="none" strike="noStrike" cap="none" dirty="0" smtClean="0">
                    <a:solidFill>
                      <a:schemeClr val="dk1"/>
                    </a:solidFill>
                    <a:latin typeface="Calibri"/>
                    <a:ea typeface="Calibri"/>
                    <a:cs typeface="Calibri"/>
                    <a:sym typeface="Calibri"/>
                  </a:rPr>
                  <a:t>したら首</a:t>
                </a:r>
                <a:r>
                  <a:rPr lang="ja-JP" sz="6000" b="0" i="0" u="none" strike="noStrike" cap="none" dirty="0">
                    <a:solidFill>
                      <a:schemeClr val="dk1"/>
                    </a:solidFill>
                    <a:latin typeface="Calibri"/>
                    <a:ea typeface="Calibri"/>
                    <a:cs typeface="Calibri"/>
                    <a:sym typeface="Calibri"/>
                  </a:rPr>
                  <a:t>が縮む。</a:t>
                </a:r>
                <a:endParaRPr sz="6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r>
                  <a:rPr lang="ja-JP" sz="6000" b="1" i="0" u="none" strike="noStrike" cap="none" dirty="0">
                    <a:solidFill>
                      <a:schemeClr val="dk1"/>
                    </a:solidFill>
                    <a:latin typeface="Calibri"/>
                    <a:ea typeface="Calibri"/>
                    <a:cs typeface="Calibri"/>
                    <a:sym typeface="Calibri"/>
                  </a:rPr>
                  <a:t>→</a:t>
                </a:r>
                <a:r>
                  <a:rPr lang="ja-JP" sz="6000" b="0" i="0" u="none" strike="noStrike" cap="none" dirty="0">
                    <a:solidFill>
                      <a:schemeClr val="dk1"/>
                    </a:solidFill>
                    <a:latin typeface="Calibri"/>
                    <a:ea typeface="Calibri"/>
                    <a:cs typeface="Calibri"/>
                    <a:sym typeface="Calibri"/>
                  </a:rPr>
                  <a:t>移動しやすくなる。</a:t>
                </a:r>
                <a:endParaRPr sz="6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6000"/>
                  <a:buFont typeface="Calibri"/>
                  <a:buNone/>
                </a:pPr>
                <a:endParaRPr sz="6000" b="0" i="0" u="none" strike="noStrike" cap="none" dirty="0">
                  <a:solidFill>
                    <a:schemeClr val="dk1"/>
                  </a:solidFill>
                  <a:latin typeface="Calibri"/>
                  <a:ea typeface="Calibri"/>
                  <a:cs typeface="Calibri"/>
                  <a:sym typeface="Calibri"/>
                </a:endParaRPr>
              </a:p>
            </p:txBody>
          </p:sp>
          <p:grpSp>
            <p:nvGrpSpPr>
              <p:cNvPr id="147" name="Google Shape;147;p1"/>
              <p:cNvGrpSpPr/>
              <p:nvPr/>
            </p:nvGrpSpPr>
            <p:grpSpPr>
              <a:xfrm>
                <a:off x="-8163000" y="36394550"/>
                <a:ext cx="4115475" cy="4724667"/>
                <a:chOff x="-11861723" y="10603341"/>
                <a:chExt cx="8568551" cy="10262092"/>
              </a:xfrm>
            </p:grpSpPr>
            <p:pic>
              <p:nvPicPr>
                <p:cNvPr id="148" name="Google Shape;148;p1"/>
                <p:cNvPicPr preferRelativeResize="0"/>
                <p:nvPr/>
              </p:nvPicPr>
              <p:blipFill rotWithShape="1">
                <a:blip r:embed="rId8">
                  <a:alphaModFix/>
                </a:blip>
                <a:srcRect/>
                <a:stretch/>
              </p:blipFill>
              <p:spPr>
                <a:xfrm>
                  <a:off x="-8629659" y="10603341"/>
                  <a:ext cx="5336487" cy="10262091"/>
                </a:xfrm>
                <a:prstGeom prst="rect">
                  <a:avLst/>
                </a:prstGeom>
                <a:noFill/>
                <a:ln>
                  <a:noFill/>
                </a:ln>
              </p:spPr>
            </p:pic>
            <p:pic>
              <p:nvPicPr>
                <p:cNvPr id="149" name="Google Shape;149;p1"/>
                <p:cNvPicPr preferRelativeResize="0"/>
                <p:nvPr/>
              </p:nvPicPr>
              <p:blipFill rotWithShape="1">
                <a:blip r:embed="rId9">
                  <a:alphaModFix/>
                </a:blip>
                <a:srcRect/>
                <a:stretch/>
              </p:blipFill>
              <p:spPr>
                <a:xfrm>
                  <a:off x="-11861723" y="12643236"/>
                  <a:ext cx="4560712" cy="8024347"/>
                </a:xfrm>
                <a:prstGeom prst="rect">
                  <a:avLst/>
                </a:prstGeom>
                <a:noFill/>
                <a:ln>
                  <a:noFill/>
                </a:ln>
              </p:spPr>
            </p:pic>
          </p:grpSp>
        </p:grpSp>
        <p:cxnSp>
          <p:nvCxnSpPr>
            <p:cNvPr id="150" name="Google Shape;150;p1"/>
            <p:cNvCxnSpPr/>
            <p:nvPr/>
          </p:nvCxnSpPr>
          <p:spPr>
            <a:xfrm rot="10800000">
              <a:off x="14890860" y="34077974"/>
              <a:ext cx="15372000" cy="0"/>
            </a:xfrm>
            <a:prstGeom prst="straightConnector1">
              <a:avLst/>
            </a:prstGeom>
            <a:noFill/>
            <a:ln w="9525" cap="flat" cmpd="sng">
              <a:solidFill>
                <a:schemeClr val="dk1"/>
              </a:solidFill>
              <a:prstDash val="solid"/>
              <a:miter lim="800000"/>
              <a:headEnd type="none" w="sm" len="sm"/>
              <a:tailEnd type="none" w="sm" len="sm"/>
            </a:ln>
          </p:spPr>
        </p:cxnSp>
        <p:cxnSp>
          <p:nvCxnSpPr>
            <p:cNvPr id="151" name="Google Shape;151;p1"/>
            <p:cNvCxnSpPr/>
            <p:nvPr/>
          </p:nvCxnSpPr>
          <p:spPr>
            <a:xfrm>
              <a:off x="14890860" y="34147824"/>
              <a:ext cx="0" cy="9360000"/>
            </a:xfrm>
            <a:prstGeom prst="straightConnector1">
              <a:avLst/>
            </a:prstGeom>
            <a:noFill/>
            <a:ln w="9525" cap="flat" cmpd="sng">
              <a:solidFill>
                <a:schemeClr val="dk1"/>
              </a:solidFill>
              <a:prstDash val="solid"/>
              <a:miter lim="800000"/>
              <a:headEnd type="none" w="sm" len="sm"/>
              <a:tailEnd type="none" w="sm" len="sm"/>
            </a:ln>
          </p:spPr>
        </p:cxnSp>
        <p:pic>
          <p:nvPicPr>
            <p:cNvPr id="152" name="Google Shape;152;p1"/>
            <p:cNvPicPr preferRelativeResize="0"/>
            <p:nvPr/>
          </p:nvPicPr>
          <p:blipFill rotWithShape="1">
            <a:blip r:embed="rId10">
              <a:alphaModFix/>
            </a:blip>
            <a:srcRect/>
            <a:stretch/>
          </p:blipFill>
          <p:spPr>
            <a:xfrm>
              <a:off x="25036663" y="38329567"/>
              <a:ext cx="3821359" cy="3821359"/>
            </a:xfrm>
            <a:prstGeom prst="rect">
              <a:avLst/>
            </a:prstGeom>
            <a:noFill/>
            <a:ln>
              <a:noFill/>
            </a:ln>
          </p:spPr>
        </p:pic>
        <p:grpSp>
          <p:nvGrpSpPr>
            <p:cNvPr id="153" name="Google Shape;153;p1"/>
            <p:cNvGrpSpPr/>
            <p:nvPr/>
          </p:nvGrpSpPr>
          <p:grpSpPr>
            <a:xfrm>
              <a:off x="1074569" y="17739347"/>
              <a:ext cx="13656859" cy="7963563"/>
              <a:chOff x="38111947" y="26241578"/>
              <a:chExt cx="13656859" cy="7963563"/>
            </a:xfrm>
          </p:grpSpPr>
          <p:sp>
            <p:nvSpPr>
              <p:cNvPr id="154" name="Google Shape;154;p1"/>
              <p:cNvSpPr/>
              <p:nvPr/>
            </p:nvSpPr>
            <p:spPr>
              <a:xfrm>
                <a:off x="38111948" y="26241578"/>
                <a:ext cx="13544400" cy="7448700"/>
              </a:xfrm>
              <a:prstGeom prst="rect">
                <a:avLst/>
              </a:prstGeom>
              <a:solidFill>
                <a:srgbClr val="E1EFD8"/>
              </a:solidFill>
              <a:ln w="762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marR="0" lvl="0" indent="0" algn="ctr" rtl="0">
                  <a:spcBef>
                    <a:spcPts val="0"/>
                  </a:spcBef>
                  <a:spcAft>
                    <a:spcPts val="0"/>
                  </a:spcAft>
                  <a:buNone/>
                </a:pPr>
                <a:endParaRPr sz="6905">
                  <a:solidFill>
                    <a:srgbClr val="FFFFFF"/>
                  </a:solidFill>
                  <a:latin typeface="Calibri"/>
                  <a:ea typeface="Calibri"/>
                  <a:cs typeface="Calibri"/>
                  <a:sym typeface="Calibri"/>
                </a:endParaRPr>
              </a:p>
            </p:txBody>
          </p:sp>
          <p:sp>
            <p:nvSpPr>
              <p:cNvPr id="155" name="Google Shape;155;p1"/>
              <p:cNvSpPr txBox="1"/>
              <p:nvPr/>
            </p:nvSpPr>
            <p:spPr>
              <a:xfrm>
                <a:off x="38266628" y="26479841"/>
                <a:ext cx="13164600" cy="77253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marR="0" lvl="0" indent="0" algn="l" rtl="0">
                  <a:spcBef>
                    <a:spcPts val="0"/>
                  </a:spcBef>
                  <a:spcAft>
                    <a:spcPts val="0"/>
                  </a:spcAft>
                  <a:buNone/>
                </a:pPr>
                <a:r>
                  <a:rPr lang="ja-JP" sz="8800" b="1" dirty="0">
                    <a:solidFill>
                      <a:srgbClr val="000000"/>
                    </a:solidFill>
                    <a:latin typeface="Calibri"/>
                    <a:ea typeface="Calibri"/>
                    <a:cs typeface="Calibri"/>
                    <a:sym typeface="Calibri"/>
                  </a:rPr>
                  <a:t>1 呼ばれた座席まで移動</a:t>
                </a:r>
                <a:endParaRPr sz="8800" b="1" dirty="0">
                  <a:solidFill>
                    <a:srgbClr val="000000"/>
                  </a:solidFill>
                  <a:latin typeface="Calibri"/>
                  <a:ea typeface="Calibri"/>
                  <a:cs typeface="Calibri"/>
                  <a:sym typeface="Calibri"/>
                </a:endParaRPr>
              </a:p>
              <a:p>
                <a:pPr marL="0" marR="0" lvl="0" indent="0" algn="l" rtl="0">
                  <a:spcBef>
                    <a:spcPts val="0"/>
                  </a:spcBef>
                  <a:spcAft>
                    <a:spcPts val="0"/>
                  </a:spcAft>
                  <a:buNone/>
                </a:pPr>
                <a:endParaRPr sz="4800" b="1" dirty="0">
                  <a:solidFill>
                    <a:srgbClr val="000000"/>
                  </a:solidFill>
                  <a:latin typeface="Calibri"/>
                  <a:ea typeface="Calibri"/>
                  <a:cs typeface="Calibri"/>
                  <a:sym typeface="Calibri"/>
                </a:endParaRPr>
              </a:p>
              <a:p>
                <a:pPr marL="0" marR="0" lvl="0" indent="0" algn="l" rtl="0">
                  <a:spcBef>
                    <a:spcPts val="0"/>
                  </a:spcBef>
                  <a:spcAft>
                    <a:spcPts val="0"/>
                  </a:spcAft>
                  <a:buNone/>
                </a:pPr>
                <a:r>
                  <a:rPr lang="ja-JP" sz="6000" dirty="0">
                    <a:solidFill>
                      <a:srgbClr val="000000"/>
                    </a:solidFill>
                    <a:latin typeface="Calibri"/>
                    <a:ea typeface="Calibri"/>
                    <a:cs typeface="Calibri"/>
                    <a:sym typeface="Calibri"/>
                  </a:rPr>
                  <a:t>スマホを用いてキリン君へ座席番号を</a:t>
                </a:r>
                <a:endParaRPr sz="6000" dirty="0">
                  <a:solidFill>
                    <a:srgbClr val="000000"/>
                  </a:solidFill>
                  <a:latin typeface="Calibri"/>
                  <a:ea typeface="Calibri"/>
                  <a:cs typeface="Calibri"/>
                  <a:sym typeface="Calibri"/>
                </a:endParaRPr>
              </a:p>
              <a:p>
                <a:pPr marL="0" marR="0" lvl="0" indent="0" algn="l" rtl="0">
                  <a:spcBef>
                    <a:spcPts val="0"/>
                  </a:spcBef>
                  <a:spcAft>
                    <a:spcPts val="0"/>
                  </a:spcAft>
                  <a:buNone/>
                </a:pPr>
                <a:r>
                  <a:rPr lang="ja-JP" sz="6000" dirty="0">
                    <a:solidFill>
                      <a:srgbClr val="000000"/>
                    </a:solidFill>
                    <a:latin typeface="Calibri"/>
                    <a:ea typeface="Calibri"/>
                    <a:cs typeface="Calibri"/>
                    <a:sym typeface="Calibri"/>
                  </a:rPr>
                  <a:t>送信するとその場所へ移動する。</a:t>
                </a:r>
                <a:endParaRPr sz="6000" dirty="0">
                  <a:solidFill>
                    <a:srgbClr val="000000"/>
                  </a:solidFill>
                  <a:latin typeface="Calibri"/>
                  <a:ea typeface="Calibri"/>
                  <a:cs typeface="Calibri"/>
                  <a:sym typeface="Calibri"/>
                </a:endParaRPr>
              </a:p>
              <a:p>
                <a:pPr marL="0" marR="0" lvl="0" indent="0" algn="l" rtl="0">
                  <a:spcBef>
                    <a:spcPts val="0"/>
                  </a:spcBef>
                  <a:spcAft>
                    <a:spcPts val="0"/>
                  </a:spcAft>
                  <a:buNone/>
                </a:pPr>
                <a:r>
                  <a:rPr lang="ja-JP" sz="6000" b="1" dirty="0">
                    <a:solidFill>
                      <a:srgbClr val="000000"/>
                    </a:solidFill>
                    <a:latin typeface="Calibri"/>
                    <a:ea typeface="Calibri"/>
                    <a:cs typeface="Calibri"/>
                    <a:sym typeface="Calibri"/>
                  </a:rPr>
                  <a:t>→</a:t>
                </a:r>
                <a:r>
                  <a:rPr lang="ja-JP" sz="6000" dirty="0">
                    <a:solidFill>
                      <a:srgbClr val="000000"/>
                    </a:solidFill>
                    <a:latin typeface="Calibri"/>
                    <a:ea typeface="Calibri"/>
                    <a:cs typeface="Calibri"/>
                    <a:sym typeface="Calibri"/>
                  </a:rPr>
                  <a:t>席に着いたままスケジュール</a:t>
                </a:r>
                <a:endParaRPr sz="6000" dirty="0">
                  <a:solidFill>
                    <a:srgbClr val="000000"/>
                  </a:solidFill>
                  <a:latin typeface="Calibri"/>
                  <a:ea typeface="Calibri"/>
                  <a:cs typeface="Calibri"/>
                  <a:sym typeface="Calibri"/>
                </a:endParaRPr>
              </a:p>
              <a:p>
                <a:pPr marL="0" marR="0" lvl="0" indent="0" algn="l" rtl="0">
                  <a:spcBef>
                    <a:spcPts val="0"/>
                  </a:spcBef>
                  <a:spcAft>
                    <a:spcPts val="0"/>
                  </a:spcAft>
                  <a:buNone/>
                </a:pPr>
                <a:r>
                  <a:rPr lang="ja-JP" sz="6000" dirty="0">
                    <a:solidFill>
                      <a:srgbClr val="000000"/>
                    </a:solidFill>
                    <a:latin typeface="Calibri"/>
                    <a:ea typeface="Calibri"/>
                    <a:cs typeface="Calibri"/>
                    <a:sym typeface="Calibri"/>
                  </a:rPr>
                  <a:t>　 変更</a:t>
                </a:r>
                <a:r>
                  <a:rPr lang="ja-JP" sz="6000" dirty="0" smtClean="0">
                    <a:solidFill>
                      <a:srgbClr val="000000"/>
                    </a:solidFill>
                    <a:latin typeface="Calibri"/>
                    <a:ea typeface="Calibri"/>
                    <a:cs typeface="Calibri"/>
                    <a:sym typeface="Calibri"/>
                  </a:rPr>
                  <a:t>が</a:t>
                </a:r>
                <a:r>
                  <a:rPr lang="ja-JP" altLang="en-US" sz="6000" dirty="0">
                    <a:latin typeface="Calibri"/>
                    <a:ea typeface="Calibri"/>
                    <a:cs typeface="Calibri"/>
                    <a:sym typeface="Calibri"/>
                  </a:rPr>
                  <a:t>出来</a:t>
                </a:r>
                <a:r>
                  <a:rPr lang="ja-JP" altLang="en-US" sz="6000" dirty="0" smtClean="0">
                    <a:latin typeface="Calibri"/>
                    <a:ea typeface="Calibri"/>
                    <a:cs typeface="Calibri"/>
                    <a:sym typeface="Calibri"/>
                  </a:rPr>
                  <a:t>る</a:t>
                </a:r>
                <a:r>
                  <a:rPr lang="ja-JP" sz="6000" dirty="0" smtClean="0">
                    <a:solidFill>
                      <a:srgbClr val="000000"/>
                    </a:solidFill>
                    <a:latin typeface="Calibri"/>
                    <a:ea typeface="Calibri"/>
                    <a:cs typeface="Calibri"/>
                    <a:sym typeface="Calibri"/>
                  </a:rPr>
                  <a:t>。</a:t>
                </a:r>
                <a:r>
                  <a:rPr lang="ja-JP" sz="6000" dirty="0">
                    <a:solidFill>
                      <a:srgbClr val="000000"/>
                    </a:solidFill>
                    <a:latin typeface="Calibri"/>
                    <a:ea typeface="Calibri"/>
                    <a:cs typeface="Calibri"/>
                    <a:sym typeface="Calibri"/>
                  </a:rPr>
                  <a:t>授業</a:t>
                </a:r>
                <a:r>
                  <a:rPr lang="ja-JP" sz="6000" dirty="0" smtClean="0">
                    <a:solidFill>
                      <a:srgbClr val="000000"/>
                    </a:solidFill>
                    <a:latin typeface="Calibri"/>
                    <a:ea typeface="Calibri"/>
                    <a:cs typeface="Calibri"/>
                    <a:sym typeface="Calibri"/>
                  </a:rPr>
                  <a:t>開始</a:t>
                </a:r>
                <a:endParaRPr lang="en-US" altLang="ja-JP" sz="6000" dirty="0" smtClean="0">
                  <a:solidFill>
                    <a:srgbClr val="000000"/>
                  </a:solidFill>
                  <a:latin typeface="Calibri"/>
                  <a:ea typeface="Calibri"/>
                  <a:cs typeface="Calibri"/>
                  <a:sym typeface="Calibri"/>
                </a:endParaRPr>
              </a:p>
              <a:p>
                <a:pPr marL="0" marR="0" lvl="0" indent="0" algn="l" rtl="0">
                  <a:spcBef>
                    <a:spcPts val="0"/>
                  </a:spcBef>
                  <a:spcAft>
                    <a:spcPts val="0"/>
                  </a:spcAft>
                  <a:buNone/>
                </a:pPr>
                <a:r>
                  <a:rPr lang="en-US" altLang="ja-JP" sz="6000" dirty="0" smtClean="0">
                    <a:solidFill>
                      <a:srgbClr val="000000"/>
                    </a:solidFill>
                    <a:latin typeface="Calibri"/>
                    <a:ea typeface="Calibri"/>
                    <a:cs typeface="Calibri"/>
                    <a:sym typeface="Calibri"/>
                  </a:rPr>
                  <a:t>     </a:t>
                </a:r>
                <a:r>
                  <a:rPr lang="ja-JP" sz="6000" dirty="0" smtClean="0">
                    <a:solidFill>
                      <a:srgbClr val="000000"/>
                    </a:solidFill>
                    <a:latin typeface="Calibri"/>
                    <a:ea typeface="Calibri"/>
                    <a:cs typeface="Calibri"/>
                    <a:sym typeface="Calibri"/>
                  </a:rPr>
                  <a:t>前に自動</a:t>
                </a:r>
                <a:r>
                  <a:rPr lang="ja-JP" sz="6000" dirty="0">
                    <a:solidFill>
                      <a:srgbClr val="000000"/>
                    </a:solidFill>
                    <a:latin typeface="Calibri"/>
                    <a:ea typeface="Calibri"/>
                    <a:cs typeface="Calibri"/>
                    <a:sym typeface="Calibri"/>
                  </a:rPr>
                  <a:t>で定位置に戻る。</a:t>
                </a:r>
                <a:endParaRPr sz="6000" dirty="0">
                  <a:solidFill>
                    <a:srgbClr val="000000"/>
                  </a:solidFill>
                  <a:latin typeface="Calibri"/>
                  <a:ea typeface="Calibri"/>
                  <a:cs typeface="Calibri"/>
                  <a:sym typeface="Calibri"/>
                </a:endParaRPr>
              </a:p>
              <a:p>
                <a:pPr marL="0" marR="0" lvl="0" indent="0" algn="l" rtl="0">
                  <a:spcBef>
                    <a:spcPts val="0"/>
                  </a:spcBef>
                  <a:spcAft>
                    <a:spcPts val="0"/>
                  </a:spcAft>
                  <a:buNone/>
                </a:pPr>
                <a:endParaRPr sz="6000" b="1" dirty="0">
                  <a:solidFill>
                    <a:srgbClr val="000000"/>
                  </a:solidFill>
                  <a:latin typeface="Calibri"/>
                  <a:ea typeface="Calibri"/>
                  <a:cs typeface="Calibri"/>
                  <a:sym typeface="Calibri"/>
                </a:endParaRPr>
              </a:p>
            </p:txBody>
          </p:sp>
          <p:pic>
            <p:nvPicPr>
              <p:cNvPr id="156" name="Google Shape;156;p1"/>
              <p:cNvPicPr preferRelativeResize="0"/>
              <p:nvPr/>
            </p:nvPicPr>
            <p:blipFill rotWithShape="1">
              <a:blip r:embed="rId11">
                <a:alphaModFix/>
              </a:blip>
              <a:srcRect/>
              <a:stretch/>
            </p:blipFill>
            <p:spPr>
              <a:xfrm>
                <a:off x="48245817" y="29593499"/>
                <a:ext cx="3522989" cy="4020530"/>
              </a:xfrm>
              <a:prstGeom prst="rect">
                <a:avLst/>
              </a:prstGeom>
              <a:noFill/>
              <a:ln>
                <a:noFill/>
              </a:ln>
            </p:spPr>
          </p:pic>
        </p:grpSp>
      </p:grp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444</Words>
  <Application>Microsoft Office PowerPoint</Application>
  <PresentationFormat>ユーザー設定</PresentationFormat>
  <Paragraphs>89</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ＭＳ Ｐゴシック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宮林　宏行</dc:creator>
  <cp:lastModifiedBy>confuser</cp:lastModifiedBy>
  <cp:revision>3</cp:revision>
  <dcterms:modified xsi:type="dcterms:W3CDTF">2019-01-30T10:11:48Z</dcterms:modified>
</cp:coreProperties>
</file>