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09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85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70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62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01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20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84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15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0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53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0A8D-8703-48D8-A711-664885496F1F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3859-5547-427E-AE2D-4F64DF0A0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45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61529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MIRS1805</a:t>
            </a:r>
            <a:br>
              <a:rPr lang="en-US" altLang="ja-JP" dirty="0" smtClean="0"/>
            </a:br>
            <a:r>
              <a:rPr lang="ja-JP" altLang="en-US" dirty="0" smtClean="0"/>
              <a:t>システム統合確認会議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PM : </a:t>
            </a:r>
            <a:r>
              <a:rPr lang="ja-JP" altLang="en-US" dirty="0" smtClean="0"/>
              <a:t>長野俊平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TL : </a:t>
            </a:r>
            <a:r>
              <a:rPr lang="ja-JP" altLang="en-US" dirty="0" smtClean="0"/>
              <a:t>宮林宏行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981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97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  <a:gridCol w="2438400"/>
                <a:gridCol w="2438400"/>
              </a:tblGrid>
              <a:tr h="1629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項目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動作シナリオ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優先度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開発状況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7998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スケジュール管理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ディスプレイで選択した日付の予定を表示する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 - 3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・カレンダー</a:t>
                      </a:r>
                      <a:r>
                        <a:rPr kumimoji="1" lang="ja-JP" altLang="en-US" dirty="0" smtClean="0"/>
                        <a:t>完成</a:t>
                      </a:r>
                      <a:endParaRPr kumimoji="1" lang="en-US" altLang="ja-JP" dirty="0" smtClean="0"/>
                    </a:p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・各日付の予定の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  表示はまだ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1629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会話機能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話しかけられたら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会話する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 - 6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未実装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</a:tr>
              <a:tr h="17998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学外からの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授業参加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カメラで撮影している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動画を</a:t>
                      </a:r>
                      <a:r>
                        <a:rPr kumimoji="1" lang="en-US" altLang="ja-JP" dirty="0" smtClean="0"/>
                        <a:t>YouTube</a:t>
                      </a:r>
                      <a:r>
                        <a:rPr kumimoji="1" lang="ja-JP" altLang="en-US" dirty="0" smtClean="0"/>
                        <a:t>で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smtClean="0"/>
                        <a:t>ライブ配信をする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 - 4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YouTube</a:t>
                      </a:r>
                      <a:r>
                        <a:rPr kumimoji="1" lang="ja-JP" altLang="en-US" dirty="0" smtClean="0"/>
                        <a:t>への配信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baseline="0" dirty="0" smtClean="0"/>
                        <a:t>  環境</a:t>
                      </a:r>
                      <a:r>
                        <a:rPr kumimoji="1" lang="ja-JP" altLang="en-US" dirty="0" smtClean="0"/>
                        <a:t>完成</a:t>
                      </a:r>
                      <a:endParaRPr kumimoji="1" lang="en-US" altLang="ja-JP" dirty="0" smtClean="0"/>
                    </a:p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88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2275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  <a:gridCol w="2438400"/>
                <a:gridCol w="2438400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項目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動作シナリオ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優先度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開発状況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首の伸縮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自動で首が伸縮する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 - 5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未実装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シャーシのみ完成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1143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登下校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1.  </a:t>
                      </a:r>
                      <a:r>
                        <a:rPr kumimoji="1" lang="ja-JP" altLang="en-US" dirty="0" smtClean="0"/>
                        <a:t>決められたコースを</a:t>
                      </a:r>
                      <a:endParaRPr kumimoji="1" lang="en-US" altLang="ja-JP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走行する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A - 1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未実装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走行プログラム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途中まで完成</a:t>
                      </a:r>
                    </a:p>
                  </a:txBody>
                  <a:tcPr anchor="ctr"/>
                </a:tc>
              </a:tr>
              <a:tr h="1143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  </a:t>
                      </a:r>
                      <a:r>
                        <a:rPr kumimoji="1" lang="ja-JP" altLang="en-US" dirty="0" smtClean="0"/>
                        <a:t>時間を指定する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 - 2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未実装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未完成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43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呼ばれた座席まで移動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1.  </a:t>
                      </a:r>
                      <a:r>
                        <a:rPr kumimoji="1" lang="ja-JP" altLang="en-US" dirty="0" smtClean="0"/>
                        <a:t>呼ばれた場所までの移動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 - 7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未実装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プログラム完成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43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2.  </a:t>
                      </a:r>
                      <a:r>
                        <a:rPr kumimoji="1" lang="ja-JP" altLang="en-US" dirty="0" smtClean="0"/>
                        <a:t>用事が済んだら</a:t>
                      </a:r>
                      <a:endParaRPr kumimoji="1" lang="en-US" altLang="ja-JP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初期位置に戻る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 - 8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未実装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未完成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28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155</Words>
  <Application>Microsoft Office PowerPoint</Application>
  <PresentationFormat>ワイド画面</PresentationFormat>
  <Paragraphs>57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MIRS1805 システム統合確認会議 PM : 長野俊平 TL : 宮林宏行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MIRS1805 システム統合確認会議 PM : 長野俊平 TL : 宮林宏行</dc:title>
  <dc:creator>confuser</dc:creator>
  <cp:lastModifiedBy>confuser</cp:lastModifiedBy>
  <cp:revision>11</cp:revision>
  <dcterms:created xsi:type="dcterms:W3CDTF">2018-12-14T05:21:47Z</dcterms:created>
  <dcterms:modified xsi:type="dcterms:W3CDTF">2018-12-14T06:52:44Z</dcterms:modified>
</cp:coreProperties>
</file>