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624D0-EF2E-4C2B-BAA3-B9394403FE40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46580573-6F12-480A-9BA6-DBF0835EE9B6}">
      <dgm:prSet phldrT="[テキスト]"/>
      <dgm:spPr/>
      <dgm:t>
        <a:bodyPr/>
        <a:lstStyle/>
        <a:p>
          <a:r>
            <a:rPr kumimoji="1" lang="en-US" altLang="ja-JP" dirty="0" smtClean="0">
              <a:latin typeface="HG丸ｺﾞｼｯｸM-PRO" pitchFamily="50" charset="-128"/>
              <a:ea typeface="HG丸ｺﾞｼｯｸM-PRO" pitchFamily="50" charset="-128"/>
            </a:rPr>
            <a:t>1.Member</a:t>
          </a:r>
          <a:r>
            <a:rPr kumimoji="1" lang="ja-JP" altLang="en-US" dirty="0" smtClean="0">
              <a:latin typeface="HG丸ｺﾞｼｯｸM-PRO" pitchFamily="50" charset="-128"/>
              <a:ea typeface="HG丸ｺﾞｼｯｸM-PRO" pitchFamily="50" charset="-128"/>
            </a:rPr>
            <a:t>：班員紹介</a:t>
          </a:r>
          <a:endParaRPr kumimoji="1" lang="ja-JP" altLang="en-US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3EB99619-05E7-40D3-9F6E-FD96488028D3}" type="parTrans" cxnId="{3A75135D-8AC0-4275-A420-DC448712E517}">
      <dgm:prSet/>
      <dgm:spPr/>
      <dgm:t>
        <a:bodyPr/>
        <a:lstStyle/>
        <a:p>
          <a:endParaRPr kumimoji="1" lang="ja-JP" altLang="en-US"/>
        </a:p>
      </dgm:t>
    </dgm:pt>
    <dgm:pt modelId="{37A3FD7E-FFE8-4259-9A72-8033CBCE5912}" type="sibTrans" cxnId="{3A75135D-8AC0-4275-A420-DC448712E517}">
      <dgm:prSet/>
      <dgm:spPr/>
      <dgm:t>
        <a:bodyPr/>
        <a:lstStyle/>
        <a:p>
          <a:endParaRPr kumimoji="1" lang="ja-JP" altLang="en-US"/>
        </a:p>
      </dgm:t>
    </dgm:pt>
    <dgm:pt modelId="{5EF2E4F4-194D-432E-A29C-2501C15F2E3A}">
      <dgm:prSet phldrT="[テキスト]"/>
      <dgm:spPr/>
      <dgm:t>
        <a:bodyPr/>
        <a:lstStyle/>
        <a:p>
          <a:r>
            <a:rPr kumimoji="1" lang="en-US" altLang="ja-JP" dirty="0" smtClean="0">
              <a:latin typeface="HG丸ｺﾞｼｯｸM-PRO" pitchFamily="50" charset="-128"/>
              <a:ea typeface="HG丸ｺﾞｼｯｸM-PRO" pitchFamily="50" charset="-128"/>
            </a:rPr>
            <a:t>2.Concept</a:t>
          </a:r>
          <a:r>
            <a:rPr kumimoji="1" lang="ja-JP" altLang="en-US" dirty="0" smtClean="0">
              <a:latin typeface="HG丸ｺﾞｼｯｸM-PRO" pitchFamily="50" charset="-128"/>
              <a:ea typeface="HG丸ｺﾞｼｯｸM-PRO" pitchFamily="50" charset="-128"/>
            </a:rPr>
            <a:t>：攻略方針</a:t>
          </a:r>
          <a:endParaRPr kumimoji="1" lang="ja-JP" altLang="en-US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5C3B6153-2371-418D-AE29-212AF62B9A18}" type="parTrans" cxnId="{08C6DB79-95B7-4AF8-B408-AEBF0A59624A}">
      <dgm:prSet/>
      <dgm:spPr/>
      <dgm:t>
        <a:bodyPr/>
        <a:lstStyle/>
        <a:p>
          <a:endParaRPr kumimoji="1" lang="ja-JP" altLang="en-US"/>
        </a:p>
      </dgm:t>
    </dgm:pt>
    <dgm:pt modelId="{B5B86724-7A30-463A-817D-5D1B38140337}" type="sibTrans" cxnId="{08C6DB79-95B7-4AF8-B408-AEBF0A59624A}">
      <dgm:prSet/>
      <dgm:spPr/>
      <dgm:t>
        <a:bodyPr/>
        <a:lstStyle/>
        <a:p>
          <a:endParaRPr kumimoji="1" lang="ja-JP" altLang="en-US"/>
        </a:p>
      </dgm:t>
    </dgm:pt>
    <dgm:pt modelId="{A07E5991-9930-46AC-A3A3-4EFAD78B8FAC}">
      <dgm:prSet phldrT="[テキスト]"/>
      <dgm:spPr/>
      <dgm:t>
        <a:bodyPr/>
        <a:lstStyle/>
        <a:p>
          <a:r>
            <a:rPr kumimoji="1" lang="en-US" altLang="ja-JP" dirty="0" smtClean="0">
              <a:latin typeface="HG丸ｺﾞｼｯｸM-PRO" pitchFamily="50" charset="-128"/>
              <a:ea typeface="HG丸ｺﾞｼｯｸM-PRO" pitchFamily="50" charset="-128"/>
            </a:rPr>
            <a:t>3.Mechanics</a:t>
          </a:r>
          <a:r>
            <a:rPr kumimoji="1" lang="ja-JP" altLang="en-US" dirty="0" smtClean="0">
              <a:latin typeface="HG丸ｺﾞｼｯｸM-PRO" pitchFamily="50" charset="-128"/>
              <a:ea typeface="HG丸ｺﾞｼｯｸM-PRO" pitchFamily="50" charset="-128"/>
            </a:rPr>
            <a:t>：機械系</a:t>
          </a:r>
          <a:endParaRPr kumimoji="1" lang="ja-JP" altLang="en-US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D1FCAA8B-A238-4111-8A22-76F1E5FAFE64}" type="parTrans" cxnId="{97EDD56F-6032-4322-9C99-880633668C94}">
      <dgm:prSet/>
      <dgm:spPr/>
      <dgm:t>
        <a:bodyPr/>
        <a:lstStyle/>
        <a:p>
          <a:endParaRPr kumimoji="1" lang="ja-JP" altLang="en-US"/>
        </a:p>
      </dgm:t>
    </dgm:pt>
    <dgm:pt modelId="{338C5FEB-5E27-48AB-81AE-E40EA75BA6AE}" type="sibTrans" cxnId="{97EDD56F-6032-4322-9C99-880633668C94}">
      <dgm:prSet/>
      <dgm:spPr/>
      <dgm:t>
        <a:bodyPr/>
        <a:lstStyle/>
        <a:p>
          <a:endParaRPr kumimoji="1" lang="ja-JP" altLang="en-US"/>
        </a:p>
      </dgm:t>
    </dgm:pt>
    <dgm:pt modelId="{A9E7DE9B-1D78-4210-A1D9-4CEDBAD012EA}">
      <dgm:prSet phldrT="[テキスト]"/>
      <dgm:spPr/>
      <dgm:t>
        <a:bodyPr/>
        <a:lstStyle/>
        <a:p>
          <a:r>
            <a:rPr kumimoji="1" lang="en-US" altLang="ja-JP" dirty="0" smtClean="0">
              <a:latin typeface="HG丸ｺﾞｼｯｸM-PRO" pitchFamily="50" charset="-128"/>
              <a:ea typeface="HG丸ｺﾞｼｯｸM-PRO" pitchFamily="50" charset="-128"/>
            </a:rPr>
            <a:t>4.Electronics</a:t>
          </a:r>
          <a:r>
            <a:rPr kumimoji="1" lang="ja-JP" altLang="en-US" dirty="0" smtClean="0">
              <a:latin typeface="HG丸ｺﾞｼｯｸM-PRO" pitchFamily="50" charset="-128"/>
              <a:ea typeface="HG丸ｺﾞｼｯｸM-PRO" pitchFamily="50" charset="-128"/>
            </a:rPr>
            <a:t>：電気系</a:t>
          </a:r>
          <a:endParaRPr kumimoji="1" lang="ja-JP" altLang="en-US" dirty="0">
            <a:latin typeface="HG丸ｺﾞｼｯｸM-PRO" pitchFamily="50" charset="-128"/>
            <a:ea typeface="HG丸ｺﾞｼｯｸM-PRO" pitchFamily="50" charset="-128"/>
          </a:endParaRPr>
        </a:p>
      </dgm:t>
    </dgm:pt>
    <dgm:pt modelId="{602572AF-FF30-47B4-AED5-79AA591E89AC}" type="parTrans" cxnId="{09CCF521-3CD2-4336-A7EF-EBDB472CC08B}">
      <dgm:prSet/>
      <dgm:spPr/>
      <dgm:t>
        <a:bodyPr/>
        <a:lstStyle/>
        <a:p>
          <a:endParaRPr kumimoji="1" lang="ja-JP" altLang="en-US"/>
        </a:p>
      </dgm:t>
    </dgm:pt>
    <dgm:pt modelId="{9389C9D9-319F-497C-8957-1410C7272F20}" type="sibTrans" cxnId="{09CCF521-3CD2-4336-A7EF-EBDB472CC08B}">
      <dgm:prSet/>
      <dgm:spPr/>
      <dgm:t>
        <a:bodyPr/>
        <a:lstStyle/>
        <a:p>
          <a:endParaRPr kumimoji="1" lang="ja-JP" altLang="en-US"/>
        </a:p>
      </dgm:t>
    </dgm:pt>
    <dgm:pt modelId="{327014BD-5577-403B-A787-B2C48E4B529A}" type="pres">
      <dgm:prSet presAssocID="{D2E624D0-EF2E-4C2B-BAA3-B9394403FE4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kumimoji="1" lang="ja-JP" altLang="en-US"/>
        </a:p>
      </dgm:t>
    </dgm:pt>
    <dgm:pt modelId="{EF5C2CC0-040D-4414-BBA4-5ACC2C8A7173}" type="pres">
      <dgm:prSet presAssocID="{46580573-6F12-480A-9BA6-DBF0835EE9B6}" presName="parenttextcomposite" presStyleCnt="0"/>
      <dgm:spPr/>
      <dgm:t>
        <a:bodyPr/>
        <a:lstStyle/>
        <a:p>
          <a:endParaRPr kumimoji="1" lang="ja-JP" altLang="en-US"/>
        </a:p>
      </dgm:t>
    </dgm:pt>
    <dgm:pt modelId="{0F9B9353-D5E3-4AAD-A9A8-07F80C54F83F}" type="pres">
      <dgm:prSet presAssocID="{46580573-6F12-480A-9BA6-DBF0835EE9B6}" presName="parenttext" presStyleLbl="revTx" presStyleIdx="0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B966931-7A6A-48EB-8ABE-B08377F5692D}" type="pres">
      <dgm:prSet presAssocID="{46580573-6F12-480A-9BA6-DBF0835EE9B6}" presName="parallelogramComposite" presStyleCnt="0"/>
      <dgm:spPr/>
      <dgm:t>
        <a:bodyPr/>
        <a:lstStyle/>
        <a:p>
          <a:endParaRPr kumimoji="1" lang="ja-JP" altLang="en-US"/>
        </a:p>
      </dgm:t>
    </dgm:pt>
    <dgm:pt modelId="{C2E0DED8-79E4-4A87-91F6-5BF1BDC1A136}" type="pres">
      <dgm:prSet presAssocID="{46580573-6F12-480A-9BA6-DBF0835EE9B6}" presName="parallelogram1" presStyleLbl="alignNode1" presStyleIdx="0" presStyleCnt="28"/>
      <dgm:spPr/>
      <dgm:t>
        <a:bodyPr/>
        <a:lstStyle/>
        <a:p>
          <a:endParaRPr kumimoji="1" lang="ja-JP" altLang="en-US"/>
        </a:p>
      </dgm:t>
    </dgm:pt>
    <dgm:pt modelId="{0DD77639-6D57-4452-BD2F-ED0F97E35C7B}" type="pres">
      <dgm:prSet presAssocID="{46580573-6F12-480A-9BA6-DBF0835EE9B6}" presName="parallelogram2" presStyleLbl="alignNode1" presStyleIdx="1" presStyleCnt="28"/>
      <dgm:spPr/>
      <dgm:t>
        <a:bodyPr/>
        <a:lstStyle/>
        <a:p>
          <a:endParaRPr kumimoji="1" lang="ja-JP" altLang="en-US"/>
        </a:p>
      </dgm:t>
    </dgm:pt>
    <dgm:pt modelId="{310561D0-91EA-4012-BD20-127811D5A99C}" type="pres">
      <dgm:prSet presAssocID="{46580573-6F12-480A-9BA6-DBF0835EE9B6}" presName="parallelogram3" presStyleLbl="alignNode1" presStyleIdx="2" presStyleCnt="28"/>
      <dgm:spPr/>
      <dgm:t>
        <a:bodyPr/>
        <a:lstStyle/>
        <a:p>
          <a:endParaRPr kumimoji="1" lang="ja-JP" altLang="en-US"/>
        </a:p>
      </dgm:t>
    </dgm:pt>
    <dgm:pt modelId="{0A15EC80-551B-473E-B808-BEAB15AB4693}" type="pres">
      <dgm:prSet presAssocID="{46580573-6F12-480A-9BA6-DBF0835EE9B6}" presName="parallelogram4" presStyleLbl="alignNode1" presStyleIdx="3" presStyleCnt="28"/>
      <dgm:spPr/>
      <dgm:t>
        <a:bodyPr/>
        <a:lstStyle/>
        <a:p>
          <a:endParaRPr kumimoji="1" lang="ja-JP" altLang="en-US"/>
        </a:p>
      </dgm:t>
    </dgm:pt>
    <dgm:pt modelId="{E67A0D33-4240-4C0D-9D03-1312D13313E4}" type="pres">
      <dgm:prSet presAssocID="{46580573-6F12-480A-9BA6-DBF0835EE9B6}" presName="parallelogram5" presStyleLbl="alignNode1" presStyleIdx="4" presStyleCnt="28"/>
      <dgm:spPr/>
      <dgm:t>
        <a:bodyPr/>
        <a:lstStyle/>
        <a:p>
          <a:endParaRPr kumimoji="1" lang="ja-JP" altLang="en-US"/>
        </a:p>
      </dgm:t>
    </dgm:pt>
    <dgm:pt modelId="{C226D520-A547-4FB6-96C1-542126B24B1E}" type="pres">
      <dgm:prSet presAssocID="{46580573-6F12-480A-9BA6-DBF0835EE9B6}" presName="parallelogram6" presStyleLbl="alignNode1" presStyleIdx="5" presStyleCnt="28"/>
      <dgm:spPr/>
      <dgm:t>
        <a:bodyPr/>
        <a:lstStyle/>
        <a:p>
          <a:endParaRPr kumimoji="1" lang="ja-JP" altLang="en-US"/>
        </a:p>
      </dgm:t>
    </dgm:pt>
    <dgm:pt modelId="{6A81155E-7895-4D87-B6B3-36C7DCFCC27B}" type="pres">
      <dgm:prSet presAssocID="{46580573-6F12-480A-9BA6-DBF0835EE9B6}" presName="parallelogram7" presStyleLbl="alignNode1" presStyleIdx="6" presStyleCnt="28"/>
      <dgm:spPr/>
      <dgm:t>
        <a:bodyPr/>
        <a:lstStyle/>
        <a:p>
          <a:endParaRPr kumimoji="1" lang="ja-JP" altLang="en-US"/>
        </a:p>
      </dgm:t>
    </dgm:pt>
    <dgm:pt modelId="{D05DA08C-CA2A-46D6-B481-2F8955D29DF4}" type="pres">
      <dgm:prSet presAssocID="{37A3FD7E-FFE8-4259-9A72-8033CBCE5912}" presName="sibTrans" presStyleCnt="0"/>
      <dgm:spPr/>
      <dgm:t>
        <a:bodyPr/>
        <a:lstStyle/>
        <a:p>
          <a:endParaRPr kumimoji="1" lang="ja-JP" altLang="en-US"/>
        </a:p>
      </dgm:t>
    </dgm:pt>
    <dgm:pt modelId="{2E8929E6-C216-48C9-A1EC-42593B5E89AD}" type="pres">
      <dgm:prSet presAssocID="{5EF2E4F4-194D-432E-A29C-2501C15F2E3A}" presName="parenttextcomposite" presStyleCnt="0"/>
      <dgm:spPr/>
      <dgm:t>
        <a:bodyPr/>
        <a:lstStyle/>
        <a:p>
          <a:endParaRPr kumimoji="1" lang="ja-JP" altLang="en-US"/>
        </a:p>
      </dgm:t>
    </dgm:pt>
    <dgm:pt modelId="{4F506F3F-4F8E-4E26-B3AE-AC085E0C7AE3}" type="pres">
      <dgm:prSet presAssocID="{5EF2E4F4-194D-432E-A29C-2501C15F2E3A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E02DB0-BC40-48E9-AB36-E0EDEF215079}" type="pres">
      <dgm:prSet presAssocID="{5EF2E4F4-194D-432E-A29C-2501C15F2E3A}" presName="parallelogramComposite" presStyleCnt="0"/>
      <dgm:spPr/>
      <dgm:t>
        <a:bodyPr/>
        <a:lstStyle/>
        <a:p>
          <a:endParaRPr kumimoji="1" lang="ja-JP" altLang="en-US"/>
        </a:p>
      </dgm:t>
    </dgm:pt>
    <dgm:pt modelId="{B4AA5B36-432F-48AC-955C-28222CED7B37}" type="pres">
      <dgm:prSet presAssocID="{5EF2E4F4-194D-432E-A29C-2501C15F2E3A}" presName="parallelogram1" presStyleLbl="alignNode1" presStyleIdx="7" presStyleCnt="28"/>
      <dgm:spPr/>
      <dgm:t>
        <a:bodyPr/>
        <a:lstStyle/>
        <a:p>
          <a:endParaRPr kumimoji="1" lang="ja-JP" altLang="en-US"/>
        </a:p>
      </dgm:t>
    </dgm:pt>
    <dgm:pt modelId="{CB0E64FC-E311-4833-80E0-E814B96A839D}" type="pres">
      <dgm:prSet presAssocID="{5EF2E4F4-194D-432E-A29C-2501C15F2E3A}" presName="parallelogram2" presStyleLbl="alignNode1" presStyleIdx="8" presStyleCnt="28"/>
      <dgm:spPr/>
      <dgm:t>
        <a:bodyPr/>
        <a:lstStyle/>
        <a:p>
          <a:endParaRPr kumimoji="1" lang="ja-JP" altLang="en-US"/>
        </a:p>
      </dgm:t>
    </dgm:pt>
    <dgm:pt modelId="{F528123F-7129-4216-A7AE-AE17DCAC9B88}" type="pres">
      <dgm:prSet presAssocID="{5EF2E4F4-194D-432E-A29C-2501C15F2E3A}" presName="parallelogram3" presStyleLbl="alignNode1" presStyleIdx="9" presStyleCnt="28"/>
      <dgm:spPr/>
      <dgm:t>
        <a:bodyPr/>
        <a:lstStyle/>
        <a:p>
          <a:endParaRPr kumimoji="1" lang="ja-JP" altLang="en-US"/>
        </a:p>
      </dgm:t>
    </dgm:pt>
    <dgm:pt modelId="{58328F67-F353-4B9A-AA4A-56B55D25C672}" type="pres">
      <dgm:prSet presAssocID="{5EF2E4F4-194D-432E-A29C-2501C15F2E3A}" presName="parallelogram4" presStyleLbl="alignNode1" presStyleIdx="10" presStyleCnt="28"/>
      <dgm:spPr/>
      <dgm:t>
        <a:bodyPr/>
        <a:lstStyle/>
        <a:p>
          <a:endParaRPr kumimoji="1" lang="ja-JP" altLang="en-US"/>
        </a:p>
      </dgm:t>
    </dgm:pt>
    <dgm:pt modelId="{9750E9E9-000D-4DD5-998C-4FD82DD97DA1}" type="pres">
      <dgm:prSet presAssocID="{5EF2E4F4-194D-432E-A29C-2501C15F2E3A}" presName="parallelogram5" presStyleLbl="alignNode1" presStyleIdx="11" presStyleCnt="28"/>
      <dgm:spPr/>
      <dgm:t>
        <a:bodyPr/>
        <a:lstStyle/>
        <a:p>
          <a:endParaRPr kumimoji="1" lang="ja-JP" altLang="en-US"/>
        </a:p>
      </dgm:t>
    </dgm:pt>
    <dgm:pt modelId="{EF88BAF6-A7AF-429F-8E39-265C241AE2B0}" type="pres">
      <dgm:prSet presAssocID="{5EF2E4F4-194D-432E-A29C-2501C15F2E3A}" presName="parallelogram6" presStyleLbl="alignNode1" presStyleIdx="12" presStyleCnt="28"/>
      <dgm:spPr/>
      <dgm:t>
        <a:bodyPr/>
        <a:lstStyle/>
        <a:p>
          <a:endParaRPr kumimoji="1" lang="ja-JP" altLang="en-US"/>
        </a:p>
      </dgm:t>
    </dgm:pt>
    <dgm:pt modelId="{E8F99BE1-10D0-4361-B060-EC0AC52F95EE}" type="pres">
      <dgm:prSet presAssocID="{5EF2E4F4-194D-432E-A29C-2501C15F2E3A}" presName="parallelogram7" presStyleLbl="alignNode1" presStyleIdx="13" presStyleCnt="28"/>
      <dgm:spPr/>
      <dgm:t>
        <a:bodyPr/>
        <a:lstStyle/>
        <a:p>
          <a:endParaRPr kumimoji="1" lang="ja-JP" altLang="en-US"/>
        </a:p>
      </dgm:t>
    </dgm:pt>
    <dgm:pt modelId="{C457E475-F3FB-42C2-B277-051B5C55572A}" type="pres">
      <dgm:prSet presAssocID="{B5B86724-7A30-463A-817D-5D1B38140337}" presName="sibTrans" presStyleCnt="0"/>
      <dgm:spPr/>
      <dgm:t>
        <a:bodyPr/>
        <a:lstStyle/>
        <a:p>
          <a:endParaRPr kumimoji="1" lang="ja-JP" altLang="en-US"/>
        </a:p>
      </dgm:t>
    </dgm:pt>
    <dgm:pt modelId="{B59A758F-C70F-4131-8C3B-6F3A4E1DEAAE}" type="pres">
      <dgm:prSet presAssocID="{A07E5991-9930-46AC-A3A3-4EFAD78B8FAC}" presName="parenttextcomposite" presStyleCnt="0"/>
      <dgm:spPr/>
      <dgm:t>
        <a:bodyPr/>
        <a:lstStyle/>
        <a:p>
          <a:endParaRPr kumimoji="1" lang="ja-JP" altLang="en-US"/>
        </a:p>
      </dgm:t>
    </dgm:pt>
    <dgm:pt modelId="{9E8253F4-0E29-4867-9D0D-AB034BE390A2}" type="pres">
      <dgm:prSet presAssocID="{A07E5991-9930-46AC-A3A3-4EFAD78B8FAC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8B4EBDF-B96C-4B08-91CD-00FBEAC33857}" type="pres">
      <dgm:prSet presAssocID="{A07E5991-9930-46AC-A3A3-4EFAD78B8FAC}" presName="parallelogramComposite" presStyleCnt="0"/>
      <dgm:spPr/>
      <dgm:t>
        <a:bodyPr/>
        <a:lstStyle/>
        <a:p>
          <a:endParaRPr kumimoji="1" lang="ja-JP" altLang="en-US"/>
        </a:p>
      </dgm:t>
    </dgm:pt>
    <dgm:pt modelId="{6B8EA560-15D6-48E8-A3DF-004BFDAB5310}" type="pres">
      <dgm:prSet presAssocID="{A07E5991-9930-46AC-A3A3-4EFAD78B8FAC}" presName="parallelogram1" presStyleLbl="alignNode1" presStyleIdx="14" presStyleCnt="28"/>
      <dgm:spPr/>
      <dgm:t>
        <a:bodyPr/>
        <a:lstStyle/>
        <a:p>
          <a:endParaRPr kumimoji="1" lang="ja-JP" altLang="en-US"/>
        </a:p>
      </dgm:t>
    </dgm:pt>
    <dgm:pt modelId="{3F67940C-32C7-48E2-A26F-0F073F7E6731}" type="pres">
      <dgm:prSet presAssocID="{A07E5991-9930-46AC-A3A3-4EFAD78B8FAC}" presName="parallelogram2" presStyleLbl="alignNode1" presStyleIdx="15" presStyleCnt="28"/>
      <dgm:spPr/>
      <dgm:t>
        <a:bodyPr/>
        <a:lstStyle/>
        <a:p>
          <a:endParaRPr kumimoji="1" lang="ja-JP" altLang="en-US"/>
        </a:p>
      </dgm:t>
    </dgm:pt>
    <dgm:pt modelId="{D35E7F98-A2AA-4F55-916D-86BA76977839}" type="pres">
      <dgm:prSet presAssocID="{A07E5991-9930-46AC-A3A3-4EFAD78B8FAC}" presName="parallelogram3" presStyleLbl="alignNode1" presStyleIdx="16" presStyleCnt="28"/>
      <dgm:spPr/>
      <dgm:t>
        <a:bodyPr/>
        <a:lstStyle/>
        <a:p>
          <a:endParaRPr kumimoji="1" lang="ja-JP" altLang="en-US"/>
        </a:p>
      </dgm:t>
    </dgm:pt>
    <dgm:pt modelId="{29B999B3-48E6-431C-A366-85FB420499EE}" type="pres">
      <dgm:prSet presAssocID="{A07E5991-9930-46AC-A3A3-4EFAD78B8FAC}" presName="parallelogram4" presStyleLbl="alignNode1" presStyleIdx="17" presStyleCnt="28"/>
      <dgm:spPr/>
      <dgm:t>
        <a:bodyPr/>
        <a:lstStyle/>
        <a:p>
          <a:endParaRPr kumimoji="1" lang="ja-JP" altLang="en-US"/>
        </a:p>
      </dgm:t>
    </dgm:pt>
    <dgm:pt modelId="{16859D62-2164-48C5-A0A5-873BEE49A5DF}" type="pres">
      <dgm:prSet presAssocID="{A07E5991-9930-46AC-A3A3-4EFAD78B8FAC}" presName="parallelogram5" presStyleLbl="alignNode1" presStyleIdx="18" presStyleCnt="28"/>
      <dgm:spPr/>
      <dgm:t>
        <a:bodyPr/>
        <a:lstStyle/>
        <a:p>
          <a:endParaRPr kumimoji="1" lang="ja-JP" altLang="en-US"/>
        </a:p>
      </dgm:t>
    </dgm:pt>
    <dgm:pt modelId="{F33D651E-385D-4D4E-941F-5E049FD9547B}" type="pres">
      <dgm:prSet presAssocID="{A07E5991-9930-46AC-A3A3-4EFAD78B8FAC}" presName="parallelogram6" presStyleLbl="alignNode1" presStyleIdx="19" presStyleCnt="28"/>
      <dgm:spPr/>
      <dgm:t>
        <a:bodyPr/>
        <a:lstStyle/>
        <a:p>
          <a:endParaRPr kumimoji="1" lang="ja-JP" altLang="en-US"/>
        </a:p>
      </dgm:t>
    </dgm:pt>
    <dgm:pt modelId="{714C033C-F298-45D0-BDC9-4D1F1111B6EF}" type="pres">
      <dgm:prSet presAssocID="{A07E5991-9930-46AC-A3A3-4EFAD78B8FAC}" presName="parallelogram7" presStyleLbl="alignNode1" presStyleIdx="20" presStyleCnt="28"/>
      <dgm:spPr/>
      <dgm:t>
        <a:bodyPr/>
        <a:lstStyle/>
        <a:p>
          <a:endParaRPr kumimoji="1" lang="ja-JP" altLang="en-US"/>
        </a:p>
      </dgm:t>
    </dgm:pt>
    <dgm:pt modelId="{FCF77DE0-4966-411F-A456-3D5F97D50CAF}" type="pres">
      <dgm:prSet presAssocID="{338C5FEB-5E27-48AB-81AE-E40EA75BA6AE}" presName="sibTrans" presStyleCnt="0"/>
      <dgm:spPr/>
      <dgm:t>
        <a:bodyPr/>
        <a:lstStyle/>
        <a:p>
          <a:endParaRPr kumimoji="1" lang="ja-JP" altLang="en-US"/>
        </a:p>
      </dgm:t>
    </dgm:pt>
    <dgm:pt modelId="{23D85CA1-DD07-4882-8199-A2A94BE8A743}" type="pres">
      <dgm:prSet presAssocID="{A9E7DE9B-1D78-4210-A1D9-4CEDBAD012EA}" presName="parenttextcomposite" presStyleCnt="0"/>
      <dgm:spPr/>
      <dgm:t>
        <a:bodyPr/>
        <a:lstStyle/>
        <a:p>
          <a:endParaRPr kumimoji="1" lang="ja-JP" altLang="en-US"/>
        </a:p>
      </dgm:t>
    </dgm:pt>
    <dgm:pt modelId="{DB234D2A-7422-4DE7-9C9D-13F9E1FE0B14}" type="pres">
      <dgm:prSet presAssocID="{A9E7DE9B-1D78-4210-A1D9-4CEDBAD012EA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86A8689-C8DA-46C7-8A85-4D0F3B40B295}" type="pres">
      <dgm:prSet presAssocID="{A9E7DE9B-1D78-4210-A1D9-4CEDBAD012EA}" presName="parallelogramComposite" presStyleCnt="0"/>
      <dgm:spPr/>
      <dgm:t>
        <a:bodyPr/>
        <a:lstStyle/>
        <a:p>
          <a:endParaRPr kumimoji="1" lang="ja-JP" altLang="en-US"/>
        </a:p>
      </dgm:t>
    </dgm:pt>
    <dgm:pt modelId="{BE3A5719-45F1-4B9E-B14C-5A6B7E2A4EF8}" type="pres">
      <dgm:prSet presAssocID="{A9E7DE9B-1D78-4210-A1D9-4CEDBAD012EA}" presName="parallelogram1" presStyleLbl="alignNode1" presStyleIdx="21" presStyleCnt="28"/>
      <dgm:spPr/>
      <dgm:t>
        <a:bodyPr/>
        <a:lstStyle/>
        <a:p>
          <a:endParaRPr kumimoji="1" lang="ja-JP" altLang="en-US"/>
        </a:p>
      </dgm:t>
    </dgm:pt>
    <dgm:pt modelId="{21AAF646-5B95-45E6-8F84-4D72DDF87AC1}" type="pres">
      <dgm:prSet presAssocID="{A9E7DE9B-1D78-4210-A1D9-4CEDBAD012EA}" presName="parallelogram2" presStyleLbl="alignNode1" presStyleIdx="22" presStyleCnt="28"/>
      <dgm:spPr/>
      <dgm:t>
        <a:bodyPr/>
        <a:lstStyle/>
        <a:p>
          <a:endParaRPr kumimoji="1" lang="ja-JP" altLang="en-US"/>
        </a:p>
      </dgm:t>
    </dgm:pt>
    <dgm:pt modelId="{83C35CBC-17AC-4023-93A6-AD753ECBDCA8}" type="pres">
      <dgm:prSet presAssocID="{A9E7DE9B-1D78-4210-A1D9-4CEDBAD012EA}" presName="parallelogram3" presStyleLbl="alignNode1" presStyleIdx="23" presStyleCnt="28"/>
      <dgm:spPr/>
      <dgm:t>
        <a:bodyPr/>
        <a:lstStyle/>
        <a:p>
          <a:endParaRPr kumimoji="1" lang="ja-JP" altLang="en-US"/>
        </a:p>
      </dgm:t>
    </dgm:pt>
    <dgm:pt modelId="{B62F26DC-3A79-4F0F-8AD4-0DBDF157DC90}" type="pres">
      <dgm:prSet presAssocID="{A9E7DE9B-1D78-4210-A1D9-4CEDBAD012EA}" presName="parallelogram4" presStyleLbl="alignNode1" presStyleIdx="24" presStyleCnt="28"/>
      <dgm:spPr/>
      <dgm:t>
        <a:bodyPr/>
        <a:lstStyle/>
        <a:p>
          <a:endParaRPr kumimoji="1" lang="ja-JP" altLang="en-US"/>
        </a:p>
      </dgm:t>
    </dgm:pt>
    <dgm:pt modelId="{BA7641CD-B6F4-4081-B6CA-A8E9E77D1DCE}" type="pres">
      <dgm:prSet presAssocID="{A9E7DE9B-1D78-4210-A1D9-4CEDBAD012EA}" presName="parallelogram5" presStyleLbl="alignNode1" presStyleIdx="25" presStyleCnt="28"/>
      <dgm:spPr/>
      <dgm:t>
        <a:bodyPr/>
        <a:lstStyle/>
        <a:p>
          <a:endParaRPr kumimoji="1" lang="ja-JP" altLang="en-US"/>
        </a:p>
      </dgm:t>
    </dgm:pt>
    <dgm:pt modelId="{E357FEF7-4767-49DE-B860-47686ABACCAC}" type="pres">
      <dgm:prSet presAssocID="{A9E7DE9B-1D78-4210-A1D9-4CEDBAD012EA}" presName="parallelogram6" presStyleLbl="alignNode1" presStyleIdx="26" presStyleCnt="28"/>
      <dgm:spPr/>
      <dgm:t>
        <a:bodyPr/>
        <a:lstStyle/>
        <a:p>
          <a:endParaRPr kumimoji="1" lang="ja-JP" altLang="en-US"/>
        </a:p>
      </dgm:t>
    </dgm:pt>
    <dgm:pt modelId="{61EF4DCD-3646-4864-80E0-A4190716E19E}" type="pres">
      <dgm:prSet presAssocID="{A9E7DE9B-1D78-4210-A1D9-4CEDBAD012EA}" presName="parallelogram7" presStyleLbl="alignNode1" presStyleIdx="27" presStyleCnt="28"/>
      <dgm:spPr/>
      <dgm:t>
        <a:bodyPr/>
        <a:lstStyle/>
        <a:p>
          <a:endParaRPr kumimoji="1" lang="ja-JP" altLang="en-US"/>
        </a:p>
      </dgm:t>
    </dgm:pt>
  </dgm:ptLst>
  <dgm:cxnLst>
    <dgm:cxn modelId="{3A75135D-8AC0-4275-A420-DC448712E517}" srcId="{D2E624D0-EF2E-4C2B-BAA3-B9394403FE40}" destId="{46580573-6F12-480A-9BA6-DBF0835EE9B6}" srcOrd="0" destOrd="0" parTransId="{3EB99619-05E7-40D3-9F6E-FD96488028D3}" sibTransId="{37A3FD7E-FFE8-4259-9A72-8033CBCE5912}"/>
    <dgm:cxn modelId="{08C6DB79-95B7-4AF8-B408-AEBF0A59624A}" srcId="{D2E624D0-EF2E-4C2B-BAA3-B9394403FE40}" destId="{5EF2E4F4-194D-432E-A29C-2501C15F2E3A}" srcOrd="1" destOrd="0" parTransId="{5C3B6153-2371-418D-AE29-212AF62B9A18}" sibTransId="{B5B86724-7A30-463A-817D-5D1B38140337}"/>
    <dgm:cxn modelId="{6329F5B7-E6E5-48CF-913F-9F94D70755FD}" type="presOf" srcId="{5EF2E4F4-194D-432E-A29C-2501C15F2E3A}" destId="{4F506F3F-4F8E-4E26-B3AE-AC085E0C7AE3}" srcOrd="0" destOrd="0" presId="urn:microsoft.com/office/officeart/2008/layout/VerticalAccentList"/>
    <dgm:cxn modelId="{90400DF3-F884-413B-A5D3-DA6C1E992C2A}" type="presOf" srcId="{A07E5991-9930-46AC-A3A3-4EFAD78B8FAC}" destId="{9E8253F4-0E29-4867-9D0D-AB034BE390A2}" srcOrd="0" destOrd="0" presId="urn:microsoft.com/office/officeart/2008/layout/VerticalAccentList"/>
    <dgm:cxn modelId="{0145DEFA-6BDE-4C81-83CF-01A4EADAD63C}" type="presOf" srcId="{D2E624D0-EF2E-4C2B-BAA3-B9394403FE40}" destId="{327014BD-5577-403B-A787-B2C48E4B529A}" srcOrd="0" destOrd="0" presId="urn:microsoft.com/office/officeart/2008/layout/VerticalAccentList"/>
    <dgm:cxn modelId="{DDCDB926-53CE-444C-B7E4-9D693F3BC5F8}" type="presOf" srcId="{46580573-6F12-480A-9BA6-DBF0835EE9B6}" destId="{0F9B9353-D5E3-4AAD-A9A8-07F80C54F83F}" srcOrd="0" destOrd="0" presId="urn:microsoft.com/office/officeart/2008/layout/VerticalAccentList"/>
    <dgm:cxn modelId="{09CCF521-3CD2-4336-A7EF-EBDB472CC08B}" srcId="{D2E624D0-EF2E-4C2B-BAA3-B9394403FE40}" destId="{A9E7DE9B-1D78-4210-A1D9-4CEDBAD012EA}" srcOrd="3" destOrd="0" parTransId="{602572AF-FF30-47B4-AED5-79AA591E89AC}" sibTransId="{9389C9D9-319F-497C-8957-1410C7272F20}"/>
    <dgm:cxn modelId="{97EDD56F-6032-4322-9C99-880633668C94}" srcId="{D2E624D0-EF2E-4C2B-BAA3-B9394403FE40}" destId="{A07E5991-9930-46AC-A3A3-4EFAD78B8FAC}" srcOrd="2" destOrd="0" parTransId="{D1FCAA8B-A238-4111-8A22-76F1E5FAFE64}" sibTransId="{338C5FEB-5E27-48AB-81AE-E40EA75BA6AE}"/>
    <dgm:cxn modelId="{4CB13706-4681-45D9-9BF7-E7D715F5EA5B}" type="presOf" srcId="{A9E7DE9B-1D78-4210-A1D9-4CEDBAD012EA}" destId="{DB234D2A-7422-4DE7-9C9D-13F9E1FE0B14}" srcOrd="0" destOrd="0" presId="urn:microsoft.com/office/officeart/2008/layout/VerticalAccentList"/>
    <dgm:cxn modelId="{F6DBE2D7-B1D2-4BAE-BB72-B69E5D5BD03B}" type="presParOf" srcId="{327014BD-5577-403B-A787-B2C48E4B529A}" destId="{EF5C2CC0-040D-4414-BBA4-5ACC2C8A7173}" srcOrd="0" destOrd="0" presId="urn:microsoft.com/office/officeart/2008/layout/VerticalAccentList"/>
    <dgm:cxn modelId="{D75047D0-90AB-4A13-982C-BE21B099F398}" type="presParOf" srcId="{EF5C2CC0-040D-4414-BBA4-5ACC2C8A7173}" destId="{0F9B9353-D5E3-4AAD-A9A8-07F80C54F83F}" srcOrd="0" destOrd="0" presId="urn:microsoft.com/office/officeart/2008/layout/VerticalAccentList"/>
    <dgm:cxn modelId="{8AB04418-5B55-4A36-AFBD-C9D0D76D512B}" type="presParOf" srcId="{327014BD-5577-403B-A787-B2C48E4B529A}" destId="{EB966931-7A6A-48EB-8ABE-B08377F5692D}" srcOrd="1" destOrd="0" presId="urn:microsoft.com/office/officeart/2008/layout/VerticalAccentList"/>
    <dgm:cxn modelId="{86077F9C-988D-45D1-8D7A-C69783904C83}" type="presParOf" srcId="{EB966931-7A6A-48EB-8ABE-B08377F5692D}" destId="{C2E0DED8-79E4-4A87-91F6-5BF1BDC1A136}" srcOrd="0" destOrd="0" presId="urn:microsoft.com/office/officeart/2008/layout/VerticalAccentList"/>
    <dgm:cxn modelId="{28C96C1A-75CB-440D-A4FA-3A27D85AF7EE}" type="presParOf" srcId="{EB966931-7A6A-48EB-8ABE-B08377F5692D}" destId="{0DD77639-6D57-4452-BD2F-ED0F97E35C7B}" srcOrd="1" destOrd="0" presId="urn:microsoft.com/office/officeart/2008/layout/VerticalAccentList"/>
    <dgm:cxn modelId="{21FB8CA9-E6EC-4747-934B-08C5F1EC1B47}" type="presParOf" srcId="{EB966931-7A6A-48EB-8ABE-B08377F5692D}" destId="{310561D0-91EA-4012-BD20-127811D5A99C}" srcOrd="2" destOrd="0" presId="urn:microsoft.com/office/officeart/2008/layout/VerticalAccentList"/>
    <dgm:cxn modelId="{5E4C08BF-A878-4FF0-B6C7-DA29801FB128}" type="presParOf" srcId="{EB966931-7A6A-48EB-8ABE-B08377F5692D}" destId="{0A15EC80-551B-473E-B808-BEAB15AB4693}" srcOrd="3" destOrd="0" presId="urn:microsoft.com/office/officeart/2008/layout/VerticalAccentList"/>
    <dgm:cxn modelId="{71C0CA0C-1ED4-400A-858B-1195220B0463}" type="presParOf" srcId="{EB966931-7A6A-48EB-8ABE-B08377F5692D}" destId="{E67A0D33-4240-4C0D-9D03-1312D13313E4}" srcOrd="4" destOrd="0" presId="urn:microsoft.com/office/officeart/2008/layout/VerticalAccentList"/>
    <dgm:cxn modelId="{97630D99-122E-44D4-B985-8BEE5C3E4DDB}" type="presParOf" srcId="{EB966931-7A6A-48EB-8ABE-B08377F5692D}" destId="{C226D520-A547-4FB6-96C1-542126B24B1E}" srcOrd="5" destOrd="0" presId="urn:microsoft.com/office/officeart/2008/layout/VerticalAccentList"/>
    <dgm:cxn modelId="{3DFC4BA8-F94B-4043-A784-59026914B782}" type="presParOf" srcId="{EB966931-7A6A-48EB-8ABE-B08377F5692D}" destId="{6A81155E-7895-4D87-B6B3-36C7DCFCC27B}" srcOrd="6" destOrd="0" presId="urn:microsoft.com/office/officeart/2008/layout/VerticalAccentList"/>
    <dgm:cxn modelId="{027A9525-BEEC-42CD-A207-938C455D0147}" type="presParOf" srcId="{327014BD-5577-403B-A787-B2C48E4B529A}" destId="{D05DA08C-CA2A-46D6-B481-2F8955D29DF4}" srcOrd="2" destOrd="0" presId="urn:microsoft.com/office/officeart/2008/layout/VerticalAccentList"/>
    <dgm:cxn modelId="{B8C19275-2E81-4002-A1C5-093FFF983677}" type="presParOf" srcId="{327014BD-5577-403B-A787-B2C48E4B529A}" destId="{2E8929E6-C216-48C9-A1EC-42593B5E89AD}" srcOrd="3" destOrd="0" presId="urn:microsoft.com/office/officeart/2008/layout/VerticalAccentList"/>
    <dgm:cxn modelId="{EA1897D2-C62E-44A6-A95C-C14755D10F54}" type="presParOf" srcId="{2E8929E6-C216-48C9-A1EC-42593B5E89AD}" destId="{4F506F3F-4F8E-4E26-B3AE-AC085E0C7AE3}" srcOrd="0" destOrd="0" presId="urn:microsoft.com/office/officeart/2008/layout/VerticalAccentList"/>
    <dgm:cxn modelId="{F9C05073-1665-44EB-B5C9-4456F2BCF76A}" type="presParOf" srcId="{327014BD-5577-403B-A787-B2C48E4B529A}" destId="{2EE02DB0-BC40-48E9-AB36-E0EDEF215079}" srcOrd="4" destOrd="0" presId="urn:microsoft.com/office/officeart/2008/layout/VerticalAccentList"/>
    <dgm:cxn modelId="{90FAB181-BB40-4947-AAF9-C3043CD98995}" type="presParOf" srcId="{2EE02DB0-BC40-48E9-AB36-E0EDEF215079}" destId="{B4AA5B36-432F-48AC-955C-28222CED7B37}" srcOrd="0" destOrd="0" presId="urn:microsoft.com/office/officeart/2008/layout/VerticalAccentList"/>
    <dgm:cxn modelId="{A9AA9720-2266-41D2-83C4-6E0818CF77F0}" type="presParOf" srcId="{2EE02DB0-BC40-48E9-AB36-E0EDEF215079}" destId="{CB0E64FC-E311-4833-80E0-E814B96A839D}" srcOrd="1" destOrd="0" presId="urn:microsoft.com/office/officeart/2008/layout/VerticalAccentList"/>
    <dgm:cxn modelId="{099BD178-4577-42C0-A644-B92375ED8180}" type="presParOf" srcId="{2EE02DB0-BC40-48E9-AB36-E0EDEF215079}" destId="{F528123F-7129-4216-A7AE-AE17DCAC9B88}" srcOrd="2" destOrd="0" presId="urn:microsoft.com/office/officeart/2008/layout/VerticalAccentList"/>
    <dgm:cxn modelId="{DE95A260-4D0B-40FC-9848-490C58D0E695}" type="presParOf" srcId="{2EE02DB0-BC40-48E9-AB36-E0EDEF215079}" destId="{58328F67-F353-4B9A-AA4A-56B55D25C672}" srcOrd="3" destOrd="0" presId="urn:microsoft.com/office/officeart/2008/layout/VerticalAccentList"/>
    <dgm:cxn modelId="{F65FC9BC-A3CA-4064-9080-2EBCC57EF50C}" type="presParOf" srcId="{2EE02DB0-BC40-48E9-AB36-E0EDEF215079}" destId="{9750E9E9-000D-4DD5-998C-4FD82DD97DA1}" srcOrd="4" destOrd="0" presId="urn:microsoft.com/office/officeart/2008/layout/VerticalAccentList"/>
    <dgm:cxn modelId="{E3142F9C-891B-4C83-9F13-9C9C61387D36}" type="presParOf" srcId="{2EE02DB0-BC40-48E9-AB36-E0EDEF215079}" destId="{EF88BAF6-A7AF-429F-8E39-265C241AE2B0}" srcOrd="5" destOrd="0" presId="urn:microsoft.com/office/officeart/2008/layout/VerticalAccentList"/>
    <dgm:cxn modelId="{5B2C94D0-7897-4C3F-9196-7CE2F55AF8A0}" type="presParOf" srcId="{2EE02DB0-BC40-48E9-AB36-E0EDEF215079}" destId="{E8F99BE1-10D0-4361-B060-EC0AC52F95EE}" srcOrd="6" destOrd="0" presId="urn:microsoft.com/office/officeart/2008/layout/VerticalAccentList"/>
    <dgm:cxn modelId="{7719D436-BFD0-4F03-BC59-049B03EC52B4}" type="presParOf" srcId="{327014BD-5577-403B-A787-B2C48E4B529A}" destId="{C457E475-F3FB-42C2-B277-051B5C55572A}" srcOrd="5" destOrd="0" presId="urn:microsoft.com/office/officeart/2008/layout/VerticalAccentList"/>
    <dgm:cxn modelId="{4F470FB6-8F61-4429-B611-DAEBB262BD16}" type="presParOf" srcId="{327014BD-5577-403B-A787-B2C48E4B529A}" destId="{B59A758F-C70F-4131-8C3B-6F3A4E1DEAAE}" srcOrd="6" destOrd="0" presId="urn:microsoft.com/office/officeart/2008/layout/VerticalAccentList"/>
    <dgm:cxn modelId="{811A5B1B-856E-4BC1-B308-477CD56797F6}" type="presParOf" srcId="{B59A758F-C70F-4131-8C3B-6F3A4E1DEAAE}" destId="{9E8253F4-0E29-4867-9D0D-AB034BE390A2}" srcOrd="0" destOrd="0" presId="urn:microsoft.com/office/officeart/2008/layout/VerticalAccentList"/>
    <dgm:cxn modelId="{3B3C08FF-34F9-4B49-9FCD-B9A9D3687B0C}" type="presParOf" srcId="{327014BD-5577-403B-A787-B2C48E4B529A}" destId="{78B4EBDF-B96C-4B08-91CD-00FBEAC33857}" srcOrd="7" destOrd="0" presId="urn:microsoft.com/office/officeart/2008/layout/VerticalAccentList"/>
    <dgm:cxn modelId="{334B4359-B162-48B1-B2AA-67C2866E586B}" type="presParOf" srcId="{78B4EBDF-B96C-4B08-91CD-00FBEAC33857}" destId="{6B8EA560-15D6-48E8-A3DF-004BFDAB5310}" srcOrd="0" destOrd="0" presId="urn:microsoft.com/office/officeart/2008/layout/VerticalAccentList"/>
    <dgm:cxn modelId="{E7AFCC08-B5AC-4BDC-A514-F72F078A3CD5}" type="presParOf" srcId="{78B4EBDF-B96C-4B08-91CD-00FBEAC33857}" destId="{3F67940C-32C7-48E2-A26F-0F073F7E6731}" srcOrd="1" destOrd="0" presId="urn:microsoft.com/office/officeart/2008/layout/VerticalAccentList"/>
    <dgm:cxn modelId="{46092ACB-08F8-418B-8180-C106D1ACF029}" type="presParOf" srcId="{78B4EBDF-B96C-4B08-91CD-00FBEAC33857}" destId="{D35E7F98-A2AA-4F55-916D-86BA76977839}" srcOrd="2" destOrd="0" presId="urn:microsoft.com/office/officeart/2008/layout/VerticalAccentList"/>
    <dgm:cxn modelId="{C6E75024-B835-4A8D-BDD3-BFBB5737CEBE}" type="presParOf" srcId="{78B4EBDF-B96C-4B08-91CD-00FBEAC33857}" destId="{29B999B3-48E6-431C-A366-85FB420499EE}" srcOrd="3" destOrd="0" presId="urn:microsoft.com/office/officeart/2008/layout/VerticalAccentList"/>
    <dgm:cxn modelId="{FD5735F9-97E4-4D58-8337-AB72EDBF3267}" type="presParOf" srcId="{78B4EBDF-B96C-4B08-91CD-00FBEAC33857}" destId="{16859D62-2164-48C5-A0A5-873BEE49A5DF}" srcOrd="4" destOrd="0" presId="urn:microsoft.com/office/officeart/2008/layout/VerticalAccentList"/>
    <dgm:cxn modelId="{8282DF77-4200-411B-B01A-8F39547E0EBB}" type="presParOf" srcId="{78B4EBDF-B96C-4B08-91CD-00FBEAC33857}" destId="{F33D651E-385D-4D4E-941F-5E049FD9547B}" srcOrd="5" destOrd="0" presId="urn:microsoft.com/office/officeart/2008/layout/VerticalAccentList"/>
    <dgm:cxn modelId="{E4770654-D8C2-4659-A8B4-467D726B50B5}" type="presParOf" srcId="{78B4EBDF-B96C-4B08-91CD-00FBEAC33857}" destId="{714C033C-F298-45D0-BDC9-4D1F1111B6EF}" srcOrd="6" destOrd="0" presId="urn:microsoft.com/office/officeart/2008/layout/VerticalAccentList"/>
    <dgm:cxn modelId="{36D675E1-FA98-4A75-B8B6-42EC9A9DD58E}" type="presParOf" srcId="{327014BD-5577-403B-A787-B2C48E4B529A}" destId="{FCF77DE0-4966-411F-A456-3D5F97D50CAF}" srcOrd="8" destOrd="0" presId="urn:microsoft.com/office/officeart/2008/layout/VerticalAccentList"/>
    <dgm:cxn modelId="{118D0A64-8C73-4A4E-B09F-DF93975ACC5B}" type="presParOf" srcId="{327014BD-5577-403B-A787-B2C48E4B529A}" destId="{23D85CA1-DD07-4882-8199-A2A94BE8A743}" srcOrd="9" destOrd="0" presId="urn:microsoft.com/office/officeart/2008/layout/VerticalAccentList"/>
    <dgm:cxn modelId="{6E544FCC-67AE-4877-8B1F-09963E33E843}" type="presParOf" srcId="{23D85CA1-DD07-4882-8199-A2A94BE8A743}" destId="{DB234D2A-7422-4DE7-9C9D-13F9E1FE0B14}" srcOrd="0" destOrd="0" presId="urn:microsoft.com/office/officeart/2008/layout/VerticalAccentList"/>
    <dgm:cxn modelId="{D35F12B8-9DBC-4144-8320-8E11B6CEDFA2}" type="presParOf" srcId="{327014BD-5577-403B-A787-B2C48E4B529A}" destId="{F86A8689-C8DA-46C7-8A85-4D0F3B40B295}" srcOrd="10" destOrd="0" presId="urn:microsoft.com/office/officeart/2008/layout/VerticalAccentList"/>
    <dgm:cxn modelId="{CBD5BF0E-F62E-4A6A-A10F-548063FA3AAD}" type="presParOf" srcId="{F86A8689-C8DA-46C7-8A85-4D0F3B40B295}" destId="{BE3A5719-45F1-4B9E-B14C-5A6B7E2A4EF8}" srcOrd="0" destOrd="0" presId="urn:microsoft.com/office/officeart/2008/layout/VerticalAccentList"/>
    <dgm:cxn modelId="{4F283C04-F0A4-415A-B446-038047931F5A}" type="presParOf" srcId="{F86A8689-C8DA-46C7-8A85-4D0F3B40B295}" destId="{21AAF646-5B95-45E6-8F84-4D72DDF87AC1}" srcOrd="1" destOrd="0" presId="urn:microsoft.com/office/officeart/2008/layout/VerticalAccentList"/>
    <dgm:cxn modelId="{4E970051-B02B-415A-B1E3-2DCD5DC4E095}" type="presParOf" srcId="{F86A8689-C8DA-46C7-8A85-4D0F3B40B295}" destId="{83C35CBC-17AC-4023-93A6-AD753ECBDCA8}" srcOrd="2" destOrd="0" presId="urn:microsoft.com/office/officeart/2008/layout/VerticalAccentList"/>
    <dgm:cxn modelId="{CFCFE537-88BB-4E3B-94C5-0BD4CE1EC84E}" type="presParOf" srcId="{F86A8689-C8DA-46C7-8A85-4D0F3B40B295}" destId="{B62F26DC-3A79-4F0F-8AD4-0DBDF157DC90}" srcOrd="3" destOrd="0" presId="urn:microsoft.com/office/officeart/2008/layout/VerticalAccentList"/>
    <dgm:cxn modelId="{171689AD-933B-4C69-A35E-143DE66648F0}" type="presParOf" srcId="{F86A8689-C8DA-46C7-8A85-4D0F3B40B295}" destId="{BA7641CD-B6F4-4081-B6CA-A8E9E77D1DCE}" srcOrd="4" destOrd="0" presId="urn:microsoft.com/office/officeart/2008/layout/VerticalAccentList"/>
    <dgm:cxn modelId="{32DE6E4B-B4C1-4A75-BF3A-4AE99B77C727}" type="presParOf" srcId="{F86A8689-C8DA-46C7-8A85-4D0F3B40B295}" destId="{E357FEF7-4767-49DE-B860-47686ABACCAC}" srcOrd="5" destOrd="0" presId="urn:microsoft.com/office/officeart/2008/layout/VerticalAccentList"/>
    <dgm:cxn modelId="{B265554A-E614-4D95-8A74-ACF049E026E1}" type="presParOf" srcId="{F86A8689-C8DA-46C7-8A85-4D0F3B40B295}" destId="{61EF4DCD-3646-4864-80E0-A4190716E19E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0E4CC2-8B61-478B-A7F5-A73E4C84B737}" type="doc">
      <dgm:prSet loTypeId="urn:microsoft.com/office/officeart/2008/layout/Lin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0DC9C3C4-8CEF-4D9A-9413-740ACE3FFC55}">
      <dgm:prSet phldrT="[テキスト]"/>
      <dgm:spPr/>
      <dgm:t>
        <a:bodyPr/>
        <a:lstStyle/>
        <a:p>
          <a:r>
            <a:rPr kumimoji="1" lang="en-US" altLang="ja-JP" dirty="0" smtClean="0"/>
            <a:t>1</a:t>
          </a:r>
          <a:endParaRPr kumimoji="1" lang="ja-JP" altLang="en-US" dirty="0"/>
        </a:p>
      </dgm:t>
    </dgm:pt>
    <dgm:pt modelId="{434C0309-64B3-4AFD-B842-6564718A06CA}" type="parTrans" cxnId="{2FF6850A-BBF8-4BF8-BB76-49AE2C2B9BF0}">
      <dgm:prSet/>
      <dgm:spPr/>
      <dgm:t>
        <a:bodyPr/>
        <a:lstStyle/>
        <a:p>
          <a:endParaRPr kumimoji="1" lang="ja-JP" altLang="en-US"/>
        </a:p>
      </dgm:t>
    </dgm:pt>
    <dgm:pt modelId="{FB783C09-8C37-48C7-BC1C-68129D4D37F6}" type="sibTrans" cxnId="{2FF6850A-BBF8-4BF8-BB76-49AE2C2B9BF0}">
      <dgm:prSet/>
      <dgm:spPr/>
      <dgm:t>
        <a:bodyPr/>
        <a:lstStyle/>
        <a:p>
          <a:endParaRPr kumimoji="1" lang="ja-JP" altLang="en-US"/>
        </a:p>
      </dgm:t>
    </dgm:pt>
    <dgm:pt modelId="{D47D4FA2-CA95-43C6-8747-6D7B806E878C}">
      <dgm:prSet phldrT="[テキスト]"/>
      <dgm:spPr/>
      <dgm:t>
        <a:bodyPr/>
        <a:lstStyle/>
        <a:p>
          <a:r>
            <a:rPr kumimoji="1" lang="ja-JP" altLang="en-US" dirty="0" smtClean="0"/>
            <a:t>仕掛けを確実に突破</a:t>
          </a:r>
          <a:endParaRPr kumimoji="1" lang="ja-JP" altLang="en-US" dirty="0"/>
        </a:p>
      </dgm:t>
    </dgm:pt>
    <dgm:pt modelId="{97D5C7AC-D3B9-4CBF-9615-42B53C2A6859}" type="parTrans" cxnId="{CAE5A922-1972-4743-8473-90E98817C725}">
      <dgm:prSet/>
      <dgm:spPr/>
      <dgm:t>
        <a:bodyPr/>
        <a:lstStyle/>
        <a:p>
          <a:endParaRPr kumimoji="1" lang="ja-JP" altLang="en-US"/>
        </a:p>
      </dgm:t>
    </dgm:pt>
    <dgm:pt modelId="{360588E2-D256-45F3-9780-01A62F9EC3B0}" type="sibTrans" cxnId="{CAE5A922-1972-4743-8473-90E98817C725}">
      <dgm:prSet/>
      <dgm:spPr/>
      <dgm:t>
        <a:bodyPr/>
        <a:lstStyle/>
        <a:p>
          <a:endParaRPr kumimoji="1" lang="ja-JP" altLang="en-US"/>
        </a:p>
      </dgm:t>
    </dgm:pt>
    <dgm:pt modelId="{C9BA0522-805D-44C2-8CA2-EC15A63DA477}">
      <dgm:prSet phldrT="[テキスト]"/>
      <dgm:spPr/>
      <dgm:t>
        <a:bodyPr/>
        <a:lstStyle/>
        <a:p>
          <a:r>
            <a:rPr kumimoji="1" lang="en-US" altLang="ja-JP" dirty="0" smtClean="0"/>
            <a:t>2</a:t>
          </a:r>
          <a:endParaRPr kumimoji="1" lang="ja-JP" altLang="en-US" dirty="0"/>
        </a:p>
      </dgm:t>
    </dgm:pt>
    <dgm:pt modelId="{9BD2F6EB-3DE3-46FA-861D-4EA13467141D}" type="parTrans" cxnId="{82B7F21C-511C-4D62-AE86-FEA882824108}">
      <dgm:prSet/>
      <dgm:spPr/>
      <dgm:t>
        <a:bodyPr/>
        <a:lstStyle/>
        <a:p>
          <a:endParaRPr kumimoji="1" lang="ja-JP" altLang="en-US"/>
        </a:p>
      </dgm:t>
    </dgm:pt>
    <dgm:pt modelId="{84B28DB0-3BBD-4E4A-9A87-40E33A02AD55}" type="sibTrans" cxnId="{82B7F21C-511C-4D62-AE86-FEA882824108}">
      <dgm:prSet/>
      <dgm:spPr/>
      <dgm:t>
        <a:bodyPr/>
        <a:lstStyle/>
        <a:p>
          <a:endParaRPr kumimoji="1" lang="ja-JP" altLang="en-US"/>
        </a:p>
      </dgm:t>
    </dgm:pt>
    <dgm:pt modelId="{23E03B01-84EE-4434-9FCA-32D4AC010313}">
      <dgm:prSet phldrT="[テキスト]"/>
      <dgm:spPr/>
      <dgm:t>
        <a:bodyPr/>
        <a:lstStyle/>
        <a:p>
          <a:r>
            <a:rPr kumimoji="1" lang="ja-JP" altLang="en-US" dirty="0" smtClean="0"/>
            <a:t>難易度の低い仕掛けから攻略</a:t>
          </a:r>
          <a:r>
            <a:rPr kumimoji="1" lang="en-US" altLang="ja-JP" dirty="0" smtClean="0"/>
            <a:t>!!</a:t>
          </a:r>
          <a:endParaRPr kumimoji="1" lang="ja-JP" altLang="en-US" dirty="0"/>
        </a:p>
      </dgm:t>
    </dgm:pt>
    <dgm:pt modelId="{3BB493F1-8F37-44D6-9CA9-164B4FE38680}" type="parTrans" cxnId="{909712FE-35EA-48EF-A069-E0F1325BC2C1}">
      <dgm:prSet/>
      <dgm:spPr/>
      <dgm:t>
        <a:bodyPr/>
        <a:lstStyle/>
        <a:p>
          <a:endParaRPr kumimoji="1" lang="ja-JP" altLang="en-US"/>
        </a:p>
      </dgm:t>
    </dgm:pt>
    <dgm:pt modelId="{E44C32CF-CD06-4A76-B09F-8B9D96425C39}" type="sibTrans" cxnId="{909712FE-35EA-48EF-A069-E0F1325BC2C1}">
      <dgm:prSet/>
      <dgm:spPr/>
      <dgm:t>
        <a:bodyPr/>
        <a:lstStyle/>
        <a:p>
          <a:endParaRPr kumimoji="1" lang="ja-JP" altLang="en-US"/>
        </a:p>
      </dgm:t>
    </dgm:pt>
    <dgm:pt modelId="{B8BC3F0D-A18D-4685-915D-7EF153E10496}" type="pres">
      <dgm:prSet presAssocID="{7B0E4CC2-8B61-478B-A7F5-A73E4C84B73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8E588393-D3EB-4EE3-9DEA-A627D6169088}" type="pres">
      <dgm:prSet presAssocID="{0DC9C3C4-8CEF-4D9A-9413-740ACE3FFC55}" presName="thickLine" presStyleLbl="alignNode1" presStyleIdx="0" presStyleCnt="2"/>
      <dgm:spPr/>
      <dgm:t>
        <a:bodyPr/>
        <a:lstStyle/>
        <a:p>
          <a:endParaRPr kumimoji="1" lang="ja-JP" altLang="en-US"/>
        </a:p>
      </dgm:t>
    </dgm:pt>
    <dgm:pt modelId="{E96CC2FE-116F-4BF8-A543-1DBA6096CEB6}" type="pres">
      <dgm:prSet presAssocID="{0DC9C3C4-8CEF-4D9A-9413-740ACE3FFC55}" presName="horz1" presStyleCnt="0"/>
      <dgm:spPr/>
      <dgm:t>
        <a:bodyPr/>
        <a:lstStyle/>
        <a:p>
          <a:endParaRPr kumimoji="1" lang="ja-JP" altLang="en-US"/>
        </a:p>
      </dgm:t>
    </dgm:pt>
    <dgm:pt modelId="{1E347168-CBDF-4965-8B43-DEE326CBCB83}" type="pres">
      <dgm:prSet presAssocID="{0DC9C3C4-8CEF-4D9A-9413-740ACE3FFC55}" presName="tx1" presStyleLbl="revTx" presStyleIdx="0" presStyleCnt="4"/>
      <dgm:spPr/>
      <dgm:t>
        <a:bodyPr/>
        <a:lstStyle/>
        <a:p>
          <a:endParaRPr kumimoji="1" lang="ja-JP" altLang="en-US"/>
        </a:p>
      </dgm:t>
    </dgm:pt>
    <dgm:pt modelId="{FD994F11-4CF3-4017-AA48-48C00A9AADE1}" type="pres">
      <dgm:prSet presAssocID="{0DC9C3C4-8CEF-4D9A-9413-740ACE3FFC55}" presName="vert1" presStyleCnt="0"/>
      <dgm:spPr/>
      <dgm:t>
        <a:bodyPr/>
        <a:lstStyle/>
        <a:p>
          <a:endParaRPr kumimoji="1" lang="ja-JP" altLang="en-US"/>
        </a:p>
      </dgm:t>
    </dgm:pt>
    <dgm:pt modelId="{50DB9323-B7BF-43C8-B58F-4FA24A4763FD}" type="pres">
      <dgm:prSet presAssocID="{D47D4FA2-CA95-43C6-8747-6D7B806E878C}" presName="vertSpace2a" presStyleCnt="0"/>
      <dgm:spPr/>
      <dgm:t>
        <a:bodyPr/>
        <a:lstStyle/>
        <a:p>
          <a:endParaRPr kumimoji="1" lang="ja-JP" altLang="en-US"/>
        </a:p>
      </dgm:t>
    </dgm:pt>
    <dgm:pt modelId="{1CB5F3E3-E3B9-4AE4-A490-2A7394717D07}" type="pres">
      <dgm:prSet presAssocID="{D47D4FA2-CA95-43C6-8747-6D7B806E878C}" presName="horz2" presStyleCnt="0"/>
      <dgm:spPr/>
      <dgm:t>
        <a:bodyPr/>
        <a:lstStyle/>
        <a:p>
          <a:endParaRPr kumimoji="1" lang="ja-JP" altLang="en-US"/>
        </a:p>
      </dgm:t>
    </dgm:pt>
    <dgm:pt modelId="{23CE07A4-A4AB-4123-A51A-E9EBF156F365}" type="pres">
      <dgm:prSet presAssocID="{D47D4FA2-CA95-43C6-8747-6D7B806E878C}" presName="horzSpace2" presStyleCnt="0"/>
      <dgm:spPr/>
      <dgm:t>
        <a:bodyPr/>
        <a:lstStyle/>
        <a:p>
          <a:endParaRPr kumimoji="1" lang="ja-JP" altLang="en-US"/>
        </a:p>
      </dgm:t>
    </dgm:pt>
    <dgm:pt modelId="{62C47F33-7250-4D18-8DD8-AF501C1E8B60}" type="pres">
      <dgm:prSet presAssocID="{D47D4FA2-CA95-43C6-8747-6D7B806E878C}" presName="tx2" presStyleLbl="revTx" presStyleIdx="1" presStyleCnt="4"/>
      <dgm:spPr/>
      <dgm:t>
        <a:bodyPr/>
        <a:lstStyle/>
        <a:p>
          <a:endParaRPr kumimoji="1" lang="ja-JP" altLang="en-US"/>
        </a:p>
      </dgm:t>
    </dgm:pt>
    <dgm:pt modelId="{EF76EFD5-FE6D-45AA-A80F-51D2884B3179}" type="pres">
      <dgm:prSet presAssocID="{D47D4FA2-CA95-43C6-8747-6D7B806E878C}" presName="vert2" presStyleCnt="0"/>
      <dgm:spPr/>
      <dgm:t>
        <a:bodyPr/>
        <a:lstStyle/>
        <a:p>
          <a:endParaRPr kumimoji="1" lang="ja-JP" altLang="en-US"/>
        </a:p>
      </dgm:t>
    </dgm:pt>
    <dgm:pt modelId="{BFAA4435-46F4-457E-AD57-F9C63190EC79}" type="pres">
      <dgm:prSet presAssocID="{D47D4FA2-CA95-43C6-8747-6D7B806E878C}" presName="thinLine2b" presStyleLbl="callout" presStyleIdx="0" presStyleCnt="2"/>
      <dgm:spPr/>
      <dgm:t>
        <a:bodyPr/>
        <a:lstStyle/>
        <a:p>
          <a:endParaRPr kumimoji="1" lang="ja-JP" altLang="en-US"/>
        </a:p>
      </dgm:t>
    </dgm:pt>
    <dgm:pt modelId="{E47F4AA4-089E-4490-A8A5-D3E61CFDC4B6}" type="pres">
      <dgm:prSet presAssocID="{D47D4FA2-CA95-43C6-8747-6D7B806E878C}" presName="vertSpace2b" presStyleCnt="0"/>
      <dgm:spPr/>
      <dgm:t>
        <a:bodyPr/>
        <a:lstStyle/>
        <a:p>
          <a:endParaRPr kumimoji="1" lang="ja-JP" altLang="en-US"/>
        </a:p>
      </dgm:t>
    </dgm:pt>
    <dgm:pt modelId="{DD77A99F-3E41-4E6D-8786-4F5F70519782}" type="pres">
      <dgm:prSet presAssocID="{C9BA0522-805D-44C2-8CA2-EC15A63DA477}" presName="thickLine" presStyleLbl="alignNode1" presStyleIdx="1" presStyleCnt="2"/>
      <dgm:spPr/>
      <dgm:t>
        <a:bodyPr/>
        <a:lstStyle/>
        <a:p>
          <a:endParaRPr kumimoji="1" lang="ja-JP" altLang="en-US"/>
        </a:p>
      </dgm:t>
    </dgm:pt>
    <dgm:pt modelId="{C4031A95-01E1-4DB4-BC2B-6EB33DC1E608}" type="pres">
      <dgm:prSet presAssocID="{C9BA0522-805D-44C2-8CA2-EC15A63DA477}" presName="horz1" presStyleCnt="0"/>
      <dgm:spPr/>
      <dgm:t>
        <a:bodyPr/>
        <a:lstStyle/>
        <a:p>
          <a:endParaRPr kumimoji="1" lang="ja-JP" altLang="en-US"/>
        </a:p>
      </dgm:t>
    </dgm:pt>
    <dgm:pt modelId="{135523D5-EDE7-4EF8-BF5D-54B728BD2A0C}" type="pres">
      <dgm:prSet presAssocID="{C9BA0522-805D-44C2-8CA2-EC15A63DA477}" presName="tx1" presStyleLbl="revTx" presStyleIdx="2" presStyleCnt="4"/>
      <dgm:spPr/>
      <dgm:t>
        <a:bodyPr/>
        <a:lstStyle/>
        <a:p>
          <a:endParaRPr kumimoji="1" lang="ja-JP" altLang="en-US"/>
        </a:p>
      </dgm:t>
    </dgm:pt>
    <dgm:pt modelId="{F4E72ECC-BD25-4BFA-A644-9E3374C6B8F4}" type="pres">
      <dgm:prSet presAssocID="{C9BA0522-805D-44C2-8CA2-EC15A63DA477}" presName="vert1" presStyleCnt="0"/>
      <dgm:spPr/>
      <dgm:t>
        <a:bodyPr/>
        <a:lstStyle/>
        <a:p>
          <a:endParaRPr kumimoji="1" lang="ja-JP" altLang="en-US"/>
        </a:p>
      </dgm:t>
    </dgm:pt>
    <dgm:pt modelId="{973D4E32-3A4C-4DD0-B10E-859FCEF4E500}" type="pres">
      <dgm:prSet presAssocID="{23E03B01-84EE-4434-9FCA-32D4AC010313}" presName="vertSpace2a" presStyleCnt="0"/>
      <dgm:spPr/>
      <dgm:t>
        <a:bodyPr/>
        <a:lstStyle/>
        <a:p>
          <a:endParaRPr kumimoji="1" lang="ja-JP" altLang="en-US"/>
        </a:p>
      </dgm:t>
    </dgm:pt>
    <dgm:pt modelId="{A7E6B33D-A7CD-46EA-9A95-B84C6190990C}" type="pres">
      <dgm:prSet presAssocID="{23E03B01-84EE-4434-9FCA-32D4AC010313}" presName="horz2" presStyleCnt="0"/>
      <dgm:spPr/>
      <dgm:t>
        <a:bodyPr/>
        <a:lstStyle/>
        <a:p>
          <a:endParaRPr kumimoji="1" lang="ja-JP" altLang="en-US"/>
        </a:p>
      </dgm:t>
    </dgm:pt>
    <dgm:pt modelId="{07A0D7C1-7B17-4FB5-AA25-12BEB70C5DF4}" type="pres">
      <dgm:prSet presAssocID="{23E03B01-84EE-4434-9FCA-32D4AC010313}" presName="horzSpace2" presStyleCnt="0"/>
      <dgm:spPr/>
      <dgm:t>
        <a:bodyPr/>
        <a:lstStyle/>
        <a:p>
          <a:endParaRPr kumimoji="1" lang="ja-JP" altLang="en-US"/>
        </a:p>
      </dgm:t>
    </dgm:pt>
    <dgm:pt modelId="{52BA75BE-624D-4CFE-80CB-3FD439964C64}" type="pres">
      <dgm:prSet presAssocID="{23E03B01-84EE-4434-9FCA-32D4AC010313}" presName="tx2" presStyleLbl="revTx" presStyleIdx="3" presStyleCnt="4"/>
      <dgm:spPr/>
      <dgm:t>
        <a:bodyPr/>
        <a:lstStyle/>
        <a:p>
          <a:endParaRPr kumimoji="1" lang="ja-JP" altLang="en-US"/>
        </a:p>
      </dgm:t>
    </dgm:pt>
    <dgm:pt modelId="{F06F73A4-BAED-4076-B03D-D8832DD15288}" type="pres">
      <dgm:prSet presAssocID="{23E03B01-84EE-4434-9FCA-32D4AC010313}" presName="vert2" presStyleCnt="0"/>
      <dgm:spPr/>
      <dgm:t>
        <a:bodyPr/>
        <a:lstStyle/>
        <a:p>
          <a:endParaRPr kumimoji="1" lang="ja-JP" altLang="en-US"/>
        </a:p>
      </dgm:t>
    </dgm:pt>
    <dgm:pt modelId="{18CB8A5F-0A9D-420A-BDDC-F904D48305A9}" type="pres">
      <dgm:prSet presAssocID="{23E03B01-84EE-4434-9FCA-32D4AC010313}" presName="thinLine2b" presStyleLbl="callout" presStyleIdx="1" presStyleCnt="2"/>
      <dgm:spPr/>
      <dgm:t>
        <a:bodyPr/>
        <a:lstStyle/>
        <a:p>
          <a:endParaRPr kumimoji="1" lang="ja-JP" altLang="en-US"/>
        </a:p>
      </dgm:t>
    </dgm:pt>
    <dgm:pt modelId="{CB1F1809-DE08-4870-AA3A-9D8A8522961B}" type="pres">
      <dgm:prSet presAssocID="{23E03B01-84EE-4434-9FCA-32D4AC010313}" presName="vertSpace2b" presStyleCnt="0"/>
      <dgm:spPr/>
      <dgm:t>
        <a:bodyPr/>
        <a:lstStyle/>
        <a:p>
          <a:endParaRPr kumimoji="1" lang="ja-JP" altLang="en-US"/>
        </a:p>
      </dgm:t>
    </dgm:pt>
  </dgm:ptLst>
  <dgm:cxnLst>
    <dgm:cxn modelId="{0B1FAB5F-9EE1-4A2B-90F1-D0B6C517A8FF}" type="presOf" srcId="{C9BA0522-805D-44C2-8CA2-EC15A63DA477}" destId="{135523D5-EDE7-4EF8-BF5D-54B728BD2A0C}" srcOrd="0" destOrd="0" presId="urn:microsoft.com/office/officeart/2008/layout/LinedList"/>
    <dgm:cxn modelId="{2FF6850A-BBF8-4BF8-BB76-49AE2C2B9BF0}" srcId="{7B0E4CC2-8B61-478B-A7F5-A73E4C84B737}" destId="{0DC9C3C4-8CEF-4D9A-9413-740ACE3FFC55}" srcOrd="0" destOrd="0" parTransId="{434C0309-64B3-4AFD-B842-6564718A06CA}" sibTransId="{FB783C09-8C37-48C7-BC1C-68129D4D37F6}"/>
    <dgm:cxn modelId="{85C383FF-E43D-4EE1-8099-54F6C1FD4A82}" type="presOf" srcId="{7B0E4CC2-8B61-478B-A7F5-A73E4C84B737}" destId="{B8BC3F0D-A18D-4685-915D-7EF153E10496}" srcOrd="0" destOrd="0" presId="urn:microsoft.com/office/officeart/2008/layout/LinedList"/>
    <dgm:cxn modelId="{82B7F21C-511C-4D62-AE86-FEA882824108}" srcId="{7B0E4CC2-8B61-478B-A7F5-A73E4C84B737}" destId="{C9BA0522-805D-44C2-8CA2-EC15A63DA477}" srcOrd="1" destOrd="0" parTransId="{9BD2F6EB-3DE3-46FA-861D-4EA13467141D}" sibTransId="{84B28DB0-3BBD-4E4A-9A87-40E33A02AD55}"/>
    <dgm:cxn modelId="{909712FE-35EA-48EF-A069-E0F1325BC2C1}" srcId="{C9BA0522-805D-44C2-8CA2-EC15A63DA477}" destId="{23E03B01-84EE-4434-9FCA-32D4AC010313}" srcOrd="0" destOrd="0" parTransId="{3BB493F1-8F37-44D6-9CA9-164B4FE38680}" sibTransId="{E44C32CF-CD06-4A76-B09F-8B9D96425C39}"/>
    <dgm:cxn modelId="{3D2493BE-C382-4A67-96B4-E7D6AAC285FB}" type="presOf" srcId="{0DC9C3C4-8CEF-4D9A-9413-740ACE3FFC55}" destId="{1E347168-CBDF-4965-8B43-DEE326CBCB83}" srcOrd="0" destOrd="0" presId="urn:microsoft.com/office/officeart/2008/layout/LinedList"/>
    <dgm:cxn modelId="{9C97C098-742A-4975-BA57-A3AD3B4DF33D}" type="presOf" srcId="{23E03B01-84EE-4434-9FCA-32D4AC010313}" destId="{52BA75BE-624D-4CFE-80CB-3FD439964C64}" srcOrd="0" destOrd="0" presId="urn:microsoft.com/office/officeart/2008/layout/LinedList"/>
    <dgm:cxn modelId="{CAE5A922-1972-4743-8473-90E98817C725}" srcId="{0DC9C3C4-8CEF-4D9A-9413-740ACE3FFC55}" destId="{D47D4FA2-CA95-43C6-8747-6D7B806E878C}" srcOrd="0" destOrd="0" parTransId="{97D5C7AC-D3B9-4CBF-9615-42B53C2A6859}" sibTransId="{360588E2-D256-45F3-9780-01A62F9EC3B0}"/>
    <dgm:cxn modelId="{B043C4EE-6A80-499C-B6D6-80973E7F6560}" type="presOf" srcId="{D47D4FA2-CA95-43C6-8747-6D7B806E878C}" destId="{62C47F33-7250-4D18-8DD8-AF501C1E8B60}" srcOrd="0" destOrd="0" presId="urn:microsoft.com/office/officeart/2008/layout/LinedList"/>
    <dgm:cxn modelId="{66EF2EE0-A9A2-4B13-B709-F4B4176DB988}" type="presParOf" srcId="{B8BC3F0D-A18D-4685-915D-7EF153E10496}" destId="{8E588393-D3EB-4EE3-9DEA-A627D6169088}" srcOrd="0" destOrd="0" presId="urn:microsoft.com/office/officeart/2008/layout/LinedList"/>
    <dgm:cxn modelId="{80FD1EB6-909B-4A0C-BA2D-DBD5A5028174}" type="presParOf" srcId="{B8BC3F0D-A18D-4685-915D-7EF153E10496}" destId="{E96CC2FE-116F-4BF8-A543-1DBA6096CEB6}" srcOrd="1" destOrd="0" presId="urn:microsoft.com/office/officeart/2008/layout/LinedList"/>
    <dgm:cxn modelId="{358AA4B7-7874-45E9-AEA9-0E4159A82D71}" type="presParOf" srcId="{E96CC2FE-116F-4BF8-A543-1DBA6096CEB6}" destId="{1E347168-CBDF-4965-8B43-DEE326CBCB83}" srcOrd="0" destOrd="0" presId="urn:microsoft.com/office/officeart/2008/layout/LinedList"/>
    <dgm:cxn modelId="{6498F608-EB73-4A81-9D5D-C963D62EA5B4}" type="presParOf" srcId="{E96CC2FE-116F-4BF8-A543-1DBA6096CEB6}" destId="{FD994F11-4CF3-4017-AA48-48C00A9AADE1}" srcOrd="1" destOrd="0" presId="urn:microsoft.com/office/officeart/2008/layout/LinedList"/>
    <dgm:cxn modelId="{D951F655-6148-482E-973F-FABC48E874B0}" type="presParOf" srcId="{FD994F11-4CF3-4017-AA48-48C00A9AADE1}" destId="{50DB9323-B7BF-43C8-B58F-4FA24A4763FD}" srcOrd="0" destOrd="0" presId="urn:microsoft.com/office/officeart/2008/layout/LinedList"/>
    <dgm:cxn modelId="{BEE3B191-618D-4194-9EE1-A551E7D25889}" type="presParOf" srcId="{FD994F11-4CF3-4017-AA48-48C00A9AADE1}" destId="{1CB5F3E3-E3B9-4AE4-A490-2A7394717D07}" srcOrd="1" destOrd="0" presId="urn:microsoft.com/office/officeart/2008/layout/LinedList"/>
    <dgm:cxn modelId="{3C1487D0-9EEF-495A-AE49-316CDD8D86D2}" type="presParOf" srcId="{1CB5F3E3-E3B9-4AE4-A490-2A7394717D07}" destId="{23CE07A4-A4AB-4123-A51A-E9EBF156F365}" srcOrd="0" destOrd="0" presId="urn:microsoft.com/office/officeart/2008/layout/LinedList"/>
    <dgm:cxn modelId="{6797D3BA-696F-4FAB-8040-CD55145F1C1B}" type="presParOf" srcId="{1CB5F3E3-E3B9-4AE4-A490-2A7394717D07}" destId="{62C47F33-7250-4D18-8DD8-AF501C1E8B60}" srcOrd="1" destOrd="0" presId="urn:microsoft.com/office/officeart/2008/layout/LinedList"/>
    <dgm:cxn modelId="{5347F6E3-29E3-4B95-A33F-E964A86F18A5}" type="presParOf" srcId="{1CB5F3E3-E3B9-4AE4-A490-2A7394717D07}" destId="{EF76EFD5-FE6D-45AA-A80F-51D2884B3179}" srcOrd="2" destOrd="0" presId="urn:microsoft.com/office/officeart/2008/layout/LinedList"/>
    <dgm:cxn modelId="{A6A9094D-9748-498F-8030-FB2E93BC4F17}" type="presParOf" srcId="{FD994F11-4CF3-4017-AA48-48C00A9AADE1}" destId="{BFAA4435-46F4-457E-AD57-F9C63190EC79}" srcOrd="2" destOrd="0" presId="urn:microsoft.com/office/officeart/2008/layout/LinedList"/>
    <dgm:cxn modelId="{DB3F1F2B-7F2E-4982-8266-2D05851BBEAE}" type="presParOf" srcId="{FD994F11-4CF3-4017-AA48-48C00A9AADE1}" destId="{E47F4AA4-089E-4490-A8A5-D3E61CFDC4B6}" srcOrd="3" destOrd="0" presId="urn:microsoft.com/office/officeart/2008/layout/LinedList"/>
    <dgm:cxn modelId="{8E8A28F5-4A8D-49DC-8963-9F675F8C92C3}" type="presParOf" srcId="{B8BC3F0D-A18D-4685-915D-7EF153E10496}" destId="{DD77A99F-3E41-4E6D-8786-4F5F70519782}" srcOrd="2" destOrd="0" presId="urn:microsoft.com/office/officeart/2008/layout/LinedList"/>
    <dgm:cxn modelId="{494034C9-C3A3-4AAB-A396-98D4CED8F4B3}" type="presParOf" srcId="{B8BC3F0D-A18D-4685-915D-7EF153E10496}" destId="{C4031A95-01E1-4DB4-BC2B-6EB33DC1E608}" srcOrd="3" destOrd="0" presId="urn:microsoft.com/office/officeart/2008/layout/LinedList"/>
    <dgm:cxn modelId="{8130378D-A29C-4A02-9D10-DC7A9B0CAE5F}" type="presParOf" srcId="{C4031A95-01E1-4DB4-BC2B-6EB33DC1E608}" destId="{135523D5-EDE7-4EF8-BF5D-54B728BD2A0C}" srcOrd="0" destOrd="0" presId="urn:microsoft.com/office/officeart/2008/layout/LinedList"/>
    <dgm:cxn modelId="{80332BE0-0E48-4BEE-9131-1115C6457696}" type="presParOf" srcId="{C4031A95-01E1-4DB4-BC2B-6EB33DC1E608}" destId="{F4E72ECC-BD25-4BFA-A644-9E3374C6B8F4}" srcOrd="1" destOrd="0" presId="urn:microsoft.com/office/officeart/2008/layout/LinedList"/>
    <dgm:cxn modelId="{AF398E38-C0B9-474C-9093-90605123766C}" type="presParOf" srcId="{F4E72ECC-BD25-4BFA-A644-9E3374C6B8F4}" destId="{973D4E32-3A4C-4DD0-B10E-859FCEF4E500}" srcOrd="0" destOrd="0" presId="urn:microsoft.com/office/officeart/2008/layout/LinedList"/>
    <dgm:cxn modelId="{4F67E573-5A06-4298-ACFD-5196C212DBAF}" type="presParOf" srcId="{F4E72ECC-BD25-4BFA-A644-9E3374C6B8F4}" destId="{A7E6B33D-A7CD-46EA-9A95-B84C6190990C}" srcOrd="1" destOrd="0" presId="urn:microsoft.com/office/officeart/2008/layout/LinedList"/>
    <dgm:cxn modelId="{EE0DEC06-C03B-4B72-8A7A-A384844A0DC2}" type="presParOf" srcId="{A7E6B33D-A7CD-46EA-9A95-B84C6190990C}" destId="{07A0D7C1-7B17-4FB5-AA25-12BEB70C5DF4}" srcOrd="0" destOrd="0" presId="urn:microsoft.com/office/officeart/2008/layout/LinedList"/>
    <dgm:cxn modelId="{8FC7570F-D4EB-42D3-870B-4AA0A055E50D}" type="presParOf" srcId="{A7E6B33D-A7CD-46EA-9A95-B84C6190990C}" destId="{52BA75BE-624D-4CFE-80CB-3FD439964C64}" srcOrd="1" destOrd="0" presId="urn:microsoft.com/office/officeart/2008/layout/LinedList"/>
    <dgm:cxn modelId="{90C632B2-0AF9-4AC6-BAC3-D080DEB99D00}" type="presParOf" srcId="{A7E6B33D-A7CD-46EA-9A95-B84C6190990C}" destId="{F06F73A4-BAED-4076-B03D-D8832DD15288}" srcOrd="2" destOrd="0" presId="urn:microsoft.com/office/officeart/2008/layout/LinedList"/>
    <dgm:cxn modelId="{CAA2B0C7-E886-4B7F-BA25-501128B9048D}" type="presParOf" srcId="{F4E72ECC-BD25-4BFA-A644-9E3374C6B8F4}" destId="{18CB8A5F-0A9D-420A-BDDC-F904D48305A9}" srcOrd="2" destOrd="0" presId="urn:microsoft.com/office/officeart/2008/layout/LinedList"/>
    <dgm:cxn modelId="{997072B6-4993-4214-8F78-11D8C0633EEA}" type="presParOf" srcId="{F4E72ECC-BD25-4BFA-A644-9E3374C6B8F4}" destId="{CB1F1809-DE08-4870-AA3A-9D8A8522961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00178B-9892-4D03-BDD4-8A3D237345D1}" type="doc">
      <dgm:prSet loTypeId="urn:microsoft.com/office/officeart/2005/8/layout/vList6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B2A92C7-81D0-4CB2-9619-AF2ACC2D0A2F}">
      <dgm:prSet phldrT="[テキスト]"/>
      <dgm:spPr/>
      <dgm:t>
        <a:bodyPr/>
        <a:lstStyle/>
        <a:p>
          <a:r>
            <a:rPr kumimoji="1" lang="ja-JP" altLang="en-US" dirty="0" smtClean="0"/>
            <a:t>シャーシの</a:t>
          </a:r>
          <a:endParaRPr kumimoji="1" lang="en-US" altLang="ja-JP" dirty="0" smtClean="0"/>
        </a:p>
        <a:p>
          <a:r>
            <a:rPr kumimoji="1" lang="ja-JP" altLang="en-US" dirty="0" smtClean="0"/>
            <a:t>材質・形状の変更</a:t>
          </a:r>
          <a:endParaRPr kumimoji="1" lang="en-US" altLang="ja-JP" dirty="0" smtClean="0"/>
        </a:p>
      </dgm:t>
    </dgm:pt>
    <dgm:pt modelId="{0FBE963C-7DA7-4A10-A2DD-8BE1C34AD39D}" type="parTrans" cxnId="{95ED0D1F-60E4-4830-9DA1-F43739738F6E}">
      <dgm:prSet/>
      <dgm:spPr/>
      <dgm:t>
        <a:bodyPr/>
        <a:lstStyle/>
        <a:p>
          <a:endParaRPr kumimoji="1" lang="ja-JP" altLang="en-US"/>
        </a:p>
      </dgm:t>
    </dgm:pt>
    <dgm:pt modelId="{CA510C50-8536-4649-A2B9-C458899FAD2E}" type="sibTrans" cxnId="{95ED0D1F-60E4-4830-9DA1-F43739738F6E}">
      <dgm:prSet/>
      <dgm:spPr/>
      <dgm:t>
        <a:bodyPr/>
        <a:lstStyle/>
        <a:p>
          <a:endParaRPr kumimoji="1" lang="ja-JP" altLang="en-US"/>
        </a:p>
      </dgm:t>
    </dgm:pt>
    <dgm:pt modelId="{603995D3-F7F7-48F6-8A5A-B8B8592CEC65}">
      <dgm:prSet phldrT="[テキスト]"/>
      <dgm:spPr/>
      <dgm:t>
        <a:bodyPr anchor="ctr" anchorCtr="0"/>
        <a:lstStyle/>
        <a:p>
          <a:r>
            <a:rPr kumimoji="1" lang="ja-JP" altLang="en-US" dirty="0" smtClean="0"/>
            <a:t>機体の軽量化</a:t>
          </a:r>
          <a:endParaRPr kumimoji="1" lang="ja-JP" altLang="en-US" dirty="0"/>
        </a:p>
      </dgm:t>
    </dgm:pt>
    <dgm:pt modelId="{4D7D10B6-19F0-444B-9DA1-76B8ACA3B852}" type="parTrans" cxnId="{CDA29922-3B83-49AB-93E7-C93CDC6B8C31}">
      <dgm:prSet/>
      <dgm:spPr/>
      <dgm:t>
        <a:bodyPr/>
        <a:lstStyle/>
        <a:p>
          <a:endParaRPr kumimoji="1" lang="ja-JP" altLang="en-US"/>
        </a:p>
      </dgm:t>
    </dgm:pt>
    <dgm:pt modelId="{4254E9E7-078A-4B25-914C-52BDE088F5F6}" type="sibTrans" cxnId="{CDA29922-3B83-49AB-93E7-C93CDC6B8C31}">
      <dgm:prSet/>
      <dgm:spPr/>
      <dgm:t>
        <a:bodyPr/>
        <a:lstStyle/>
        <a:p>
          <a:endParaRPr kumimoji="1" lang="ja-JP" altLang="en-US"/>
        </a:p>
      </dgm:t>
    </dgm:pt>
    <dgm:pt modelId="{52228539-02B4-4567-98BA-2B8132B4CC3F}">
      <dgm:prSet phldrT="[テキスト]"/>
      <dgm:spPr/>
      <dgm:t>
        <a:bodyPr/>
        <a:lstStyle/>
        <a:p>
          <a:r>
            <a:rPr kumimoji="1" lang="ja-JP" altLang="en-US" dirty="0" smtClean="0"/>
            <a:t>サスペンション</a:t>
          </a:r>
          <a:endParaRPr kumimoji="1" lang="en-US" altLang="ja-JP" dirty="0" smtClean="0"/>
        </a:p>
        <a:p>
          <a:r>
            <a:rPr kumimoji="1" lang="ja-JP" altLang="en-US" dirty="0" smtClean="0"/>
            <a:t>システム</a:t>
          </a:r>
          <a:endParaRPr kumimoji="1" lang="en-US" altLang="ja-JP" dirty="0" smtClean="0"/>
        </a:p>
      </dgm:t>
    </dgm:pt>
    <dgm:pt modelId="{9389822E-238E-498B-A093-F06FD570BC3E}" type="parTrans" cxnId="{C208526F-ACEA-4636-AC31-659DBA7BBFED}">
      <dgm:prSet/>
      <dgm:spPr/>
      <dgm:t>
        <a:bodyPr/>
        <a:lstStyle/>
        <a:p>
          <a:endParaRPr kumimoji="1" lang="ja-JP" altLang="en-US"/>
        </a:p>
      </dgm:t>
    </dgm:pt>
    <dgm:pt modelId="{69D5251F-807C-46F6-9E69-686B2085730B}" type="sibTrans" cxnId="{C208526F-ACEA-4636-AC31-659DBA7BBFED}">
      <dgm:prSet/>
      <dgm:spPr/>
      <dgm:t>
        <a:bodyPr/>
        <a:lstStyle/>
        <a:p>
          <a:endParaRPr kumimoji="1" lang="ja-JP" altLang="en-US"/>
        </a:p>
      </dgm:t>
    </dgm:pt>
    <dgm:pt modelId="{A97BEF42-8640-4A4D-8231-B74240B336E7}">
      <dgm:prSet phldrT="[テキスト]"/>
      <dgm:spPr/>
      <dgm:t>
        <a:bodyPr/>
        <a:lstStyle/>
        <a:p>
          <a:r>
            <a:rPr kumimoji="1" lang="ja-JP" altLang="en-US" dirty="0" smtClean="0"/>
            <a:t>上・中・下段に</a:t>
          </a:r>
          <a:endParaRPr kumimoji="1" lang="en-US" altLang="ja-JP" dirty="0" smtClean="0"/>
        </a:p>
        <a:p>
          <a:r>
            <a:rPr kumimoji="1" lang="ja-JP" altLang="en-US" dirty="0" smtClean="0"/>
            <a:t>基盤ごと仕分け</a:t>
          </a:r>
          <a:endParaRPr kumimoji="1" lang="ja-JP" altLang="en-US" dirty="0"/>
        </a:p>
      </dgm:t>
    </dgm:pt>
    <dgm:pt modelId="{A4CC445B-4FE0-4EC9-A9E8-A66EA04FAED6}" type="parTrans" cxnId="{31217FBA-983A-48EE-AA77-031C64E13DCF}">
      <dgm:prSet/>
      <dgm:spPr/>
      <dgm:t>
        <a:bodyPr/>
        <a:lstStyle/>
        <a:p>
          <a:endParaRPr kumimoji="1" lang="ja-JP" altLang="en-US"/>
        </a:p>
      </dgm:t>
    </dgm:pt>
    <dgm:pt modelId="{E8F938CB-27CA-44DC-8E48-FF6C0DC6D1FF}" type="sibTrans" cxnId="{31217FBA-983A-48EE-AA77-031C64E13DCF}">
      <dgm:prSet/>
      <dgm:spPr/>
      <dgm:t>
        <a:bodyPr/>
        <a:lstStyle/>
        <a:p>
          <a:endParaRPr kumimoji="1" lang="ja-JP" altLang="en-US"/>
        </a:p>
      </dgm:t>
    </dgm:pt>
    <dgm:pt modelId="{9B5E1FBA-5E87-4C81-B04F-4B7B5A06455E}">
      <dgm:prSet phldrT="[テキスト]"/>
      <dgm:spPr/>
      <dgm:t>
        <a:bodyPr anchor="ctr" anchorCtr="0"/>
        <a:lstStyle/>
        <a:p>
          <a:r>
            <a:rPr kumimoji="1" lang="ja-JP" altLang="en-US" dirty="0" smtClean="0"/>
            <a:t>開発しやすい環境</a:t>
          </a:r>
          <a:endParaRPr kumimoji="1" lang="ja-JP" altLang="en-US" dirty="0"/>
        </a:p>
      </dgm:t>
    </dgm:pt>
    <dgm:pt modelId="{D97B8E91-EDAE-4D33-96D9-EEF7608E4416}" type="parTrans" cxnId="{139606DE-930B-46F9-9DD3-470D225D8521}">
      <dgm:prSet/>
      <dgm:spPr/>
      <dgm:t>
        <a:bodyPr/>
        <a:lstStyle/>
        <a:p>
          <a:endParaRPr kumimoji="1" lang="ja-JP" altLang="en-US"/>
        </a:p>
      </dgm:t>
    </dgm:pt>
    <dgm:pt modelId="{5E68C150-6CC6-417B-BDB3-08F5958D20EB}" type="sibTrans" cxnId="{139606DE-930B-46F9-9DD3-470D225D8521}">
      <dgm:prSet/>
      <dgm:spPr/>
      <dgm:t>
        <a:bodyPr/>
        <a:lstStyle/>
        <a:p>
          <a:endParaRPr kumimoji="1" lang="ja-JP" altLang="en-US"/>
        </a:p>
      </dgm:t>
    </dgm:pt>
    <dgm:pt modelId="{AE46BA53-3CBB-4C90-A132-1680358ED885}">
      <dgm:prSet phldrT="[テキスト]"/>
      <dgm:spPr/>
      <dgm:t>
        <a:bodyPr anchor="ctr" anchorCtr="0"/>
        <a:lstStyle/>
        <a:p>
          <a:r>
            <a:rPr kumimoji="1" lang="ja-JP" altLang="en-US" dirty="0" smtClean="0"/>
            <a:t>新たな仕掛け突破</a:t>
          </a:r>
          <a:endParaRPr kumimoji="1" lang="en-US" altLang="ja-JP" dirty="0" smtClean="0"/>
        </a:p>
      </dgm:t>
    </dgm:pt>
    <dgm:pt modelId="{8FDEFC78-23DF-4CFF-A090-531C5B72FF11}" type="parTrans" cxnId="{A6DEAA18-DAA5-4E3A-A4FF-C008DDB17240}">
      <dgm:prSet/>
      <dgm:spPr/>
      <dgm:t>
        <a:bodyPr/>
        <a:lstStyle/>
        <a:p>
          <a:endParaRPr kumimoji="1" lang="ja-JP" altLang="en-US"/>
        </a:p>
      </dgm:t>
    </dgm:pt>
    <dgm:pt modelId="{8DACD05E-ADBA-44EB-A8FB-07DD0BBA9DB8}" type="sibTrans" cxnId="{A6DEAA18-DAA5-4E3A-A4FF-C008DDB17240}">
      <dgm:prSet/>
      <dgm:spPr/>
      <dgm:t>
        <a:bodyPr/>
        <a:lstStyle/>
        <a:p>
          <a:endParaRPr kumimoji="1" lang="ja-JP" altLang="en-US"/>
        </a:p>
      </dgm:t>
    </dgm:pt>
    <dgm:pt modelId="{AE15992F-4DA9-47EF-96F5-434CD5F92935}" type="pres">
      <dgm:prSet presAssocID="{1700178B-9892-4D03-BDD4-8A3D237345D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AACB07C-15D7-421C-BCEB-A9B29FBC05AB}" type="pres">
      <dgm:prSet presAssocID="{2B2A92C7-81D0-4CB2-9619-AF2ACC2D0A2F}" presName="linNode" presStyleCnt="0"/>
      <dgm:spPr/>
      <dgm:t>
        <a:bodyPr/>
        <a:lstStyle/>
        <a:p>
          <a:endParaRPr kumimoji="1" lang="ja-JP" altLang="en-US"/>
        </a:p>
      </dgm:t>
    </dgm:pt>
    <dgm:pt modelId="{CF424921-6ACD-4F42-A8B9-A8E85CBDA010}" type="pres">
      <dgm:prSet presAssocID="{2B2A92C7-81D0-4CB2-9619-AF2ACC2D0A2F}" presName="parentShp" presStyleLbl="node1" presStyleIdx="0" presStyleCnt="3" custScaleX="121393" custScaleY="90903" custLinFactNeighborX="-573" custLinFactNeighborY="-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360105-F43B-446B-9641-1B0DDB0108DC}" type="pres">
      <dgm:prSet presAssocID="{2B2A92C7-81D0-4CB2-9619-AF2ACC2D0A2F}" presName="childShp" presStyleLbl="bgAccFollowNode1" presStyleIdx="0" presStyleCnt="3" custScaleX="11368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5EF509-D84F-41FB-ABF2-7893F9D4D9DE}" type="pres">
      <dgm:prSet presAssocID="{CA510C50-8536-4649-A2B9-C458899FAD2E}" presName="spacing" presStyleCnt="0"/>
      <dgm:spPr/>
      <dgm:t>
        <a:bodyPr/>
        <a:lstStyle/>
        <a:p>
          <a:endParaRPr kumimoji="1" lang="ja-JP" altLang="en-US"/>
        </a:p>
      </dgm:t>
    </dgm:pt>
    <dgm:pt modelId="{45AB5FFF-304B-491F-AE5D-F33AB9A57050}" type="pres">
      <dgm:prSet presAssocID="{A97BEF42-8640-4A4D-8231-B74240B336E7}" presName="linNode" presStyleCnt="0"/>
      <dgm:spPr/>
      <dgm:t>
        <a:bodyPr/>
        <a:lstStyle/>
        <a:p>
          <a:endParaRPr kumimoji="1" lang="ja-JP" altLang="en-US"/>
        </a:p>
      </dgm:t>
    </dgm:pt>
    <dgm:pt modelId="{6B8DDE24-BC83-4739-A3E9-28AEB805D870}" type="pres">
      <dgm:prSet presAssocID="{A97BEF42-8640-4A4D-8231-B74240B336E7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DA014A-8310-4E43-8339-3C8A417E50FE}" type="pres">
      <dgm:prSet presAssocID="{A97BEF42-8640-4A4D-8231-B74240B336E7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C35438-4608-4CE4-8D54-59E1D8FACBC3}" type="pres">
      <dgm:prSet presAssocID="{E8F938CB-27CA-44DC-8E48-FF6C0DC6D1FF}" presName="spacing" presStyleCnt="0"/>
      <dgm:spPr/>
      <dgm:t>
        <a:bodyPr/>
        <a:lstStyle/>
        <a:p>
          <a:endParaRPr kumimoji="1" lang="ja-JP" altLang="en-US"/>
        </a:p>
      </dgm:t>
    </dgm:pt>
    <dgm:pt modelId="{47E9DD8E-459C-41F9-A000-8CCEA5EA3750}" type="pres">
      <dgm:prSet presAssocID="{52228539-02B4-4567-98BA-2B8132B4CC3F}" presName="linNode" presStyleCnt="0"/>
      <dgm:spPr/>
      <dgm:t>
        <a:bodyPr/>
        <a:lstStyle/>
        <a:p>
          <a:endParaRPr kumimoji="1" lang="ja-JP" altLang="en-US"/>
        </a:p>
      </dgm:t>
    </dgm:pt>
    <dgm:pt modelId="{EF3EA073-69FF-499D-AD00-4E740845122C}" type="pres">
      <dgm:prSet presAssocID="{52228539-02B4-4567-98BA-2B8132B4CC3F}" presName="parentShp" presStyleLbl="node1" presStyleIdx="2" presStyleCnt="3" custScaleX="12051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B39DD-05C2-4D54-AA4A-78EDE479A1FF}" type="pres">
      <dgm:prSet presAssocID="{52228539-02B4-4567-98BA-2B8132B4CC3F}" presName="childShp" presStyleLbl="bgAccFollowNode1" presStyleIdx="2" presStyleCnt="3" custScaleX="11060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607A690-8408-41F3-AA98-28397A8C861C}" type="presOf" srcId="{2B2A92C7-81D0-4CB2-9619-AF2ACC2D0A2F}" destId="{CF424921-6ACD-4F42-A8B9-A8E85CBDA010}" srcOrd="0" destOrd="0" presId="urn:microsoft.com/office/officeart/2005/8/layout/vList6"/>
    <dgm:cxn modelId="{5B6B466C-7124-4237-947E-8605CF4F2C25}" type="presOf" srcId="{A97BEF42-8640-4A4D-8231-B74240B336E7}" destId="{6B8DDE24-BC83-4739-A3E9-28AEB805D870}" srcOrd="0" destOrd="0" presId="urn:microsoft.com/office/officeart/2005/8/layout/vList6"/>
    <dgm:cxn modelId="{139606DE-930B-46F9-9DD3-470D225D8521}" srcId="{A97BEF42-8640-4A4D-8231-B74240B336E7}" destId="{9B5E1FBA-5E87-4C81-B04F-4B7B5A06455E}" srcOrd="0" destOrd="0" parTransId="{D97B8E91-EDAE-4D33-96D9-EEF7608E4416}" sibTransId="{5E68C150-6CC6-417B-BDB3-08F5958D20EB}"/>
    <dgm:cxn modelId="{E319BB28-9094-4CD7-AC91-C20F6656D0EE}" type="presOf" srcId="{603995D3-F7F7-48F6-8A5A-B8B8592CEC65}" destId="{97360105-F43B-446B-9641-1B0DDB0108DC}" srcOrd="0" destOrd="0" presId="urn:microsoft.com/office/officeart/2005/8/layout/vList6"/>
    <dgm:cxn modelId="{31217FBA-983A-48EE-AA77-031C64E13DCF}" srcId="{1700178B-9892-4D03-BDD4-8A3D237345D1}" destId="{A97BEF42-8640-4A4D-8231-B74240B336E7}" srcOrd="1" destOrd="0" parTransId="{A4CC445B-4FE0-4EC9-A9E8-A66EA04FAED6}" sibTransId="{E8F938CB-27CA-44DC-8E48-FF6C0DC6D1FF}"/>
    <dgm:cxn modelId="{A6DEAA18-DAA5-4E3A-A4FF-C008DDB17240}" srcId="{52228539-02B4-4567-98BA-2B8132B4CC3F}" destId="{AE46BA53-3CBB-4C90-A132-1680358ED885}" srcOrd="0" destOrd="0" parTransId="{8FDEFC78-23DF-4CFF-A090-531C5B72FF11}" sibTransId="{8DACD05E-ADBA-44EB-A8FB-07DD0BBA9DB8}"/>
    <dgm:cxn modelId="{C208526F-ACEA-4636-AC31-659DBA7BBFED}" srcId="{1700178B-9892-4D03-BDD4-8A3D237345D1}" destId="{52228539-02B4-4567-98BA-2B8132B4CC3F}" srcOrd="2" destOrd="0" parTransId="{9389822E-238E-498B-A093-F06FD570BC3E}" sibTransId="{69D5251F-807C-46F6-9E69-686B2085730B}"/>
    <dgm:cxn modelId="{95ED0D1F-60E4-4830-9DA1-F43739738F6E}" srcId="{1700178B-9892-4D03-BDD4-8A3D237345D1}" destId="{2B2A92C7-81D0-4CB2-9619-AF2ACC2D0A2F}" srcOrd="0" destOrd="0" parTransId="{0FBE963C-7DA7-4A10-A2DD-8BE1C34AD39D}" sibTransId="{CA510C50-8536-4649-A2B9-C458899FAD2E}"/>
    <dgm:cxn modelId="{A76B8857-6B51-4B21-9500-EF384D8C6C18}" type="presOf" srcId="{AE46BA53-3CBB-4C90-A132-1680358ED885}" destId="{1FEB39DD-05C2-4D54-AA4A-78EDE479A1FF}" srcOrd="0" destOrd="0" presId="urn:microsoft.com/office/officeart/2005/8/layout/vList6"/>
    <dgm:cxn modelId="{CDA29922-3B83-49AB-93E7-C93CDC6B8C31}" srcId="{2B2A92C7-81D0-4CB2-9619-AF2ACC2D0A2F}" destId="{603995D3-F7F7-48F6-8A5A-B8B8592CEC65}" srcOrd="0" destOrd="0" parTransId="{4D7D10B6-19F0-444B-9DA1-76B8ACA3B852}" sibTransId="{4254E9E7-078A-4B25-914C-52BDE088F5F6}"/>
    <dgm:cxn modelId="{D5261C31-3ED3-4C82-BEB5-6919DFD0E44C}" type="presOf" srcId="{52228539-02B4-4567-98BA-2B8132B4CC3F}" destId="{EF3EA073-69FF-499D-AD00-4E740845122C}" srcOrd="0" destOrd="0" presId="urn:microsoft.com/office/officeart/2005/8/layout/vList6"/>
    <dgm:cxn modelId="{9C29781C-A248-4783-B889-96483AD86A7B}" type="presOf" srcId="{9B5E1FBA-5E87-4C81-B04F-4B7B5A06455E}" destId="{2CDA014A-8310-4E43-8339-3C8A417E50FE}" srcOrd="0" destOrd="0" presId="urn:microsoft.com/office/officeart/2005/8/layout/vList6"/>
    <dgm:cxn modelId="{1DD1D373-F364-4FC6-9D26-D588B7CB314F}" type="presOf" srcId="{1700178B-9892-4D03-BDD4-8A3D237345D1}" destId="{AE15992F-4DA9-47EF-96F5-434CD5F92935}" srcOrd="0" destOrd="0" presId="urn:microsoft.com/office/officeart/2005/8/layout/vList6"/>
    <dgm:cxn modelId="{25FA08BA-DA71-4AE6-9C63-2BA13BCD6864}" type="presParOf" srcId="{AE15992F-4DA9-47EF-96F5-434CD5F92935}" destId="{EAACB07C-15D7-421C-BCEB-A9B29FBC05AB}" srcOrd="0" destOrd="0" presId="urn:microsoft.com/office/officeart/2005/8/layout/vList6"/>
    <dgm:cxn modelId="{B3C35898-FB30-4EAC-9FC5-65ABC08CF91F}" type="presParOf" srcId="{EAACB07C-15D7-421C-BCEB-A9B29FBC05AB}" destId="{CF424921-6ACD-4F42-A8B9-A8E85CBDA010}" srcOrd="0" destOrd="0" presId="urn:microsoft.com/office/officeart/2005/8/layout/vList6"/>
    <dgm:cxn modelId="{45BD26FC-DAA7-4DB5-B96A-F795BEEE501A}" type="presParOf" srcId="{EAACB07C-15D7-421C-BCEB-A9B29FBC05AB}" destId="{97360105-F43B-446B-9641-1B0DDB0108DC}" srcOrd="1" destOrd="0" presId="urn:microsoft.com/office/officeart/2005/8/layout/vList6"/>
    <dgm:cxn modelId="{2717345D-7DA7-4B87-B826-08E55A84889D}" type="presParOf" srcId="{AE15992F-4DA9-47EF-96F5-434CD5F92935}" destId="{C75EF509-D84F-41FB-ABF2-7893F9D4D9DE}" srcOrd="1" destOrd="0" presId="urn:microsoft.com/office/officeart/2005/8/layout/vList6"/>
    <dgm:cxn modelId="{43AC8C11-FAD2-4C56-B9CF-96F8FED76386}" type="presParOf" srcId="{AE15992F-4DA9-47EF-96F5-434CD5F92935}" destId="{45AB5FFF-304B-491F-AE5D-F33AB9A57050}" srcOrd="2" destOrd="0" presId="urn:microsoft.com/office/officeart/2005/8/layout/vList6"/>
    <dgm:cxn modelId="{7016C014-A937-441F-B4D8-0800CFB4B3AC}" type="presParOf" srcId="{45AB5FFF-304B-491F-AE5D-F33AB9A57050}" destId="{6B8DDE24-BC83-4739-A3E9-28AEB805D870}" srcOrd="0" destOrd="0" presId="urn:microsoft.com/office/officeart/2005/8/layout/vList6"/>
    <dgm:cxn modelId="{D96C8680-F96B-4488-B517-3DD7E116AB3C}" type="presParOf" srcId="{45AB5FFF-304B-491F-AE5D-F33AB9A57050}" destId="{2CDA014A-8310-4E43-8339-3C8A417E50FE}" srcOrd="1" destOrd="0" presId="urn:microsoft.com/office/officeart/2005/8/layout/vList6"/>
    <dgm:cxn modelId="{DC38BB37-6E0F-4C8B-874E-3A1818BE228C}" type="presParOf" srcId="{AE15992F-4DA9-47EF-96F5-434CD5F92935}" destId="{40C35438-4608-4CE4-8D54-59E1D8FACBC3}" srcOrd="3" destOrd="0" presId="urn:microsoft.com/office/officeart/2005/8/layout/vList6"/>
    <dgm:cxn modelId="{7E8A7CFD-76C6-441C-8C52-7FAE1B8F3226}" type="presParOf" srcId="{AE15992F-4DA9-47EF-96F5-434CD5F92935}" destId="{47E9DD8E-459C-41F9-A000-8CCEA5EA3750}" srcOrd="4" destOrd="0" presId="urn:microsoft.com/office/officeart/2005/8/layout/vList6"/>
    <dgm:cxn modelId="{F784DA73-AE06-4CF8-87D3-4CE2C27EFC19}" type="presParOf" srcId="{47E9DD8E-459C-41F9-A000-8CCEA5EA3750}" destId="{EF3EA073-69FF-499D-AD00-4E740845122C}" srcOrd="0" destOrd="0" presId="urn:microsoft.com/office/officeart/2005/8/layout/vList6"/>
    <dgm:cxn modelId="{76C25903-F039-4468-A462-26192885B258}" type="presParOf" srcId="{47E9DD8E-459C-41F9-A000-8CCEA5EA3750}" destId="{1FEB39DD-05C2-4D54-AA4A-78EDE479A1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00178B-9892-4D03-BDD4-8A3D237345D1}" type="doc">
      <dgm:prSet loTypeId="urn:microsoft.com/office/officeart/2005/8/layout/vList6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2B2A92C7-81D0-4CB2-9619-AF2ACC2D0A2F}">
      <dgm:prSet phldrT="[テキスト]"/>
      <dgm:spPr/>
      <dgm:t>
        <a:bodyPr/>
        <a:lstStyle/>
        <a:p>
          <a:r>
            <a:rPr kumimoji="1" lang="en-US" altLang="ja-JP" dirty="0" smtClean="0"/>
            <a:t>LCD</a:t>
          </a:r>
          <a:r>
            <a:rPr kumimoji="1" lang="ja-JP" altLang="en-US" dirty="0" smtClean="0"/>
            <a:t>基盤</a:t>
          </a:r>
          <a:endParaRPr kumimoji="1" lang="en-US" altLang="ja-JP" dirty="0" smtClean="0"/>
        </a:p>
      </dgm:t>
    </dgm:pt>
    <dgm:pt modelId="{0FBE963C-7DA7-4A10-A2DD-8BE1C34AD39D}" type="parTrans" cxnId="{95ED0D1F-60E4-4830-9DA1-F43739738F6E}">
      <dgm:prSet/>
      <dgm:spPr/>
      <dgm:t>
        <a:bodyPr/>
        <a:lstStyle/>
        <a:p>
          <a:endParaRPr kumimoji="1" lang="ja-JP" altLang="en-US"/>
        </a:p>
      </dgm:t>
    </dgm:pt>
    <dgm:pt modelId="{CA510C50-8536-4649-A2B9-C458899FAD2E}" type="sibTrans" cxnId="{95ED0D1F-60E4-4830-9DA1-F43739738F6E}">
      <dgm:prSet/>
      <dgm:spPr/>
      <dgm:t>
        <a:bodyPr/>
        <a:lstStyle/>
        <a:p>
          <a:endParaRPr kumimoji="1" lang="ja-JP" altLang="en-US"/>
        </a:p>
      </dgm:t>
    </dgm:pt>
    <dgm:pt modelId="{603995D3-F7F7-48F6-8A5A-B8B8592CEC65}">
      <dgm:prSet phldrT="[テキスト]"/>
      <dgm:spPr/>
      <dgm:t>
        <a:bodyPr anchor="ctr" anchorCtr="0"/>
        <a:lstStyle/>
        <a:p>
          <a:r>
            <a:rPr kumimoji="1" lang="ja-JP" altLang="en-US" dirty="0" smtClean="0"/>
            <a:t>現在の</a:t>
          </a:r>
          <a:r>
            <a:rPr kumimoji="1" lang="en-US" altLang="ja-JP" dirty="0" smtClean="0"/>
            <a:t>MIRS</a:t>
          </a:r>
          <a:r>
            <a:rPr kumimoji="1" lang="ja-JP" altLang="en-US" dirty="0" smtClean="0"/>
            <a:t>の状態を表示</a:t>
          </a:r>
          <a:endParaRPr kumimoji="1" lang="ja-JP" altLang="en-US" dirty="0"/>
        </a:p>
      </dgm:t>
    </dgm:pt>
    <dgm:pt modelId="{4D7D10B6-19F0-444B-9DA1-76B8ACA3B852}" type="parTrans" cxnId="{CDA29922-3B83-49AB-93E7-C93CDC6B8C31}">
      <dgm:prSet/>
      <dgm:spPr/>
      <dgm:t>
        <a:bodyPr/>
        <a:lstStyle/>
        <a:p>
          <a:endParaRPr kumimoji="1" lang="ja-JP" altLang="en-US"/>
        </a:p>
      </dgm:t>
    </dgm:pt>
    <dgm:pt modelId="{4254E9E7-078A-4B25-914C-52BDE088F5F6}" type="sibTrans" cxnId="{CDA29922-3B83-49AB-93E7-C93CDC6B8C31}">
      <dgm:prSet/>
      <dgm:spPr/>
      <dgm:t>
        <a:bodyPr/>
        <a:lstStyle/>
        <a:p>
          <a:endParaRPr kumimoji="1" lang="ja-JP" altLang="en-US"/>
        </a:p>
      </dgm:t>
    </dgm:pt>
    <dgm:pt modelId="{52228539-02B4-4567-98BA-2B8132B4CC3F}">
      <dgm:prSet phldrT="[テキスト]"/>
      <dgm:spPr/>
      <dgm:t>
        <a:bodyPr/>
        <a:lstStyle/>
        <a:p>
          <a:r>
            <a:rPr kumimoji="1" lang="ja-JP" altLang="en-US" dirty="0" smtClean="0"/>
            <a:t>超音波</a:t>
          </a:r>
          <a:endParaRPr kumimoji="1" lang="en-US" altLang="ja-JP" dirty="0" smtClean="0"/>
        </a:p>
        <a:p>
          <a:r>
            <a:rPr kumimoji="1" lang="ja-JP" altLang="en-US" dirty="0" smtClean="0"/>
            <a:t>センサ</a:t>
          </a:r>
          <a:r>
            <a:rPr kumimoji="1" lang="en-US" altLang="ja-JP" dirty="0" smtClean="0"/>
            <a:t>×4</a:t>
          </a:r>
          <a:endParaRPr kumimoji="1" lang="ja-JP" altLang="en-US" dirty="0"/>
        </a:p>
      </dgm:t>
    </dgm:pt>
    <dgm:pt modelId="{9389822E-238E-498B-A093-F06FD570BC3E}" type="parTrans" cxnId="{C208526F-ACEA-4636-AC31-659DBA7BBFED}">
      <dgm:prSet/>
      <dgm:spPr/>
      <dgm:t>
        <a:bodyPr/>
        <a:lstStyle/>
        <a:p>
          <a:endParaRPr kumimoji="1" lang="ja-JP" altLang="en-US"/>
        </a:p>
      </dgm:t>
    </dgm:pt>
    <dgm:pt modelId="{69D5251F-807C-46F6-9E69-686B2085730B}" type="sibTrans" cxnId="{C208526F-ACEA-4636-AC31-659DBA7BBFED}">
      <dgm:prSet/>
      <dgm:spPr/>
      <dgm:t>
        <a:bodyPr/>
        <a:lstStyle/>
        <a:p>
          <a:endParaRPr kumimoji="1" lang="ja-JP" altLang="en-US"/>
        </a:p>
      </dgm:t>
    </dgm:pt>
    <dgm:pt modelId="{6B69CB64-7E41-4F6A-9DE6-F4F259E224F9}">
      <dgm:prSet phldrT="[テキスト]"/>
      <dgm:spPr/>
      <dgm:t>
        <a:bodyPr anchor="ctr" anchorCtr="0"/>
        <a:lstStyle/>
        <a:p>
          <a:r>
            <a:rPr kumimoji="1" lang="ja-JP" altLang="en-US" dirty="0" smtClean="0"/>
            <a:t>正確な走行を実現すため</a:t>
          </a:r>
          <a:endParaRPr kumimoji="1" lang="ja-JP" altLang="en-US" dirty="0"/>
        </a:p>
      </dgm:t>
    </dgm:pt>
    <dgm:pt modelId="{9B826F21-DB96-49E4-ADA9-3BDAB5C80381}" type="parTrans" cxnId="{AE3F0EA3-C34D-40AD-9FA7-A3907FE89F02}">
      <dgm:prSet/>
      <dgm:spPr/>
      <dgm:t>
        <a:bodyPr/>
        <a:lstStyle/>
        <a:p>
          <a:endParaRPr kumimoji="1" lang="ja-JP" altLang="en-US"/>
        </a:p>
      </dgm:t>
    </dgm:pt>
    <dgm:pt modelId="{2122A6FE-71E7-4AC3-ACCC-02E8370E15E9}" type="sibTrans" cxnId="{AE3F0EA3-C34D-40AD-9FA7-A3907FE89F02}">
      <dgm:prSet/>
      <dgm:spPr/>
      <dgm:t>
        <a:bodyPr/>
        <a:lstStyle/>
        <a:p>
          <a:endParaRPr kumimoji="1" lang="ja-JP" altLang="en-US"/>
        </a:p>
      </dgm:t>
    </dgm:pt>
    <dgm:pt modelId="{AE15992F-4DA9-47EF-96F5-434CD5F92935}" type="pres">
      <dgm:prSet presAssocID="{1700178B-9892-4D03-BDD4-8A3D237345D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AACB07C-15D7-421C-BCEB-A9B29FBC05AB}" type="pres">
      <dgm:prSet presAssocID="{2B2A92C7-81D0-4CB2-9619-AF2ACC2D0A2F}" presName="linNode" presStyleCnt="0"/>
      <dgm:spPr/>
      <dgm:t>
        <a:bodyPr/>
        <a:lstStyle/>
        <a:p>
          <a:endParaRPr kumimoji="1" lang="ja-JP" altLang="en-US"/>
        </a:p>
      </dgm:t>
    </dgm:pt>
    <dgm:pt modelId="{CF424921-6ACD-4F42-A8B9-A8E85CBDA010}" type="pres">
      <dgm:prSet presAssocID="{2B2A92C7-81D0-4CB2-9619-AF2ACC2D0A2F}" presName="parentShp" presStyleLbl="node1" presStyleIdx="0" presStyleCnt="2" custScaleX="121393" custScaleY="90903" custLinFactNeighborX="-573" custLinFactNeighborY="-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7360105-F43B-446B-9641-1B0DDB0108DC}" type="pres">
      <dgm:prSet presAssocID="{2B2A92C7-81D0-4CB2-9619-AF2ACC2D0A2F}" presName="childShp" presStyleLbl="bgAccFollowNode1" presStyleIdx="0" presStyleCnt="2" custScaleX="11368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5EF509-D84F-41FB-ABF2-7893F9D4D9DE}" type="pres">
      <dgm:prSet presAssocID="{CA510C50-8536-4649-A2B9-C458899FAD2E}" presName="spacing" presStyleCnt="0"/>
      <dgm:spPr/>
      <dgm:t>
        <a:bodyPr/>
        <a:lstStyle/>
        <a:p>
          <a:endParaRPr kumimoji="1" lang="ja-JP" altLang="en-US"/>
        </a:p>
      </dgm:t>
    </dgm:pt>
    <dgm:pt modelId="{47E9DD8E-459C-41F9-A000-8CCEA5EA3750}" type="pres">
      <dgm:prSet presAssocID="{52228539-02B4-4567-98BA-2B8132B4CC3F}" presName="linNode" presStyleCnt="0"/>
      <dgm:spPr/>
      <dgm:t>
        <a:bodyPr/>
        <a:lstStyle/>
        <a:p>
          <a:endParaRPr kumimoji="1" lang="ja-JP" altLang="en-US"/>
        </a:p>
      </dgm:t>
    </dgm:pt>
    <dgm:pt modelId="{EF3EA073-69FF-499D-AD00-4E740845122C}" type="pres">
      <dgm:prSet presAssocID="{52228539-02B4-4567-98BA-2B8132B4CC3F}" presName="parentShp" presStyleLbl="node1" presStyleIdx="1" presStyleCnt="2" custScaleX="12051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FEB39DD-05C2-4D54-AA4A-78EDE479A1FF}" type="pres">
      <dgm:prSet presAssocID="{52228539-02B4-4567-98BA-2B8132B4CC3F}" presName="childShp" presStyleLbl="bgAccFollowNode1" presStyleIdx="1" presStyleCnt="2" custScaleX="11060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0E7CCD6-489E-4EBB-8B43-065E236910B8}" type="presOf" srcId="{1700178B-9892-4D03-BDD4-8A3D237345D1}" destId="{AE15992F-4DA9-47EF-96F5-434CD5F92935}" srcOrd="0" destOrd="0" presId="urn:microsoft.com/office/officeart/2005/8/layout/vList6"/>
    <dgm:cxn modelId="{27244E9A-A380-458D-82F9-85E6B0B59A58}" type="presOf" srcId="{603995D3-F7F7-48F6-8A5A-B8B8592CEC65}" destId="{97360105-F43B-446B-9641-1B0DDB0108DC}" srcOrd="0" destOrd="0" presId="urn:microsoft.com/office/officeart/2005/8/layout/vList6"/>
    <dgm:cxn modelId="{94CC7481-339E-4F3A-B9D8-90A14FCE72D6}" type="presOf" srcId="{6B69CB64-7E41-4F6A-9DE6-F4F259E224F9}" destId="{1FEB39DD-05C2-4D54-AA4A-78EDE479A1FF}" srcOrd="0" destOrd="0" presId="urn:microsoft.com/office/officeart/2005/8/layout/vList6"/>
    <dgm:cxn modelId="{73C74E76-D317-4F30-8255-B59FA712EBA2}" type="presOf" srcId="{2B2A92C7-81D0-4CB2-9619-AF2ACC2D0A2F}" destId="{CF424921-6ACD-4F42-A8B9-A8E85CBDA010}" srcOrd="0" destOrd="0" presId="urn:microsoft.com/office/officeart/2005/8/layout/vList6"/>
    <dgm:cxn modelId="{C208526F-ACEA-4636-AC31-659DBA7BBFED}" srcId="{1700178B-9892-4D03-BDD4-8A3D237345D1}" destId="{52228539-02B4-4567-98BA-2B8132B4CC3F}" srcOrd="1" destOrd="0" parTransId="{9389822E-238E-498B-A093-F06FD570BC3E}" sibTransId="{69D5251F-807C-46F6-9E69-686B2085730B}"/>
    <dgm:cxn modelId="{05A8FCC0-15C9-44A4-A911-250D2AC76A4F}" type="presOf" srcId="{52228539-02B4-4567-98BA-2B8132B4CC3F}" destId="{EF3EA073-69FF-499D-AD00-4E740845122C}" srcOrd="0" destOrd="0" presId="urn:microsoft.com/office/officeart/2005/8/layout/vList6"/>
    <dgm:cxn modelId="{95ED0D1F-60E4-4830-9DA1-F43739738F6E}" srcId="{1700178B-9892-4D03-BDD4-8A3D237345D1}" destId="{2B2A92C7-81D0-4CB2-9619-AF2ACC2D0A2F}" srcOrd="0" destOrd="0" parTransId="{0FBE963C-7DA7-4A10-A2DD-8BE1C34AD39D}" sibTransId="{CA510C50-8536-4649-A2B9-C458899FAD2E}"/>
    <dgm:cxn modelId="{CDA29922-3B83-49AB-93E7-C93CDC6B8C31}" srcId="{2B2A92C7-81D0-4CB2-9619-AF2ACC2D0A2F}" destId="{603995D3-F7F7-48F6-8A5A-B8B8592CEC65}" srcOrd="0" destOrd="0" parTransId="{4D7D10B6-19F0-444B-9DA1-76B8ACA3B852}" sibTransId="{4254E9E7-078A-4B25-914C-52BDE088F5F6}"/>
    <dgm:cxn modelId="{AE3F0EA3-C34D-40AD-9FA7-A3907FE89F02}" srcId="{52228539-02B4-4567-98BA-2B8132B4CC3F}" destId="{6B69CB64-7E41-4F6A-9DE6-F4F259E224F9}" srcOrd="0" destOrd="0" parTransId="{9B826F21-DB96-49E4-ADA9-3BDAB5C80381}" sibTransId="{2122A6FE-71E7-4AC3-ACCC-02E8370E15E9}"/>
    <dgm:cxn modelId="{F7D3C42D-EDDD-4C2B-837E-84A1CD04831F}" type="presParOf" srcId="{AE15992F-4DA9-47EF-96F5-434CD5F92935}" destId="{EAACB07C-15D7-421C-BCEB-A9B29FBC05AB}" srcOrd="0" destOrd="0" presId="urn:microsoft.com/office/officeart/2005/8/layout/vList6"/>
    <dgm:cxn modelId="{A4050DCA-C9EA-47BE-A81C-B20635796E69}" type="presParOf" srcId="{EAACB07C-15D7-421C-BCEB-A9B29FBC05AB}" destId="{CF424921-6ACD-4F42-A8B9-A8E85CBDA010}" srcOrd="0" destOrd="0" presId="urn:microsoft.com/office/officeart/2005/8/layout/vList6"/>
    <dgm:cxn modelId="{782F5E8B-9E01-474D-BE3B-2C0D40A1B1A2}" type="presParOf" srcId="{EAACB07C-15D7-421C-BCEB-A9B29FBC05AB}" destId="{97360105-F43B-446B-9641-1B0DDB0108DC}" srcOrd="1" destOrd="0" presId="urn:microsoft.com/office/officeart/2005/8/layout/vList6"/>
    <dgm:cxn modelId="{DFC1961F-D479-47C7-867A-B81D7E5512EA}" type="presParOf" srcId="{AE15992F-4DA9-47EF-96F5-434CD5F92935}" destId="{C75EF509-D84F-41FB-ABF2-7893F9D4D9DE}" srcOrd="1" destOrd="0" presId="urn:microsoft.com/office/officeart/2005/8/layout/vList6"/>
    <dgm:cxn modelId="{C46E7FF3-91D2-4D76-A73B-90BCFEAE32FD}" type="presParOf" srcId="{AE15992F-4DA9-47EF-96F5-434CD5F92935}" destId="{47E9DD8E-459C-41F9-A000-8CCEA5EA3750}" srcOrd="2" destOrd="0" presId="urn:microsoft.com/office/officeart/2005/8/layout/vList6"/>
    <dgm:cxn modelId="{A6188F56-CDAC-4B46-82C3-CEE2CC52AFD0}" type="presParOf" srcId="{47E9DD8E-459C-41F9-A000-8CCEA5EA3750}" destId="{EF3EA073-69FF-499D-AD00-4E740845122C}" srcOrd="0" destOrd="0" presId="urn:microsoft.com/office/officeart/2005/8/layout/vList6"/>
    <dgm:cxn modelId="{1BA472F5-95D9-484D-ACE3-C6421A58851D}" type="presParOf" srcId="{47E9DD8E-459C-41F9-A000-8CCEA5EA3750}" destId="{1FEB39DD-05C2-4D54-AA4A-78EDE479A1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9B9353-D5E3-4AAD-A9A8-07F80C54F83F}">
      <dsp:nvSpPr>
        <dsp:cNvPr id="0" name=""/>
        <dsp:cNvSpPr/>
      </dsp:nvSpPr>
      <dsp:spPr>
        <a:xfrm>
          <a:off x="403257" y="976739"/>
          <a:ext cx="7258630" cy="659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 smtClean="0">
              <a:latin typeface="HG丸ｺﾞｼｯｸM-PRO" pitchFamily="50" charset="-128"/>
              <a:ea typeface="HG丸ｺﾞｼｯｸM-PRO" pitchFamily="50" charset="-128"/>
            </a:rPr>
            <a:t>1.Member</a:t>
          </a:r>
          <a:r>
            <a:rPr kumimoji="1" lang="ja-JP" altLang="en-US" sz="2900" kern="1200" dirty="0" smtClean="0">
              <a:latin typeface="HG丸ｺﾞｼｯｸM-PRO" pitchFamily="50" charset="-128"/>
              <a:ea typeface="HG丸ｺﾞｼｯｸM-PRO" pitchFamily="50" charset="-128"/>
            </a:rPr>
            <a:t>：班員紹介</a:t>
          </a:r>
          <a:endParaRPr kumimoji="1" lang="ja-JP" altLang="en-US" sz="2900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403257" y="976739"/>
        <a:ext cx="7258630" cy="659875"/>
      </dsp:txXfrm>
    </dsp:sp>
    <dsp:sp modelId="{C2E0DED8-79E4-4A87-91F6-5BF1BDC1A136}">
      <dsp:nvSpPr>
        <dsp:cNvPr id="0" name=""/>
        <dsp:cNvSpPr/>
      </dsp:nvSpPr>
      <dsp:spPr>
        <a:xfrm>
          <a:off x="403257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77639-6D57-4452-BD2F-ED0F97E35C7B}">
      <dsp:nvSpPr>
        <dsp:cNvPr id="0" name=""/>
        <dsp:cNvSpPr/>
      </dsp:nvSpPr>
      <dsp:spPr>
        <a:xfrm>
          <a:off x="1427530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668733"/>
            <a:satOff val="1647"/>
            <a:lumOff val="-36"/>
            <a:alphaOff val="0"/>
          </a:schemeClr>
        </a:solidFill>
        <a:ln w="19050" cap="flat" cmpd="sng" algn="ctr">
          <a:solidFill>
            <a:schemeClr val="accent5">
              <a:hueOff val="-668733"/>
              <a:satOff val="1647"/>
              <a:lumOff val="-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561D0-91EA-4012-BD20-127811D5A99C}">
      <dsp:nvSpPr>
        <dsp:cNvPr id="0" name=""/>
        <dsp:cNvSpPr/>
      </dsp:nvSpPr>
      <dsp:spPr>
        <a:xfrm>
          <a:off x="2451804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337467"/>
            <a:satOff val="3293"/>
            <a:lumOff val="-73"/>
            <a:alphaOff val="0"/>
          </a:schemeClr>
        </a:solidFill>
        <a:ln w="19050" cap="flat" cmpd="sng" algn="ctr">
          <a:solidFill>
            <a:schemeClr val="accent5">
              <a:hueOff val="-1337467"/>
              <a:satOff val="3293"/>
              <a:lumOff val="-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5EC80-551B-473E-B808-BEAB15AB4693}">
      <dsp:nvSpPr>
        <dsp:cNvPr id="0" name=""/>
        <dsp:cNvSpPr/>
      </dsp:nvSpPr>
      <dsp:spPr>
        <a:xfrm>
          <a:off x="3476077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2006200"/>
            <a:satOff val="4940"/>
            <a:lumOff val="-109"/>
            <a:alphaOff val="0"/>
          </a:schemeClr>
        </a:solidFill>
        <a:ln w="19050" cap="flat" cmpd="sng" algn="ctr">
          <a:solidFill>
            <a:schemeClr val="accent5">
              <a:hueOff val="-2006200"/>
              <a:satOff val="4940"/>
              <a:lumOff val="-1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A0D33-4240-4C0D-9D03-1312D13313E4}">
      <dsp:nvSpPr>
        <dsp:cNvPr id="0" name=""/>
        <dsp:cNvSpPr/>
      </dsp:nvSpPr>
      <dsp:spPr>
        <a:xfrm>
          <a:off x="4500350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2674933"/>
            <a:satOff val="6587"/>
            <a:lumOff val="-145"/>
            <a:alphaOff val="0"/>
          </a:schemeClr>
        </a:solidFill>
        <a:ln w="19050" cap="flat" cmpd="sng" algn="ctr">
          <a:solidFill>
            <a:schemeClr val="accent5">
              <a:hueOff val="-2674933"/>
              <a:satOff val="6587"/>
              <a:lumOff val="-1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6D520-A547-4FB6-96C1-542126B24B1E}">
      <dsp:nvSpPr>
        <dsp:cNvPr id="0" name=""/>
        <dsp:cNvSpPr/>
      </dsp:nvSpPr>
      <dsp:spPr>
        <a:xfrm>
          <a:off x="5524624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3343666"/>
            <a:satOff val="8233"/>
            <a:lumOff val="-181"/>
            <a:alphaOff val="0"/>
          </a:schemeClr>
        </a:solidFill>
        <a:ln w="19050" cap="flat" cmpd="sng" algn="ctr">
          <a:solidFill>
            <a:schemeClr val="accent5">
              <a:hueOff val="-3343666"/>
              <a:satOff val="8233"/>
              <a:lumOff val="-1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1155E-7895-4D87-B6B3-36C7DCFCC27B}">
      <dsp:nvSpPr>
        <dsp:cNvPr id="0" name=""/>
        <dsp:cNvSpPr/>
      </dsp:nvSpPr>
      <dsp:spPr>
        <a:xfrm>
          <a:off x="6548897" y="1636615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4012400"/>
            <a:satOff val="9880"/>
            <a:lumOff val="-218"/>
            <a:alphaOff val="0"/>
          </a:schemeClr>
        </a:solidFill>
        <a:ln w="19050" cap="flat" cmpd="sng" algn="ctr">
          <a:solidFill>
            <a:schemeClr val="accent5">
              <a:hueOff val="-4012400"/>
              <a:satOff val="9880"/>
              <a:lumOff val="-2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06F3F-4F8E-4E26-B3AE-AC085E0C7AE3}">
      <dsp:nvSpPr>
        <dsp:cNvPr id="0" name=""/>
        <dsp:cNvSpPr/>
      </dsp:nvSpPr>
      <dsp:spPr>
        <a:xfrm>
          <a:off x="403257" y="1909369"/>
          <a:ext cx="7258630" cy="659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 smtClean="0">
              <a:latin typeface="HG丸ｺﾞｼｯｸM-PRO" pitchFamily="50" charset="-128"/>
              <a:ea typeface="HG丸ｺﾞｼｯｸM-PRO" pitchFamily="50" charset="-128"/>
            </a:rPr>
            <a:t>2.Concept</a:t>
          </a:r>
          <a:r>
            <a:rPr kumimoji="1" lang="ja-JP" altLang="en-US" sz="2900" kern="1200" dirty="0" smtClean="0">
              <a:latin typeface="HG丸ｺﾞｼｯｸM-PRO" pitchFamily="50" charset="-128"/>
              <a:ea typeface="HG丸ｺﾞｼｯｸM-PRO" pitchFamily="50" charset="-128"/>
            </a:rPr>
            <a:t>：攻略方針</a:t>
          </a:r>
          <a:endParaRPr kumimoji="1" lang="ja-JP" altLang="en-US" sz="2900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403257" y="1909369"/>
        <a:ext cx="7258630" cy="659875"/>
      </dsp:txXfrm>
    </dsp:sp>
    <dsp:sp modelId="{B4AA5B36-432F-48AC-955C-28222CED7B37}">
      <dsp:nvSpPr>
        <dsp:cNvPr id="0" name=""/>
        <dsp:cNvSpPr/>
      </dsp:nvSpPr>
      <dsp:spPr>
        <a:xfrm>
          <a:off x="403257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4681133"/>
            <a:satOff val="11526"/>
            <a:lumOff val="-254"/>
            <a:alphaOff val="0"/>
          </a:schemeClr>
        </a:solidFill>
        <a:ln w="19050" cap="flat" cmpd="sng" algn="ctr">
          <a:solidFill>
            <a:schemeClr val="accent5">
              <a:hueOff val="-4681133"/>
              <a:satOff val="11526"/>
              <a:lumOff val="-2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E64FC-E311-4833-80E0-E814B96A839D}">
      <dsp:nvSpPr>
        <dsp:cNvPr id="0" name=""/>
        <dsp:cNvSpPr/>
      </dsp:nvSpPr>
      <dsp:spPr>
        <a:xfrm>
          <a:off x="1427530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5349866"/>
            <a:satOff val="13173"/>
            <a:lumOff val="-290"/>
            <a:alphaOff val="0"/>
          </a:schemeClr>
        </a:solidFill>
        <a:ln w="19050" cap="flat" cmpd="sng" algn="ctr">
          <a:solidFill>
            <a:schemeClr val="accent5">
              <a:hueOff val="-5349866"/>
              <a:satOff val="13173"/>
              <a:lumOff val="-2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8123F-7129-4216-A7AE-AE17DCAC9B88}">
      <dsp:nvSpPr>
        <dsp:cNvPr id="0" name=""/>
        <dsp:cNvSpPr/>
      </dsp:nvSpPr>
      <dsp:spPr>
        <a:xfrm>
          <a:off x="2451804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6018599"/>
            <a:satOff val="14820"/>
            <a:lumOff val="-327"/>
            <a:alphaOff val="0"/>
          </a:schemeClr>
        </a:solidFill>
        <a:ln w="19050" cap="flat" cmpd="sng" algn="ctr">
          <a:solidFill>
            <a:schemeClr val="accent5">
              <a:hueOff val="-6018599"/>
              <a:satOff val="14820"/>
              <a:lumOff val="-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28F67-F353-4B9A-AA4A-56B55D25C672}">
      <dsp:nvSpPr>
        <dsp:cNvPr id="0" name=""/>
        <dsp:cNvSpPr/>
      </dsp:nvSpPr>
      <dsp:spPr>
        <a:xfrm>
          <a:off x="3476077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6687332"/>
            <a:satOff val="16466"/>
            <a:lumOff val="-363"/>
            <a:alphaOff val="0"/>
          </a:schemeClr>
        </a:solidFill>
        <a:ln w="19050" cap="flat" cmpd="sng" algn="ctr">
          <a:solidFill>
            <a:schemeClr val="accent5">
              <a:hueOff val="-6687332"/>
              <a:satOff val="16466"/>
              <a:lumOff val="-3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0E9E9-000D-4DD5-998C-4FD82DD97DA1}">
      <dsp:nvSpPr>
        <dsp:cNvPr id="0" name=""/>
        <dsp:cNvSpPr/>
      </dsp:nvSpPr>
      <dsp:spPr>
        <a:xfrm>
          <a:off x="4500350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7356066"/>
            <a:satOff val="18113"/>
            <a:lumOff val="-399"/>
            <a:alphaOff val="0"/>
          </a:schemeClr>
        </a:solidFill>
        <a:ln w="19050" cap="flat" cmpd="sng" algn="ctr">
          <a:solidFill>
            <a:schemeClr val="accent5">
              <a:hueOff val="-7356066"/>
              <a:satOff val="18113"/>
              <a:lumOff val="-3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8BAF6-A7AF-429F-8E39-265C241AE2B0}">
      <dsp:nvSpPr>
        <dsp:cNvPr id="0" name=""/>
        <dsp:cNvSpPr/>
      </dsp:nvSpPr>
      <dsp:spPr>
        <a:xfrm>
          <a:off x="5524624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8024799"/>
            <a:satOff val="19760"/>
            <a:lumOff val="-436"/>
            <a:alphaOff val="0"/>
          </a:schemeClr>
        </a:solidFill>
        <a:ln w="19050" cap="flat" cmpd="sng" algn="ctr">
          <a:solidFill>
            <a:schemeClr val="accent5">
              <a:hueOff val="-8024799"/>
              <a:satOff val="19760"/>
              <a:lumOff val="-4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99BE1-10D0-4361-B060-EC0AC52F95EE}">
      <dsp:nvSpPr>
        <dsp:cNvPr id="0" name=""/>
        <dsp:cNvSpPr/>
      </dsp:nvSpPr>
      <dsp:spPr>
        <a:xfrm>
          <a:off x="6548897" y="2569244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8693533"/>
            <a:satOff val="21406"/>
            <a:lumOff val="-472"/>
            <a:alphaOff val="0"/>
          </a:schemeClr>
        </a:solidFill>
        <a:ln w="19050" cap="flat" cmpd="sng" algn="ctr">
          <a:solidFill>
            <a:schemeClr val="accent5">
              <a:hueOff val="-8693533"/>
              <a:satOff val="21406"/>
              <a:lumOff val="-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253F4-0E29-4867-9D0D-AB034BE390A2}">
      <dsp:nvSpPr>
        <dsp:cNvPr id="0" name=""/>
        <dsp:cNvSpPr/>
      </dsp:nvSpPr>
      <dsp:spPr>
        <a:xfrm>
          <a:off x="403257" y="2841998"/>
          <a:ext cx="7258630" cy="659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 smtClean="0">
              <a:latin typeface="HG丸ｺﾞｼｯｸM-PRO" pitchFamily="50" charset="-128"/>
              <a:ea typeface="HG丸ｺﾞｼｯｸM-PRO" pitchFamily="50" charset="-128"/>
            </a:rPr>
            <a:t>3.Mechanics</a:t>
          </a:r>
          <a:r>
            <a:rPr kumimoji="1" lang="ja-JP" altLang="en-US" sz="2900" kern="1200" dirty="0" smtClean="0">
              <a:latin typeface="HG丸ｺﾞｼｯｸM-PRO" pitchFamily="50" charset="-128"/>
              <a:ea typeface="HG丸ｺﾞｼｯｸM-PRO" pitchFamily="50" charset="-128"/>
            </a:rPr>
            <a:t>：機械系</a:t>
          </a:r>
          <a:endParaRPr kumimoji="1" lang="ja-JP" altLang="en-US" sz="2900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403257" y="2841998"/>
        <a:ext cx="7258630" cy="659875"/>
      </dsp:txXfrm>
    </dsp:sp>
    <dsp:sp modelId="{6B8EA560-15D6-48E8-A3DF-004BFDAB5310}">
      <dsp:nvSpPr>
        <dsp:cNvPr id="0" name=""/>
        <dsp:cNvSpPr/>
      </dsp:nvSpPr>
      <dsp:spPr>
        <a:xfrm>
          <a:off x="403257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9362265"/>
            <a:satOff val="23053"/>
            <a:lumOff val="-508"/>
            <a:alphaOff val="0"/>
          </a:schemeClr>
        </a:solidFill>
        <a:ln w="19050" cap="flat" cmpd="sng" algn="ctr">
          <a:solidFill>
            <a:schemeClr val="accent5">
              <a:hueOff val="-9362265"/>
              <a:satOff val="23053"/>
              <a:lumOff val="-5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67940C-32C7-48E2-A26F-0F073F7E6731}">
      <dsp:nvSpPr>
        <dsp:cNvPr id="0" name=""/>
        <dsp:cNvSpPr/>
      </dsp:nvSpPr>
      <dsp:spPr>
        <a:xfrm>
          <a:off x="1427530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0030999"/>
            <a:satOff val="24699"/>
            <a:lumOff val="-544"/>
            <a:alphaOff val="0"/>
          </a:schemeClr>
        </a:solidFill>
        <a:ln w="19050" cap="flat" cmpd="sng" algn="ctr">
          <a:solidFill>
            <a:schemeClr val="accent5">
              <a:hueOff val="-10030999"/>
              <a:satOff val="24699"/>
              <a:lumOff val="-5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E7F98-A2AA-4F55-916D-86BA76977839}">
      <dsp:nvSpPr>
        <dsp:cNvPr id="0" name=""/>
        <dsp:cNvSpPr/>
      </dsp:nvSpPr>
      <dsp:spPr>
        <a:xfrm>
          <a:off x="2451804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0699732"/>
            <a:satOff val="26346"/>
            <a:lumOff val="-581"/>
            <a:alphaOff val="0"/>
          </a:schemeClr>
        </a:solidFill>
        <a:ln w="19050" cap="flat" cmpd="sng" algn="ctr">
          <a:solidFill>
            <a:schemeClr val="accent5">
              <a:hueOff val="-10699732"/>
              <a:satOff val="26346"/>
              <a:lumOff val="-5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B999B3-48E6-431C-A366-85FB420499EE}">
      <dsp:nvSpPr>
        <dsp:cNvPr id="0" name=""/>
        <dsp:cNvSpPr/>
      </dsp:nvSpPr>
      <dsp:spPr>
        <a:xfrm>
          <a:off x="3476077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1368465"/>
            <a:satOff val="27993"/>
            <a:lumOff val="-617"/>
            <a:alphaOff val="0"/>
          </a:schemeClr>
        </a:solidFill>
        <a:ln w="19050" cap="flat" cmpd="sng" algn="ctr">
          <a:solidFill>
            <a:schemeClr val="accent5">
              <a:hueOff val="-11368465"/>
              <a:satOff val="27993"/>
              <a:lumOff val="-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59D62-2164-48C5-A0A5-873BEE49A5DF}">
      <dsp:nvSpPr>
        <dsp:cNvPr id="0" name=""/>
        <dsp:cNvSpPr/>
      </dsp:nvSpPr>
      <dsp:spPr>
        <a:xfrm>
          <a:off x="4500350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2037199"/>
            <a:satOff val="29639"/>
            <a:lumOff val="-653"/>
            <a:alphaOff val="0"/>
          </a:schemeClr>
        </a:solidFill>
        <a:ln w="19050" cap="flat" cmpd="sng" algn="ctr">
          <a:solidFill>
            <a:schemeClr val="accent5">
              <a:hueOff val="-12037199"/>
              <a:satOff val="29639"/>
              <a:lumOff val="-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D651E-385D-4D4E-941F-5E049FD9547B}">
      <dsp:nvSpPr>
        <dsp:cNvPr id="0" name=""/>
        <dsp:cNvSpPr/>
      </dsp:nvSpPr>
      <dsp:spPr>
        <a:xfrm>
          <a:off x="5524624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2705932"/>
            <a:satOff val="31286"/>
            <a:lumOff val="-690"/>
            <a:alphaOff val="0"/>
          </a:schemeClr>
        </a:solidFill>
        <a:ln w="19050" cap="flat" cmpd="sng" algn="ctr">
          <a:solidFill>
            <a:schemeClr val="accent5">
              <a:hueOff val="-12705932"/>
              <a:satOff val="31286"/>
              <a:lumOff val="-6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C033C-F298-45D0-BDC9-4D1F1111B6EF}">
      <dsp:nvSpPr>
        <dsp:cNvPr id="0" name=""/>
        <dsp:cNvSpPr/>
      </dsp:nvSpPr>
      <dsp:spPr>
        <a:xfrm>
          <a:off x="6548897" y="350187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3374664"/>
            <a:satOff val="32933"/>
            <a:lumOff val="-726"/>
            <a:alphaOff val="0"/>
          </a:schemeClr>
        </a:solidFill>
        <a:ln w="19050" cap="flat" cmpd="sng" algn="ctr">
          <a:solidFill>
            <a:schemeClr val="accent5">
              <a:hueOff val="-13374664"/>
              <a:satOff val="32933"/>
              <a:lumOff val="-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34D2A-7422-4DE7-9C9D-13F9E1FE0B14}">
      <dsp:nvSpPr>
        <dsp:cNvPr id="0" name=""/>
        <dsp:cNvSpPr/>
      </dsp:nvSpPr>
      <dsp:spPr>
        <a:xfrm>
          <a:off x="403257" y="3774627"/>
          <a:ext cx="7258630" cy="659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900" kern="1200" dirty="0" smtClean="0">
              <a:latin typeface="HG丸ｺﾞｼｯｸM-PRO" pitchFamily="50" charset="-128"/>
              <a:ea typeface="HG丸ｺﾞｼｯｸM-PRO" pitchFamily="50" charset="-128"/>
            </a:rPr>
            <a:t>4.Electronics</a:t>
          </a:r>
          <a:r>
            <a:rPr kumimoji="1" lang="ja-JP" altLang="en-US" sz="2900" kern="1200" dirty="0" smtClean="0">
              <a:latin typeface="HG丸ｺﾞｼｯｸM-PRO" pitchFamily="50" charset="-128"/>
              <a:ea typeface="HG丸ｺﾞｼｯｸM-PRO" pitchFamily="50" charset="-128"/>
            </a:rPr>
            <a:t>：電気系</a:t>
          </a:r>
          <a:endParaRPr kumimoji="1" lang="ja-JP" altLang="en-US" sz="2900" kern="1200" dirty="0">
            <a:latin typeface="HG丸ｺﾞｼｯｸM-PRO" pitchFamily="50" charset="-128"/>
            <a:ea typeface="HG丸ｺﾞｼｯｸM-PRO" pitchFamily="50" charset="-128"/>
          </a:endParaRPr>
        </a:p>
      </dsp:txBody>
      <dsp:txXfrm>
        <a:off x="403257" y="3774627"/>
        <a:ext cx="7258630" cy="659875"/>
      </dsp:txXfrm>
    </dsp:sp>
    <dsp:sp modelId="{BE3A5719-45F1-4B9E-B14C-5A6B7E2A4EF8}">
      <dsp:nvSpPr>
        <dsp:cNvPr id="0" name=""/>
        <dsp:cNvSpPr/>
      </dsp:nvSpPr>
      <dsp:spPr>
        <a:xfrm>
          <a:off x="403257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4043398"/>
            <a:satOff val="34579"/>
            <a:lumOff val="-762"/>
            <a:alphaOff val="0"/>
          </a:schemeClr>
        </a:solidFill>
        <a:ln w="19050" cap="flat" cmpd="sng" algn="ctr">
          <a:solidFill>
            <a:schemeClr val="accent5">
              <a:hueOff val="-14043398"/>
              <a:satOff val="34579"/>
              <a:lumOff val="-7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AF646-5B95-45E6-8F84-4D72DDF87AC1}">
      <dsp:nvSpPr>
        <dsp:cNvPr id="0" name=""/>
        <dsp:cNvSpPr/>
      </dsp:nvSpPr>
      <dsp:spPr>
        <a:xfrm>
          <a:off x="1427530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4712132"/>
            <a:satOff val="36226"/>
            <a:lumOff val="-799"/>
            <a:alphaOff val="0"/>
          </a:schemeClr>
        </a:solidFill>
        <a:ln w="19050" cap="flat" cmpd="sng" algn="ctr">
          <a:solidFill>
            <a:schemeClr val="accent5">
              <a:hueOff val="-14712132"/>
              <a:satOff val="36226"/>
              <a:lumOff val="-7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C35CBC-17AC-4023-93A6-AD753ECBDCA8}">
      <dsp:nvSpPr>
        <dsp:cNvPr id="0" name=""/>
        <dsp:cNvSpPr/>
      </dsp:nvSpPr>
      <dsp:spPr>
        <a:xfrm>
          <a:off x="2451804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5380865"/>
            <a:satOff val="37872"/>
            <a:lumOff val="-835"/>
            <a:alphaOff val="0"/>
          </a:schemeClr>
        </a:solidFill>
        <a:ln w="19050" cap="flat" cmpd="sng" algn="ctr">
          <a:solidFill>
            <a:schemeClr val="accent5">
              <a:hueOff val="-15380865"/>
              <a:satOff val="37872"/>
              <a:lumOff val="-8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F26DC-3A79-4F0F-8AD4-0DBDF157DC90}">
      <dsp:nvSpPr>
        <dsp:cNvPr id="0" name=""/>
        <dsp:cNvSpPr/>
      </dsp:nvSpPr>
      <dsp:spPr>
        <a:xfrm>
          <a:off x="3476077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6049599"/>
            <a:satOff val="39519"/>
            <a:lumOff val="-871"/>
            <a:alphaOff val="0"/>
          </a:schemeClr>
        </a:solidFill>
        <a:ln w="19050" cap="flat" cmpd="sng" algn="ctr">
          <a:solidFill>
            <a:schemeClr val="accent5">
              <a:hueOff val="-16049599"/>
              <a:satOff val="39519"/>
              <a:lumOff val="-8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641CD-B6F4-4081-B6CA-A8E9E77D1DCE}">
      <dsp:nvSpPr>
        <dsp:cNvPr id="0" name=""/>
        <dsp:cNvSpPr/>
      </dsp:nvSpPr>
      <dsp:spPr>
        <a:xfrm>
          <a:off x="4500350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6718331"/>
            <a:satOff val="41166"/>
            <a:lumOff val="-907"/>
            <a:alphaOff val="0"/>
          </a:schemeClr>
        </a:solidFill>
        <a:ln w="19050" cap="flat" cmpd="sng" algn="ctr">
          <a:solidFill>
            <a:schemeClr val="accent5">
              <a:hueOff val="-16718331"/>
              <a:satOff val="41166"/>
              <a:lumOff val="-9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7FEF7-4767-49DE-B860-47686ABACCAC}">
      <dsp:nvSpPr>
        <dsp:cNvPr id="0" name=""/>
        <dsp:cNvSpPr/>
      </dsp:nvSpPr>
      <dsp:spPr>
        <a:xfrm>
          <a:off x="5524624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7387065"/>
            <a:satOff val="42812"/>
            <a:lumOff val="-944"/>
            <a:alphaOff val="0"/>
          </a:schemeClr>
        </a:solidFill>
        <a:ln w="19050" cap="flat" cmpd="sng" algn="ctr">
          <a:solidFill>
            <a:schemeClr val="accent5">
              <a:hueOff val="-17387065"/>
              <a:satOff val="42812"/>
              <a:lumOff val="-9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EF4DCD-3646-4864-80E0-A4190716E19E}">
      <dsp:nvSpPr>
        <dsp:cNvPr id="0" name=""/>
        <dsp:cNvSpPr/>
      </dsp:nvSpPr>
      <dsp:spPr>
        <a:xfrm>
          <a:off x="6548897" y="4434503"/>
          <a:ext cx="967817" cy="161302"/>
        </a:xfrm>
        <a:prstGeom prst="parallelogram">
          <a:avLst>
            <a:gd name="adj" fmla="val 140840"/>
          </a:avLst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19050" cap="flat" cmpd="sng" algn="ctr">
          <a:solidFill>
            <a:schemeClr val="accent5">
              <a:hueOff val="-18055798"/>
              <a:satOff val="44459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88393-D3EB-4EE3-9DEA-A627D6169088}">
      <dsp:nvSpPr>
        <dsp:cNvPr id="0" name=""/>
        <dsp:cNvSpPr/>
      </dsp:nvSpPr>
      <dsp:spPr>
        <a:xfrm>
          <a:off x="0" y="0"/>
          <a:ext cx="727280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47168-CBDF-4965-8B43-DEE326CBCB83}">
      <dsp:nvSpPr>
        <dsp:cNvPr id="0" name=""/>
        <dsp:cNvSpPr/>
      </dsp:nvSpPr>
      <dsp:spPr>
        <a:xfrm>
          <a:off x="0" y="0"/>
          <a:ext cx="1454561" cy="1952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6500" kern="1200" dirty="0" smtClean="0"/>
            <a:t>1</a:t>
          </a:r>
          <a:endParaRPr kumimoji="1" lang="ja-JP" altLang="en-US" sz="6500" kern="1200" dirty="0"/>
        </a:p>
      </dsp:txBody>
      <dsp:txXfrm>
        <a:off x="0" y="0"/>
        <a:ext cx="1454561" cy="1952104"/>
      </dsp:txXfrm>
    </dsp:sp>
    <dsp:sp modelId="{62C47F33-7250-4D18-8DD8-AF501C1E8B60}">
      <dsp:nvSpPr>
        <dsp:cNvPr id="0" name=""/>
        <dsp:cNvSpPr/>
      </dsp:nvSpPr>
      <dsp:spPr>
        <a:xfrm>
          <a:off x="1563653" y="88645"/>
          <a:ext cx="5709154" cy="1772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700" kern="1200" dirty="0" smtClean="0"/>
            <a:t>仕掛けを確実に突破</a:t>
          </a:r>
          <a:endParaRPr kumimoji="1" lang="ja-JP" altLang="en-US" sz="4700" kern="1200" dirty="0"/>
        </a:p>
      </dsp:txBody>
      <dsp:txXfrm>
        <a:off x="1563653" y="88645"/>
        <a:ext cx="5709154" cy="1772906"/>
      </dsp:txXfrm>
    </dsp:sp>
    <dsp:sp modelId="{BFAA4435-46F4-457E-AD57-F9C63190EC79}">
      <dsp:nvSpPr>
        <dsp:cNvPr id="0" name=""/>
        <dsp:cNvSpPr/>
      </dsp:nvSpPr>
      <dsp:spPr>
        <a:xfrm>
          <a:off x="1454561" y="1861552"/>
          <a:ext cx="58182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7A99F-3E41-4E6D-8786-4F5F70519782}">
      <dsp:nvSpPr>
        <dsp:cNvPr id="0" name=""/>
        <dsp:cNvSpPr/>
      </dsp:nvSpPr>
      <dsp:spPr>
        <a:xfrm>
          <a:off x="0" y="1952104"/>
          <a:ext cx="7272808" cy="0"/>
        </a:xfrm>
        <a:prstGeom prst="line">
          <a:avLst/>
        </a:prstGeom>
        <a:solidFill>
          <a:schemeClr val="accent3">
            <a:hueOff val="1186571"/>
            <a:satOff val="22323"/>
            <a:lumOff val="5883"/>
            <a:alphaOff val="0"/>
          </a:schemeClr>
        </a:solidFill>
        <a:ln w="19050" cap="flat" cmpd="sng" algn="ctr">
          <a:solidFill>
            <a:schemeClr val="accent3">
              <a:hueOff val="1186571"/>
              <a:satOff val="22323"/>
              <a:lumOff val="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5523D5-EDE7-4EF8-BF5D-54B728BD2A0C}">
      <dsp:nvSpPr>
        <dsp:cNvPr id="0" name=""/>
        <dsp:cNvSpPr/>
      </dsp:nvSpPr>
      <dsp:spPr>
        <a:xfrm>
          <a:off x="0" y="1952104"/>
          <a:ext cx="1454561" cy="1952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6500" kern="1200" dirty="0" smtClean="0"/>
            <a:t>2</a:t>
          </a:r>
          <a:endParaRPr kumimoji="1" lang="ja-JP" altLang="en-US" sz="6500" kern="1200" dirty="0"/>
        </a:p>
      </dsp:txBody>
      <dsp:txXfrm>
        <a:off x="0" y="1952104"/>
        <a:ext cx="1454561" cy="1952104"/>
      </dsp:txXfrm>
    </dsp:sp>
    <dsp:sp modelId="{52BA75BE-624D-4CFE-80CB-3FD439964C64}">
      <dsp:nvSpPr>
        <dsp:cNvPr id="0" name=""/>
        <dsp:cNvSpPr/>
      </dsp:nvSpPr>
      <dsp:spPr>
        <a:xfrm>
          <a:off x="1563653" y="2040749"/>
          <a:ext cx="5709154" cy="1772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700" kern="1200" dirty="0" smtClean="0"/>
            <a:t>難易度の低い仕掛けから攻略</a:t>
          </a:r>
          <a:r>
            <a:rPr kumimoji="1" lang="en-US" altLang="ja-JP" sz="4700" kern="1200" dirty="0" smtClean="0"/>
            <a:t>!!</a:t>
          </a:r>
          <a:endParaRPr kumimoji="1" lang="ja-JP" altLang="en-US" sz="4700" kern="1200" dirty="0"/>
        </a:p>
      </dsp:txBody>
      <dsp:txXfrm>
        <a:off x="1563653" y="2040749"/>
        <a:ext cx="5709154" cy="1772906"/>
      </dsp:txXfrm>
    </dsp:sp>
    <dsp:sp modelId="{18CB8A5F-0A9D-420A-BDDC-F904D48305A9}">
      <dsp:nvSpPr>
        <dsp:cNvPr id="0" name=""/>
        <dsp:cNvSpPr/>
      </dsp:nvSpPr>
      <dsp:spPr>
        <a:xfrm>
          <a:off x="1454561" y="3813656"/>
          <a:ext cx="58182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60105-F43B-446B-9641-1B0DDB0108DC}">
      <dsp:nvSpPr>
        <dsp:cNvPr id="0" name=""/>
        <dsp:cNvSpPr/>
      </dsp:nvSpPr>
      <dsp:spPr>
        <a:xfrm>
          <a:off x="3229474" y="0"/>
          <a:ext cx="4530911" cy="15076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3600" kern="1200" dirty="0" smtClean="0"/>
            <a:t>機体の軽量化</a:t>
          </a:r>
          <a:endParaRPr kumimoji="1" lang="ja-JP" altLang="en-US" sz="3600" kern="1200" dirty="0"/>
        </a:p>
      </dsp:txBody>
      <dsp:txXfrm>
        <a:off x="3229474" y="188458"/>
        <a:ext cx="3965536" cy="1130751"/>
      </dsp:txXfrm>
    </dsp:sp>
    <dsp:sp modelId="{CF424921-6ACD-4F42-A8B9-A8E85CBDA010}">
      <dsp:nvSpPr>
        <dsp:cNvPr id="0" name=""/>
        <dsp:cNvSpPr/>
      </dsp:nvSpPr>
      <dsp:spPr>
        <a:xfrm>
          <a:off x="0" y="68184"/>
          <a:ext cx="3225324" cy="13705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シャーシの</a:t>
          </a:r>
          <a:endParaRPr kumimoji="1" lang="en-US" altLang="ja-JP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材質・形状の変更</a:t>
          </a:r>
          <a:endParaRPr kumimoji="1" lang="en-US" altLang="ja-JP" sz="3000" kern="1200" dirty="0" smtClean="0"/>
        </a:p>
      </dsp:txBody>
      <dsp:txXfrm>
        <a:off x="66903" y="135087"/>
        <a:ext cx="3091518" cy="1236708"/>
      </dsp:txXfrm>
    </dsp:sp>
    <dsp:sp modelId="{2CDA014A-8310-4E43-8339-3C8A417E50FE}">
      <dsp:nvSpPr>
        <dsp:cNvPr id="0" name=""/>
        <dsp:cNvSpPr/>
      </dsp:nvSpPr>
      <dsp:spPr>
        <a:xfrm>
          <a:off x="3105814" y="1658434"/>
          <a:ext cx="4658722" cy="15076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9450891"/>
            <a:satOff val="25405"/>
            <a:lumOff val="932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9450891"/>
              <a:satOff val="25405"/>
              <a:lumOff val="9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3600" kern="1200" dirty="0" smtClean="0"/>
            <a:t>開発しやすい環境</a:t>
          </a:r>
          <a:endParaRPr kumimoji="1" lang="ja-JP" altLang="en-US" sz="3600" kern="1200" dirty="0"/>
        </a:p>
      </dsp:txBody>
      <dsp:txXfrm>
        <a:off x="3105814" y="1846892"/>
        <a:ext cx="4093347" cy="1130751"/>
      </dsp:txXfrm>
    </dsp:sp>
    <dsp:sp modelId="{6B8DDE24-BC83-4739-A3E9-28AEB805D870}">
      <dsp:nvSpPr>
        <dsp:cNvPr id="0" name=""/>
        <dsp:cNvSpPr/>
      </dsp:nvSpPr>
      <dsp:spPr>
        <a:xfrm>
          <a:off x="0" y="1658434"/>
          <a:ext cx="3105814" cy="1507667"/>
        </a:xfrm>
        <a:prstGeom prst="roundRect">
          <a:avLst/>
        </a:prstGeom>
        <a:solidFill>
          <a:schemeClr val="accent5">
            <a:hueOff val="-9027899"/>
            <a:satOff val="22229"/>
            <a:lumOff val="-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上・中・下段に</a:t>
          </a:r>
          <a:endParaRPr kumimoji="1" lang="en-US" altLang="ja-JP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基盤ごと仕分け</a:t>
          </a:r>
          <a:endParaRPr kumimoji="1" lang="ja-JP" altLang="en-US" sz="3000" kern="1200" dirty="0"/>
        </a:p>
      </dsp:txBody>
      <dsp:txXfrm>
        <a:off x="73598" y="1732032"/>
        <a:ext cx="2958618" cy="1360471"/>
      </dsp:txXfrm>
    </dsp:sp>
    <dsp:sp modelId="{1FEB39DD-05C2-4D54-AA4A-78EDE479A1FF}">
      <dsp:nvSpPr>
        <dsp:cNvPr id="0" name=""/>
        <dsp:cNvSpPr/>
      </dsp:nvSpPr>
      <dsp:spPr>
        <a:xfrm>
          <a:off x="3267516" y="3316868"/>
          <a:ext cx="4493586" cy="15076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8901782"/>
            <a:satOff val="50809"/>
            <a:lumOff val="1863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18901782"/>
              <a:satOff val="50809"/>
              <a:lumOff val="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3600" kern="1200" dirty="0" smtClean="0"/>
            <a:t>新たな仕掛け突破</a:t>
          </a:r>
          <a:endParaRPr kumimoji="1" lang="en-US" altLang="ja-JP" sz="3600" kern="1200" dirty="0" smtClean="0"/>
        </a:p>
      </dsp:txBody>
      <dsp:txXfrm>
        <a:off x="3267516" y="3505326"/>
        <a:ext cx="3928211" cy="1130751"/>
      </dsp:txXfrm>
    </dsp:sp>
    <dsp:sp modelId="{EF3EA073-69FF-499D-AD00-4E740845122C}">
      <dsp:nvSpPr>
        <dsp:cNvPr id="0" name=""/>
        <dsp:cNvSpPr/>
      </dsp:nvSpPr>
      <dsp:spPr>
        <a:xfrm>
          <a:off x="3434" y="3316868"/>
          <a:ext cx="3264081" cy="1507667"/>
        </a:xfrm>
        <a:prstGeom prst="roundRect">
          <a:avLst/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サスペンション</a:t>
          </a:r>
          <a:endParaRPr kumimoji="1" lang="en-US" altLang="ja-JP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システム</a:t>
          </a:r>
          <a:endParaRPr kumimoji="1" lang="en-US" altLang="ja-JP" sz="3000" kern="1200" dirty="0" smtClean="0"/>
        </a:p>
      </dsp:txBody>
      <dsp:txXfrm>
        <a:off x="77032" y="3390466"/>
        <a:ext cx="3116885" cy="13604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60105-F43B-446B-9641-1B0DDB0108DC}">
      <dsp:nvSpPr>
        <dsp:cNvPr id="0" name=""/>
        <dsp:cNvSpPr/>
      </dsp:nvSpPr>
      <dsp:spPr>
        <a:xfrm>
          <a:off x="3054901" y="555"/>
          <a:ext cx="4285987" cy="21672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4200" kern="1200" dirty="0" smtClean="0"/>
            <a:t>現在の</a:t>
          </a:r>
          <a:r>
            <a:rPr kumimoji="1" lang="en-US" altLang="ja-JP" sz="4200" kern="1200" dirty="0" smtClean="0"/>
            <a:t>MIRS</a:t>
          </a:r>
          <a:r>
            <a:rPr kumimoji="1" lang="ja-JP" altLang="en-US" sz="4200" kern="1200" dirty="0" smtClean="0"/>
            <a:t>の状態を表示</a:t>
          </a:r>
          <a:endParaRPr kumimoji="1" lang="ja-JP" altLang="en-US" sz="4200" kern="1200" dirty="0"/>
        </a:p>
      </dsp:txBody>
      <dsp:txXfrm>
        <a:off x="3054901" y="271458"/>
        <a:ext cx="3473278" cy="1625417"/>
      </dsp:txXfrm>
    </dsp:sp>
    <dsp:sp modelId="{CF424921-6ACD-4F42-A8B9-A8E85CBDA010}">
      <dsp:nvSpPr>
        <dsp:cNvPr id="0" name=""/>
        <dsp:cNvSpPr/>
      </dsp:nvSpPr>
      <dsp:spPr>
        <a:xfrm>
          <a:off x="0" y="98568"/>
          <a:ext cx="3050975" cy="19700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4600" kern="1200" dirty="0" smtClean="0"/>
            <a:t>LCD</a:t>
          </a:r>
          <a:r>
            <a:rPr kumimoji="1" lang="ja-JP" altLang="en-US" sz="4600" kern="1200" dirty="0" smtClean="0"/>
            <a:t>基盤</a:t>
          </a:r>
          <a:endParaRPr kumimoji="1" lang="en-US" altLang="ja-JP" sz="4600" kern="1200" dirty="0" smtClean="0"/>
        </a:p>
      </dsp:txBody>
      <dsp:txXfrm>
        <a:off x="96171" y="194739"/>
        <a:ext cx="2858633" cy="1777728"/>
      </dsp:txXfrm>
    </dsp:sp>
    <dsp:sp modelId="{1FEB39DD-05C2-4D54-AA4A-78EDE479A1FF}">
      <dsp:nvSpPr>
        <dsp:cNvPr id="0" name=""/>
        <dsp:cNvSpPr/>
      </dsp:nvSpPr>
      <dsp:spPr>
        <a:xfrm>
          <a:off x="3090886" y="2384501"/>
          <a:ext cx="4250680" cy="21672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172635"/>
            <a:satOff val="31151"/>
            <a:lumOff val="203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1172635"/>
              <a:satOff val="31151"/>
              <a:lumOff val="2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4200" kern="1200" dirty="0" smtClean="0"/>
            <a:t>正確な走行を実現すため</a:t>
          </a:r>
          <a:endParaRPr kumimoji="1" lang="ja-JP" altLang="en-US" sz="4200" kern="1200" dirty="0"/>
        </a:p>
      </dsp:txBody>
      <dsp:txXfrm>
        <a:off x="3090886" y="2655404"/>
        <a:ext cx="3437971" cy="1625417"/>
      </dsp:txXfrm>
    </dsp:sp>
    <dsp:sp modelId="{EF3EA073-69FF-499D-AD00-4E740845122C}">
      <dsp:nvSpPr>
        <dsp:cNvPr id="0" name=""/>
        <dsp:cNvSpPr/>
      </dsp:nvSpPr>
      <dsp:spPr>
        <a:xfrm>
          <a:off x="3249" y="2384501"/>
          <a:ext cx="3087637" cy="2167223"/>
        </a:xfrm>
        <a:prstGeom prst="roundRect">
          <a:avLst/>
        </a:prstGeom>
        <a:solidFill>
          <a:schemeClr val="accent3">
            <a:hueOff val="1186571"/>
            <a:satOff val="22323"/>
            <a:lumOff val="5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600" kern="1200" dirty="0" smtClean="0"/>
            <a:t>超音波</a:t>
          </a:r>
          <a:endParaRPr kumimoji="1" lang="en-US" altLang="ja-JP" sz="4600" kern="1200" dirty="0" smtClean="0"/>
        </a:p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600" kern="1200" dirty="0" smtClean="0"/>
            <a:t>センサ</a:t>
          </a:r>
          <a:r>
            <a:rPr kumimoji="1" lang="en-US" altLang="ja-JP" sz="4600" kern="1200" dirty="0" smtClean="0"/>
            <a:t>×4</a:t>
          </a:r>
          <a:endParaRPr kumimoji="1" lang="ja-JP" altLang="en-US" sz="4600" kern="1200" dirty="0"/>
        </a:p>
      </dsp:txBody>
      <dsp:txXfrm>
        <a:off x="109044" y="2490296"/>
        <a:ext cx="2876047" cy="1955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11881-6F62-4762-96E4-40EB301D183F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2030B-344F-4A55-814C-F7B5555B5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60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4731D3-6EFC-4DC6-8AFD-3C4C4E40718A}" type="slidenum">
              <a:rPr lang="en-US"/>
              <a:pPr/>
              <a:t>1</a:t>
            </a:fld>
            <a:endParaRPr lang="en-US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1E6DB8ED-2F6C-4B95-8798-52E34E8FC6D2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266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</a:pPr>
            <a:endParaRPr lang="en-US">
              <a:latin typeface="Arial" charset="0"/>
              <a:ea typeface="ＭＳ Ｐゴシック" pitchFamily="4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9C3760-FAD7-4605-AE4E-67D18C993D36}" type="slidenum">
              <a:rPr lang="en-US"/>
              <a:pPr/>
              <a:t>3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ED3805-862F-4A6B-BB5F-CBB4F7B3302B}" type="slidenum">
              <a:rPr lang="en-US"/>
              <a:pPr/>
              <a:t>4</a:t>
            </a:fld>
            <a:endParaRPr 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AAA012-5F98-4E50-8F7C-DA560E799126}" type="slidenum">
              <a:rPr lang="en-US"/>
              <a:pPr/>
              <a:t>5</a:t>
            </a:fld>
            <a:endParaRPr lang="en-U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97336E-C3F2-41E1-9F9F-2E80C5EAC45C}" type="slidenum">
              <a:rPr lang="en-US"/>
              <a:pPr/>
              <a:t>6</a:t>
            </a:fld>
            <a:endParaRPr lang="en-US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E76E84-A375-44C1-8509-B2522F153791}" type="slidenum">
              <a:rPr lang="en-US"/>
              <a:pPr/>
              <a:t>7</a:t>
            </a:fld>
            <a:endParaRPr lang="en-US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4E15D4-0DA6-4FE0-B80E-5CD4CFB432CB}" type="slidenum">
              <a:rPr lang="en-US"/>
              <a:pPr/>
              <a:t>8</a:t>
            </a:fld>
            <a:endParaRPr lang="en-US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6DD97D-8B4E-47EC-8CD8-726EC9540323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E3BA16-E948-46D3-831F-C4E7B70A9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458200" y="6324600"/>
            <a:ext cx="457200" cy="13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09D47556-72C2-4F43-A7F1-A80A9C3DEF21}" type="slidenum">
              <a:rPr lang="en-US" sz="900"/>
              <a:pPr algn="r"/>
              <a:t>1</a:t>
            </a:fld>
            <a:endParaRPr lang="en-US" sz="90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1574973"/>
            <a:ext cx="9137650" cy="307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8" y="4211638"/>
            <a:ext cx="6480175" cy="156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7457855" y="6385949"/>
            <a:ext cx="1213821" cy="365125"/>
          </a:xfrm>
        </p:spPr>
        <p:txBody>
          <a:bodyPr/>
          <a:lstStyle/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206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C8B14-FC03-4ACA-991A-991DE6BDBE8A}" type="datetime1">
              <a:rPr lang="ja-JP" altLang="en-US" smtClean="0"/>
              <a:t>2012/2/17</a:t>
            </a:fld>
            <a:endParaRPr lang="en-US"/>
          </a:p>
        </p:txBody>
      </p:sp>
      <p:graphicFrame>
        <p:nvGraphicFramePr>
          <p:cNvPr id="10" name="コンテンツ プレースホルダー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18143348"/>
              </p:ext>
            </p:extLst>
          </p:nvPr>
        </p:nvGraphicFramePr>
        <p:xfrm>
          <a:off x="667023" y="404664"/>
          <a:ext cx="8065145" cy="557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83568" y="504602"/>
            <a:ext cx="78486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3600" b="1" dirty="0" smtClean="0">
                <a:latin typeface="SWTxt" charset="0"/>
              </a:rPr>
              <a:t>＊</a:t>
            </a:r>
            <a:r>
              <a:rPr lang="en-US" sz="3600" b="1" dirty="0" smtClean="0">
                <a:latin typeface="SWIsop3" charset="0"/>
                <a:ea typeface="HG丸ｺﾞｼｯｸM-PRO" pitchFamily="48" charset="-128"/>
              </a:rPr>
              <a:t>contents</a:t>
            </a:r>
            <a:endParaRPr lang="en-US" sz="3600" b="1" dirty="0">
              <a:latin typeface="SWIsop3" charset="0"/>
              <a:ea typeface="HG丸ｺﾞｼｯｸM-PRO" pitchFamily="48" charset="-128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8520113" y="6526213"/>
            <a:ext cx="457200" cy="13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B656F040-02D3-4215-8686-AFB05C7E942A}" type="slidenum">
              <a:rPr lang="en-US" sz="900"/>
              <a:pPr algn="r"/>
              <a:t>2</a:t>
            </a:fld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760787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" y="6475413"/>
            <a:ext cx="670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900"/>
              <a:t>MIRS1105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520113" y="6526213"/>
            <a:ext cx="457200" cy="13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B656F040-02D3-4215-8686-AFB05C7E942A}" type="slidenum">
              <a:rPr lang="en-US" sz="900"/>
              <a:pPr algn="r"/>
              <a:t>3</a:t>
            </a:fld>
            <a:endParaRPr lang="en-US" sz="9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832" y="216570"/>
            <a:ext cx="78486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3600" b="1" dirty="0">
                <a:latin typeface="SWTxt" charset="0"/>
              </a:rPr>
              <a:t>＊</a:t>
            </a:r>
            <a:r>
              <a:rPr lang="en-US" sz="3600" b="1" dirty="0">
                <a:latin typeface="SWIsop3" charset="0"/>
                <a:ea typeface="HG丸ｺﾞｼｯｸM-PRO" pitchFamily="48" charset="-128"/>
              </a:rPr>
              <a:t>member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535132"/>
            <a:ext cx="4932362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55576" y="1145209"/>
            <a:ext cx="8137525" cy="8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marL="912813" indent="-45561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Font typeface="Wingdings" charset="2"/>
              <a:buChar char=""/>
            </a:pPr>
            <a:r>
              <a:rPr lang="en-US" b="1" dirty="0">
                <a:latin typeface="SWTxt" charset="0"/>
              </a:rPr>
              <a:t>Manager</a:t>
            </a:r>
          </a:p>
          <a:p>
            <a:pPr lvl="1">
              <a:buFont typeface="Wingdings" charset="2"/>
              <a:buChar char=""/>
            </a:pPr>
            <a:r>
              <a:rPr lang="en-US" sz="2800" dirty="0" err="1"/>
              <a:t>片山</a:t>
            </a:r>
            <a:r>
              <a:rPr lang="en-US" sz="2800" dirty="0"/>
              <a:t> </a:t>
            </a:r>
            <a:r>
              <a:rPr lang="en-US" sz="2800" dirty="0" err="1"/>
              <a:t>晃次郎：Kojiro</a:t>
            </a:r>
            <a:r>
              <a:rPr lang="en-US" sz="2800" dirty="0"/>
              <a:t> Katayama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55576" y="3645024"/>
            <a:ext cx="4433888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marL="798513" indent="-34131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Font typeface="Wingdings" charset="2"/>
              <a:buChar char=""/>
            </a:pPr>
            <a:r>
              <a:rPr lang="en-US" b="1" dirty="0">
                <a:latin typeface="SWTxt" charset="0"/>
              </a:rPr>
              <a:t>Software</a:t>
            </a:r>
          </a:p>
          <a:p>
            <a:pPr lvl="1">
              <a:buFont typeface="Wingdings" charset="2"/>
              <a:buChar char=""/>
            </a:pPr>
            <a:r>
              <a:rPr lang="en-US" dirty="0">
                <a:latin typeface="SWTxt" charset="0"/>
              </a:rPr>
              <a:t>関 </a:t>
            </a:r>
            <a:r>
              <a:rPr lang="en-US" dirty="0" err="1">
                <a:latin typeface="SWTxt" charset="0"/>
              </a:rPr>
              <a:t>篤志：</a:t>
            </a:r>
            <a:r>
              <a:rPr lang="en-US" dirty="0" err="1"/>
              <a:t>Atsushi</a:t>
            </a:r>
            <a:r>
              <a:rPr lang="en-US" dirty="0"/>
              <a:t> Seki</a:t>
            </a:r>
          </a:p>
          <a:p>
            <a:pPr lvl="1">
              <a:buFont typeface="Wingdings" charset="2"/>
              <a:buChar char=""/>
            </a:pPr>
            <a:r>
              <a:rPr lang="en-US" sz="2000" dirty="0" err="1"/>
              <a:t>斉藤</a:t>
            </a:r>
            <a:r>
              <a:rPr lang="en-US" sz="2000" dirty="0"/>
              <a:t> </a:t>
            </a:r>
            <a:r>
              <a:rPr lang="en-US" sz="2000" dirty="0" err="1"/>
              <a:t>志歩：Shiho</a:t>
            </a:r>
            <a:r>
              <a:rPr lang="en-US" sz="2000" dirty="0"/>
              <a:t> Saito</a:t>
            </a:r>
          </a:p>
          <a:p>
            <a:pPr lvl="1">
              <a:buFont typeface="Wingdings" charset="2"/>
              <a:buChar char=""/>
            </a:pPr>
            <a:r>
              <a:rPr lang="en-US" sz="2000" dirty="0" err="1"/>
              <a:t>山田</a:t>
            </a:r>
            <a:r>
              <a:rPr lang="en-US" sz="2000" dirty="0"/>
              <a:t> </a:t>
            </a:r>
            <a:r>
              <a:rPr lang="en-US" sz="2000" dirty="0" err="1"/>
              <a:t>悠太：Yuta</a:t>
            </a:r>
            <a:r>
              <a:rPr lang="en-US" sz="2000" dirty="0"/>
              <a:t> Yamada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283347" y="3140968"/>
            <a:ext cx="4825157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marL="798513" indent="-34131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Font typeface="Wingdings" charset="2"/>
              <a:buChar char=""/>
            </a:pPr>
            <a:r>
              <a:rPr lang="en-US" b="1" dirty="0">
                <a:latin typeface="SWTxt" charset="0"/>
              </a:rPr>
              <a:t>Electronics</a:t>
            </a:r>
          </a:p>
          <a:p>
            <a:pPr lvl="1">
              <a:buFont typeface="Wingdings" charset="2"/>
              <a:buChar char=""/>
            </a:pPr>
            <a:r>
              <a:rPr lang="en-US" b="1" dirty="0" err="1"/>
              <a:t>木村</a:t>
            </a:r>
            <a:r>
              <a:rPr lang="en-US" b="1" dirty="0"/>
              <a:t> </a:t>
            </a:r>
            <a:r>
              <a:rPr lang="en-US" b="1" dirty="0" err="1"/>
              <a:t>匠：Takumi</a:t>
            </a:r>
            <a:r>
              <a:rPr lang="en-US" b="1" dirty="0"/>
              <a:t> Kimura</a:t>
            </a:r>
          </a:p>
          <a:p>
            <a:pPr lvl="1">
              <a:buFont typeface="Wingdings" charset="2"/>
              <a:buChar char=""/>
            </a:pPr>
            <a:r>
              <a:rPr lang="en-US" sz="2000" dirty="0" err="1"/>
              <a:t>高木</a:t>
            </a:r>
            <a:r>
              <a:rPr lang="en-US" sz="2000" dirty="0"/>
              <a:t> </a:t>
            </a:r>
            <a:r>
              <a:rPr lang="en-US" sz="2000" dirty="0" err="1" smtClean="0"/>
              <a:t>亮太</a:t>
            </a:r>
            <a:r>
              <a:rPr lang="ja-JP" altLang="en-US" sz="2000" smtClean="0"/>
              <a:t>朗</a:t>
            </a:r>
            <a:r>
              <a:rPr lang="en-US" sz="2000" smtClean="0"/>
              <a:t>：</a:t>
            </a:r>
            <a:r>
              <a:rPr lang="en-US" sz="2000" dirty="0" err="1" smtClean="0"/>
              <a:t>Ryotaro</a:t>
            </a:r>
            <a:r>
              <a:rPr lang="en-US" sz="2000" dirty="0" smtClean="0"/>
              <a:t> </a:t>
            </a:r>
            <a:r>
              <a:rPr lang="en-US" sz="2000" dirty="0" smtClean="0"/>
              <a:t>Takagi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DM</a:t>
            </a:r>
            <a:r>
              <a:rPr lang="ja-JP" altLang="en-US" sz="2000" dirty="0" smtClean="0"/>
              <a:t>）</a:t>
            </a:r>
            <a:endParaRPr lang="en-US" sz="2000" dirty="0"/>
          </a:p>
          <a:p>
            <a:pPr lvl="1">
              <a:buFont typeface="Wingdings" charset="2"/>
              <a:buChar char=""/>
            </a:pPr>
            <a:r>
              <a:rPr lang="en-US" sz="2000" dirty="0" err="1"/>
              <a:t>安田</a:t>
            </a:r>
            <a:r>
              <a:rPr lang="en-US" sz="2000" dirty="0"/>
              <a:t> </a:t>
            </a:r>
            <a:r>
              <a:rPr lang="en-US" sz="2000" dirty="0" err="1"/>
              <a:t>昇平：Shohei</a:t>
            </a:r>
            <a:r>
              <a:rPr lang="en-US" sz="2000" dirty="0"/>
              <a:t> Yasuda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55576" y="2060848"/>
            <a:ext cx="4679950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 marL="45561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Font typeface="Wingdings" charset="2"/>
              <a:buChar char=""/>
            </a:pPr>
            <a:r>
              <a:rPr lang="en-US" b="1" dirty="0">
                <a:latin typeface="SWTxt" charset="0"/>
              </a:rPr>
              <a:t>Mechanics</a:t>
            </a:r>
          </a:p>
          <a:p>
            <a:pPr lvl="1" indent="0">
              <a:buFont typeface="Wingdings" charset="2"/>
              <a:buChar char=""/>
            </a:pPr>
            <a:r>
              <a:rPr lang="en-US" sz="2000" dirty="0" err="1"/>
              <a:t>勝間田</a:t>
            </a:r>
            <a:r>
              <a:rPr lang="en-US" sz="2000" dirty="0"/>
              <a:t> </a:t>
            </a:r>
            <a:r>
              <a:rPr lang="en-US" sz="2000" dirty="0" err="1"/>
              <a:t>智也：Tomoya</a:t>
            </a:r>
            <a:r>
              <a:rPr lang="en-US" sz="2000" dirty="0"/>
              <a:t> Katsumata</a:t>
            </a:r>
          </a:p>
          <a:p>
            <a:pPr lvl="1" indent="0">
              <a:buFont typeface="Wingdings" charset="2"/>
              <a:buChar char=""/>
            </a:pPr>
            <a:r>
              <a:rPr lang="en-US" sz="2000" dirty="0" err="1"/>
              <a:t>望月</a:t>
            </a:r>
            <a:r>
              <a:rPr lang="en-US" sz="2000" dirty="0"/>
              <a:t> </a:t>
            </a:r>
            <a:r>
              <a:rPr lang="en-US" sz="2000" dirty="0" err="1"/>
              <a:t>由登：Yuto</a:t>
            </a:r>
            <a:r>
              <a:rPr lang="en-US" sz="2000" dirty="0"/>
              <a:t> </a:t>
            </a:r>
            <a:r>
              <a:rPr lang="en-US" sz="2000" dirty="0" err="1"/>
              <a:t>Mochiｚ</a:t>
            </a:r>
            <a:r>
              <a:rPr lang="en-US" sz="2000" dirty="0" err="1" smtClean="0"/>
              <a:t>uki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PT</a:t>
            </a:r>
            <a:r>
              <a:rPr lang="ja-JP" altLang="en-US" sz="2000" dirty="0" smtClean="0"/>
              <a:t>）</a:t>
            </a:r>
            <a:endParaRPr lang="en-US" sz="2000" dirty="0"/>
          </a:p>
        </p:txBody>
      </p:sp>
      <p:sp>
        <p:nvSpPr>
          <p:cNvPr id="12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7457855" y="6385949"/>
            <a:ext cx="1213821" cy="365125"/>
          </a:xfrm>
        </p:spPr>
        <p:txBody>
          <a:bodyPr/>
          <a:lstStyle/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270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755576" y="484982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3600" b="1" dirty="0"/>
              <a:t>＊</a:t>
            </a:r>
            <a:r>
              <a:rPr lang="en-US" sz="3600" b="1" dirty="0">
                <a:latin typeface="SWIsop3" charset="0"/>
              </a:rPr>
              <a:t>concept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6475413"/>
            <a:ext cx="670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900"/>
              <a:t>MIRS1105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520113" y="6526213"/>
            <a:ext cx="457200" cy="13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FA0003DC-0904-458B-A93A-CDC110B3AAE5}" type="slidenum">
              <a:rPr lang="en-US" sz="900"/>
              <a:pPr algn="r"/>
              <a:t>4</a:t>
            </a:fld>
            <a:endParaRPr lang="en-US" sz="900"/>
          </a:p>
        </p:txBody>
      </p:sp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1173230650"/>
              </p:ext>
            </p:extLst>
          </p:nvPr>
        </p:nvGraphicFramePr>
        <p:xfrm>
          <a:off x="971600" y="1412776"/>
          <a:ext cx="7272808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7457855" y="6385949"/>
            <a:ext cx="1213821" cy="365125"/>
          </a:xfrm>
        </p:spPr>
        <p:txBody>
          <a:bodyPr/>
          <a:lstStyle/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17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11560" y="412974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3600" b="1" dirty="0"/>
              <a:t>＊</a:t>
            </a:r>
            <a:r>
              <a:rPr lang="en-US" sz="3600" b="1" dirty="0" smtClean="0">
                <a:latin typeface="SWIsop3" charset="0"/>
              </a:rPr>
              <a:t>Mechanics</a:t>
            </a:r>
            <a:endParaRPr lang="en-US" sz="3600" b="1" dirty="0">
              <a:latin typeface="SWIsop3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" y="6475413"/>
            <a:ext cx="670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900"/>
              <a:t>MIRS1105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520113" y="6526213"/>
            <a:ext cx="457200" cy="13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9441287C-16D8-459F-A625-2782B892F9D2}" type="slidenum">
              <a:rPr lang="en-US" sz="900"/>
              <a:pPr algn="r"/>
              <a:t>5</a:t>
            </a:fld>
            <a:endParaRPr lang="en-US" sz="900"/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2311430265"/>
              </p:ext>
            </p:extLst>
          </p:nvPr>
        </p:nvGraphicFramePr>
        <p:xfrm>
          <a:off x="755575" y="1196752"/>
          <a:ext cx="7764537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7457855" y="6385949"/>
            <a:ext cx="1213821" cy="365125"/>
          </a:xfrm>
        </p:spPr>
        <p:txBody>
          <a:bodyPr/>
          <a:lstStyle/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21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11560" y="412974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3600" b="1" dirty="0"/>
              <a:t>＊</a:t>
            </a:r>
            <a:r>
              <a:rPr lang="en-US" sz="3600" b="1" dirty="0" smtClean="0">
                <a:latin typeface="SWIsop3" charset="0"/>
              </a:rPr>
              <a:t>Electronics</a:t>
            </a:r>
            <a:endParaRPr lang="en-US" sz="3600" b="1" dirty="0">
              <a:latin typeface="SWIsop3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6475413"/>
            <a:ext cx="670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900"/>
              <a:t>MIRS1105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520113" y="6526213"/>
            <a:ext cx="457200" cy="13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C24E634F-CF1A-41CB-A616-6AF2CEF5F413}" type="slidenum">
              <a:rPr lang="en-US" sz="900"/>
              <a:pPr algn="r"/>
              <a:t>6</a:t>
            </a:fld>
            <a:endParaRPr lang="en-US" sz="900"/>
          </a:p>
        </p:txBody>
      </p:sp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675358694"/>
              </p:ext>
            </p:extLst>
          </p:nvPr>
        </p:nvGraphicFramePr>
        <p:xfrm>
          <a:off x="899592" y="1412776"/>
          <a:ext cx="7344816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7457855" y="6385949"/>
            <a:ext cx="1213821" cy="365125"/>
          </a:xfrm>
        </p:spPr>
        <p:txBody>
          <a:bodyPr/>
          <a:lstStyle/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068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7" t="6850" r="12774" b="12631"/>
          <a:stretch/>
        </p:blipFill>
        <p:spPr bwMode="auto">
          <a:xfrm>
            <a:off x="1768759" y="694773"/>
            <a:ext cx="5309542" cy="5171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-18933" t="6850" r="12775" b="1263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28600" y="6475413"/>
            <a:ext cx="670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900"/>
              <a:t>MIRS1105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520113" y="6526213"/>
            <a:ext cx="457200" cy="13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FBE7C2CC-9A02-4CCD-B76A-47E9FC7D980E}" type="slidenum">
              <a:rPr lang="en-US" sz="900"/>
              <a:pPr algn="r"/>
              <a:t>7</a:t>
            </a:fld>
            <a:endParaRPr lang="en-US" sz="90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9552" y="196950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3600" b="1" dirty="0"/>
              <a:t>＊</a:t>
            </a:r>
            <a:r>
              <a:rPr lang="en-US" sz="3600" b="1" dirty="0">
                <a:latin typeface="SWIsop3" charset="0"/>
                <a:cs typeface="Arial Unicode MS" pitchFamily="48" charset="0"/>
              </a:rPr>
              <a:t>complete!!</a:t>
            </a:r>
          </a:p>
        </p:txBody>
      </p:sp>
      <p:sp>
        <p:nvSpPr>
          <p:cNvPr id="7" name="日付プレースホルダー 7"/>
          <p:cNvSpPr txBox="1">
            <a:spLocks/>
          </p:cNvSpPr>
          <p:nvPr/>
        </p:nvSpPr>
        <p:spPr>
          <a:xfrm>
            <a:off x="7457855" y="6385949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pPr/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774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5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8600" y="6475413"/>
            <a:ext cx="65532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r>
              <a:rPr lang="en-US" sz="900"/>
              <a:t>MIRS1105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458200" y="6324600"/>
            <a:ext cx="457200" cy="13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algn="r"/>
            <a:fld id="{B468A623-EF2F-4A8A-958D-0D320F2553F7}" type="slidenum">
              <a:rPr lang="en-US" sz="900"/>
              <a:pPr algn="r"/>
              <a:t>8</a:t>
            </a:fld>
            <a:endParaRPr lang="en-US" sz="900"/>
          </a:p>
        </p:txBody>
      </p:sp>
      <p:sp>
        <p:nvSpPr>
          <p:cNvPr id="2" name="正方形/長方形 1"/>
          <p:cNvSpPr/>
          <p:nvPr/>
        </p:nvSpPr>
        <p:spPr>
          <a:xfrm>
            <a:off x="1279687" y="1628800"/>
            <a:ext cx="6596678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ja-JP" sz="16600" b="1" cap="all" spc="0" dirty="0" smtClean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SWIsop3" pitchFamily="2" charset="0"/>
              </a:rPr>
              <a:t>Finish!!</a:t>
            </a:r>
            <a:endParaRPr lang="ja-JP" altLang="en-US" sz="16600" b="1" cap="all" spc="0" dirty="0">
              <a:ln w="0">
                <a:solidFill>
                  <a:srgbClr val="00B050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SWIsop3" pitchFamily="2" charset="0"/>
            </a:endParaRP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7457855" y="6385949"/>
            <a:ext cx="1213821" cy="365125"/>
          </a:xfrm>
        </p:spPr>
        <p:txBody>
          <a:bodyPr/>
          <a:lstStyle/>
          <a:p>
            <a:fld id="{D14E29B3-7755-4812-8EB8-B7714DD11928}" type="datetime1">
              <a:rPr lang="ja-JP" altLang="en-US" smtClean="0">
                <a:solidFill>
                  <a:schemeClr val="tx1"/>
                </a:solidFill>
              </a:rPr>
              <a:t>2012/2/17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112</TotalTime>
  <Words>181</Words>
  <Application>Microsoft Office PowerPoint</Application>
  <PresentationFormat>画面に合わせる (4:3)</PresentationFormat>
  <Paragraphs>72</Paragraphs>
  <Slides>8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アース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testuser</dc:creator>
  <cp:lastModifiedBy>testuser</cp:lastModifiedBy>
  <cp:revision>14</cp:revision>
  <dcterms:created xsi:type="dcterms:W3CDTF">2012-01-26T07:00:43Z</dcterms:created>
  <dcterms:modified xsi:type="dcterms:W3CDTF">2012-02-17T05:12:02Z</dcterms:modified>
</cp:coreProperties>
</file>