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sldIdLst>
    <p:sldId id="256" r:id="rId5"/>
    <p:sldId id="257" r:id="rId6"/>
    <p:sldId id="272" r:id="rId7"/>
    <p:sldId id="271" r:id="rId8"/>
    <p:sldId id="273" r:id="rId9"/>
    <p:sldId id="274" r:id="rId10"/>
    <p:sldId id="269" r:id="rId11"/>
    <p:sldId id="258" r:id="rId12"/>
    <p:sldId id="264" r:id="rId13"/>
    <p:sldId id="265" r:id="rId14"/>
    <p:sldId id="267" r:id="rId15"/>
    <p:sldId id="263" r:id="rId16"/>
    <p:sldId id="260" r:id="rId17"/>
    <p:sldId id="261" r:id="rId18"/>
    <p:sldId id="262"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8BE43-BFA8-4941-8E70-6BAD4E1A0AE6}" v="15" dt="2021-07-15T17:21:40.773"/>
    <p1510:client id="{46DCFEEF-BA7F-4349-902E-5024ACD4EA00}" v="33" dt="2021-07-15T15:17:26.150"/>
    <p1510:client id="{483F860E-0EED-4932-8381-BC43F19B4976}" v="147" dt="2021-07-15T16:14:40.555"/>
    <p1510:client id="{7A0F87E9-C1CC-467E-B7BA-9FDB24C72FBF}" v="55" dt="2021-07-15T16:59:48.141"/>
    <p1510:client id="{8EFA5982-6A61-46FF-B2A5-3A475418DFF8}" v="11" dt="2021-07-15T16:49:30.447"/>
    <p1510:client id="{90A514D4-AB12-42AF-97D8-36B4B1463EAE}" v="35" dt="2021-07-15T16:11:25.398"/>
    <p1510:client id="{98834BBB-76B7-4FE5-A201-6FEFAF503F82}" v="10" dt="2021-07-15T17:13:38.475"/>
    <p1510:client id="{9B4872B5-48B2-428D-9E9C-EEA831DA0684}" vWet="2" dt="2021-07-15T17:15:20.185"/>
    <p1510:client id="{B2A639EC-1849-432C-BAF3-669C9DF46E02}" v="306" dt="2021-07-15T16:30:27.212"/>
    <p1510:client id="{B5AEFF00-F9C3-47BC-91BC-845D44D2F631}" v="130" dt="2021-07-15T17:21:15.972"/>
    <p1510:client id="{FF1B943A-2A6E-4237-AE1B-66CF95E464EB}" v="267" dt="2021-07-15T06:59:24.28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93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渡辺 大輝" userId="9694cb0a1e306be7" providerId="LiveId" clId="{46DCFEEF-BA7F-4349-902E-5024ACD4EA00}"/>
    <pc:docChg chg="undo redo custSel addSld delSld modSld sldOrd">
      <pc:chgData name="渡辺 大輝" userId="9694cb0a1e306be7" providerId="LiveId" clId="{46DCFEEF-BA7F-4349-902E-5024ACD4EA00}" dt="2021-07-15T15:52:12.206" v="2968" actId="20577"/>
      <pc:docMkLst>
        <pc:docMk/>
      </pc:docMkLst>
      <pc:sldChg chg="modSp mod">
        <pc:chgData name="渡辺 大輝" userId="9694cb0a1e306be7" providerId="LiveId" clId="{46DCFEEF-BA7F-4349-902E-5024ACD4EA00}" dt="2021-07-15T14:07:53.276" v="512" actId="14100"/>
        <pc:sldMkLst>
          <pc:docMk/>
          <pc:sldMk cId="424688280" sldId="256"/>
        </pc:sldMkLst>
        <pc:spChg chg="mod">
          <ac:chgData name="渡辺 大輝" userId="9694cb0a1e306be7" providerId="LiveId" clId="{46DCFEEF-BA7F-4349-902E-5024ACD4EA00}" dt="2021-07-15T14:07:53.276" v="512" actId="14100"/>
          <ac:spMkLst>
            <pc:docMk/>
            <pc:sldMk cId="424688280" sldId="256"/>
            <ac:spMk id="2" creationId="{E3844810-88CE-894C-9C50-75AEF766A203}"/>
          </ac:spMkLst>
        </pc:spChg>
      </pc:sldChg>
      <pc:sldChg chg="modSp mod setBg">
        <pc:chgData name="渡辺 大輝" userId="9694cb0a1e306be7" providerId="LiveId" clId="{46DCFEEF-BA7F-4349-902E-5024ACD4EA00}" dt="2021-07-15T14:50:59.582" v="1828" actId="255"/>
        <pc:sldMkLst>
          <pc:docMk/>
          <pc:sldMk cId="3976934085" sldId="257"/>
        </pc:sldMkLst>
        <pc:spChg chg="mod">
          <ac:chgData name="渡辺 大輝" userId="9694cb0a1e306be7" providerId="LiveId" clId="{46DCFEEF-BA7F-4349-902E-5024ACD4EA00}" dt="2021-07-15T14:50:59.582" v="1828" actId="255"/>
          <ac:spMkLst>
            <pc:docMk/>
            <pc:sldMk cId="3976934085" sldId="257"/>
            <ac:spMk id="2" creationId="{833F9520-4DE0-E14A-B115-3AEAEE3AE498}"/>
          </ac:spMkLst>
        </pc:spChg>
        <pc:spChg chg="mod">
          <ac:chgData name="渡辺 大輝" userId="9694cb0a1e306be7" providerId="LiveId" clId="{46DCFEEF-BA7F-4349-902E-5024ACD4EA00}" dt="2021-07-15T14:21:35.091" v="696" actId="20577"/>
          <ac:spMkLst>
            <pc:docMk/>
            <pc:sldMk cId="3976934085" sldId="257"/>
            <ac:spMk id="3" creationId="{38677F7F-F94D-CA40-91B9-D9EA80D90423}"/>
          </ac:spMkLst>
        </pc:spChg>
      </pc:sldChg>
      <pc:sldChg chg="modSp mod setBg">
        <pc:chgData name="渡辺 大輝" userId="9694cb0a1e306be7" providerId="LiveId" clId="{46DCFEEF-BA7F-4349-902E-5024ACD4EA00}" dt="2021-07-15T15:24:13.901" v="2209" actId="20577"/>
        <pc:sldMkLst>
          <pc:docMk/>
          <pc:sldMk cId="3457330649" sldId="258"/>
        </pc:sldMkLst>
        <pc:spChg chg="mod">
          <ac:chgData name="渡辺 大輝" userId="9694cb0a1e306be7" providerId="LiveId" clId="{46DCFEEF-BA7F-4349-902E-5024ACD4EA00}" dt="2021-07-15T15:23:18.989" v="2191" actId="255"/>
          <ac:spMkLst>
            <pc:docMk/>
            <pc:sldMk cId="3457330649" sldId="258"/>
            <ac:spMk id="2" creationId="{65B2F501-2376-8842-B067-2A0BEF00310B}"/>
          </ac:spMkLst>
        </pc:spChg>
        <pc:spChg chg="mod">
          <ac:chgData name="渡辺 大輝" userId="9694cb0a1e306be7" providerId="LiveId" clId="{46DCFEEF-BA7F-4349-902E-5024ACD4EA00}" dt="2021-07-15T15:24:13.901" v="2209" actId="20577"/>
          <ac:spMkLst>
            <pc:docMk/>
            <pc:sldMk cId="3457330649" sldId="258"/>
            <ac:spMk id="3" creationId="{DD4F6E0E-B6CA-D945-AFC7-88017122425A}"/>
          </ac:spMkLst>
        </pc:spChg>
      </pc:sldChg>
      <pc:sldChg chg="modSp mod setBg">
        <pc:chgData name="渡辺 大輝" userId="9694cb0a1e306be7" providerId="LiveId" clId="{46DCFEEF-BA7F-4349-902E-5024ACD4EA00}" dt="2021-07-15T14:51:54.233" v="1836" actId="1076"/>
        <pc:sldMkLst>
          <pc:docMk/>
          <pc:sldMk cId="1249290058" sldId="260"/>
        </pc:sldMkLst>
        <pc:spChg chg="mod">
          <ac:chgData name="渡辺 大輝" userId="9694cb0a1e306be7" providerId="LiveId" clId="{46DCFEEF-BA7F-4349-902E-5024ACD4EA00}" dt="2021-07-15T14:51:54.233" v="1836" actId="1076"/>
          <ac:spMkLst>
            <pc:docMk/>
            <pc:sldMk cId="1249290058" sldId="260"/>
            <ac:spMk id="16" creationId="{0E90150F-7B7E-473E-AFC0-C4B4EFF6C235}"/>
          </ac:spMkLst>
        </pc:spChg>
      </pc:sldChg>
      <pc:sldChg chg="modSp mod setBg">
        <pc:chgData name="渡辺 大輝" userId="9694cb0a1e306be7" providerId="LiveId" clId="{46DCFEEF-BA7F-4349-902E-5024ACD4EA00}" dt="2021-07-15T14:52:10.536" v="1838" actId="255"/>
        <pc:sldMkLst>
          <pc:docMk/>
          <pc:sldMk cId="3213504622" sldId="261"/>
        </pc:sldMkLst>
        <pc:spChg chg="mod">
          <ac:chgData name="渡辺 大輝" userId="9694cb0a1e306be7" providerId="LiveId" clId="{46DCFEEF-BA7F-4349-902E-5024ACD4EA00}" dt="2021-07-15T14:52:10.536" v="1838" actId="255"/>
          <ac:spMkLst>
            <pc:docMk/>
            <pc:sldMk cId="3213504622" sldId="261"/>
            <ac:spMk id="2" creationId="{8D4B8E69-6B33-6746-9478-12E124E8EBE2}"/>
          </ac:spMkLst>
        </pc:spChg>
      </pc:sldChg>
      <pc:sldChg chg="setBg">
        <pc:chgData name="渡辺 大輝" userId="9694cb0a1e306be7" providerId="LiveId" clId="{46DCFEEF-BA7F-4349-902E-5024ACD4EA00}" dt="2021-07-15T14:46:51.232" v="1825"/>
        <pc:sldMkLst>
          <pc:docMk/>
          <pc:sldMk cId="2647140785" sldId="262"/>
        </pc:sldMkLst>
      </pc:sldChg>
      <pc:sldChg chg="modSp mod setBg">
        <pc:chgData name="渡辺 大輝" userId="9694cb0a1e306be7" providerId="LiveId" clId="{46DCFEEF-BA7F-4349-902E-5024ACD4EA00}" dt="2021-07-15T14:51:38.063" v="1833" actId="255"/>
        <pc:sldMkLst>
          <pc:docMk/>
          <pc:sldMk cId="1164378308" sldId="263"/>
        </pc:sldMkLst>
        <pc:spChg chg="mod">
          <ac:chgData name="渡辺 大輝" userId="9694cb0a1e306be7" providerId="LiveId" clId="{46DCFEEF-BA7F-4349-902E-5024ACD4EA00}" dt="2021-07-15T14:51:38.063" v="1833" actId="255"/>
          <ac:spMkLst>
            <pc:docMk/>
            <pc:sldMk cId="1164378308" sldId="263"/>
            <ac:spMk id="2" creationId="{7FC477FA-00A9-4285-AE44-BB71F640F157}"/>
          </ac:spMkLst>
        </pc:spChg>
      </pc:sldChg>
      <pc:sldChg chg="addSp delSp modSp mod setBg">
        <pc:chgData name="渡辺 大輝" userId="9694cb0a1e306be7" providerId="LiveId" clId="{46DCFEEF-BA7F-4349-902E-5024ACD4EA00}" dt="2021-07-15T15:37:40.891" v="2764" actId="20577"/>
        <pc:sldMkLst>
          <pc:docMk/>
          <pc:sldMk cId="4068791682" sldId="264"/>
        </pc:sldMkLst>
        <pc:spChg chg="mod">
          <ac:chgData name="渡辺 大輝" userId="9694cb0a1e306be7" providerId="LiveId" clId="{46DCFEEF-BA7F-4349-902E-5024ACD4EA00}" dt="2021-07-15T14:51:24.055" v="1831" actId="255"/>
          <ac:spMkLst>
            <pc:docMk/>
            <pc:sldMk cId="4068791682" sldId="264"/>
            <ac:spMk id="2" creationId="{3AF0C751-405C-474B-B94C-171BFEAFEB68}"/>
          </ac:spMkLst>
        </pc:spChg>
        <pc:spChg chg="mod">
          <ac:chgData name="渡辺 大輝" userId="9694cb0a1e306be7" providerId="LiveId" clId="{46DCFEEF-BA7F-4349-902E-5024ACD4EA00}" dt="2021-07-15T15:37:40.891" v="2764" actId="20577"/>
          <ac:spMkLst>
            <pc:docMk/>
            <pc:sldMk cId="4068791682" sldId="264"/>
            <ac:spMk id="3" creationId="{5C1EDDD1-3EE5-4CB3-BB12-BF4CB8604945}"/>
          </ac:spMkLst>
        </pc:spChg>
        <pc:spChg chg="del mod">
          <ac:chgData name="渡辺 大輝" userId="9694cb0a1e306be7" providerId="LiveId" clId="{46DCFEEF-BA7F-4349-902E-5024ACD4EA00}" dt="2021-07-15T15:28:58.636" v="2382" actId="21"/>
          <ac:spMkLst>
            <pc:docMk/>
            <pc:sldMk cId="4068791682" sldId="264"/>
            <ac:spMk id="4" creationId="{29F11A20-2BC9-4FE5-8206-8AEC7A730D69}"/>
          </ac:spMkLst>
        </pc:spChg>
        <pc:spChg chg="add del mod">
          <ac:chgData name="渡辺 大輝" userId="9694cb0a1e306be7" providerId="LiveId" clId="{46DCFEEF-BA7F-4349-902E-5024ACD4EA00}" dt="2021-07-15T15:34:58.622" v="2643" actId="21"/>
          <ac:spMkLst>
            <pc:docMk/>
            <pc:sldMk cId="4068791682" sldId="264"/>
            <ac:spMk id="5" creationId="{F9D2F301-F0DE-4F22-97DD-DF982237C1A1}"/>
          </ac:spMkLst>
        </pc:spChg>
        <pc:spChg chg="add mod">
          <ac:chgData name="渡辺 大輝" userId="9694cb0a1e306be7" providerId="LiveId" clId="{46DCFEEF-BA7F-4349-902E-5024ACD4EA00}" dt="2021-07-15T15:36:30.885" v="2683" actId="2085"/>
          <ac:spMkLst>
            <pc:docMk/>
            <pc:sldMk cId="4068791682" sldId="264"/>
            <ac:spMk id="6" creationId="{A3CE6F21-CA3D-40BD-924A-F220EF1BCBFD}"/>
          </ac:spMkLst>
        </pc:spChg>
        <pc:cxnChg chg="del">
          <ac:chgData name="渡辺 大輝" userId="9694cb0a1e306be7" providerId="LiveId" clId="{46DCFEEF-BA7F-4349-902E-5024ACD4EA00}" dt="2021-07-15T15:08:14.502" v="2042" actId="21"/>
          <ac:cxnSpMkLst>
            <pc:docMk/>
            <pc:sldMk cId="4068791682" sldId="264"/>
            <ac:cxnSpMk id="17" creationId="{42A51495-30CF-4FF4-8976-3917A69A86F3}"/>
          </ac:cxnSpMkLst>
        </pc:cxnChg>
        <pc:cxnChg chg="del">
          <ac:chgData name="渡辺 大輝" userId="9694cb0a1e306be7" providerId="LiveId" clId="{46DCFEEF-BA7F-4349-902E-5024ACD4EA00}" dt="2021-07-15T15:08:11.936" v="2041" actId="21"/>
          <ac:cxnSpMkLst>
            <pc:docMk/>
            <pc:sldMk cId="4068791682" sldId="264"/>
            <ac:cxnSpMk id="20" creationId="{C8D13CB0-0CF2-4FEB-BED6-BAA1F908E26B}"/>
          </ac:cxnSpMkLst>
        </pc:cxnChg>
      </pc:sldChg>
      <pc:sldChg chg="modSp mod setBg">
        <pc:chgData name="渡辺 大輝" userId="9694cb0a1e306be7" providerId="LiveId" clId="{46DCFEEF-BA7F-4349-902E-5024ACD4EA00}" dt="2021-07-15T15:52:12.206" v="2968" actId="20577"/>
        <pc:sldMkLst>
          <pc:docMk/>
          <pc:sldMk cId="142755034" sldId="265"/>
        </pc:sldMkLst>
        <pc:spChg chg="mod">
          <ac:chgData name="渡辺 大輝" userId="9694cb0a1e306be7" providerId="LiveId" clId="{46DCFEEF-BA7F-4349-902E-5024ACD4EA00}" dt="2021-07-15T14:51:29.956" v="1832" actId="255"/>
          <ac:spMkLst>
            <pc:docMk/>
            <pc:sldMk cId="142755034" sldId="265"/>
            <ac:spMk id="2" creationId="{E1089683-DF3A-4F20-8D8C-7CB570EEF3E3}"/>
          </ac:spMkLst>
        </pc:spChg>
        <pc:spChg chg="mod">
          <ac:chgData name="渡辺 大輝" userId="9694cb0a1e306be7" providerId="LiveId" clId="{46DCFEEF-BA7F-4349-902E-5024ACD4EA00}" dt="2021-07-15T15:52:12.206" v="2968" actId="20577"/>
          <ac:spMkLst>
            <pc:docMk/>
            <pc:sldMk cId="142755034" sldId="265"/>
            <ac:spMk id="3" creationId="{E12369B6-6415-4939-A04A-8644C7A491CB}"/>
          </ac:spMkLst>
        </pc:spChg>
      </pc:sldChg>
      <pc:sldChg chg="modSp mod setBg">
        <pc:chgData name="渡辺 大輝" userId="9694cb0a1e306be7" providerId="LiveId" clId="{46DCFEEF-BA7F-4349-902E-5024ACD4EA00}" dt="2021-07-15T14:52:21.217" v="1839" actId="255"/>
        <pc:sldMkLst>
          <pc:docMk/>
          <pc:sldMk cId="1810950842" sldId="266"/>
        </pc:sldMkLst>
        <pc:spChg chg="mod">
          <ac:chgData name="渡辺 大輝" userId="9694cb0a1e306be7" providerId="LiveId" clId="{46DCFEEF-BA7F-4349-902E-5024ACD4EA00}" dt="2021-07-15T14:52:21.217" v="1839" actId="255"/>
          <ac:spMkLst>
            <pc:docMk/>
            <pc:sldMk cId="1810950842" sldId="266"/>
            <ac:spMk id="2" creationId="{77E6CC63-84E6-463F-89AD-ED90F33D6280}"/>
          </ac:spMkLst>
        </pc:spChg>
      </pc:sldChg>
      <pc:sldChg chg="setBg">
        <pc:chgData name="渡辺 大輝" userId="9694cb0a1e306be7" providerId="LiveId" clId="{46DCFEEF-BA7F-4349-902E-5024ACD4EA00}" dt="2021-07-15T14:46:29.170" v="1821"/>
        <pc:sldMkLst>
          <pc:docMk/>
          <pc:sldMk cId="94577244" sldId="267"/>
        </pc:sldMkLst>
      </pc:sldChg>
      <pc:sldChg chg="modSp mod setBg">
        <pc:chgData name="渡辺 大輝" userId="9694cb0a1e306be7" providerId="LiveId" clId="{46DCFEEF-BA7F-4349-902E-5024ACD4EA00}" dt="2021-07-15T14:51:15.344" v="1830" actId="255"/>
        <pc:sldMkLst>
          <pc:docMk/>
          <pc:sldMk cId="2559722050" sldId="269"/>
        </pc:sldMkLst>
        <pc:spChg chg="mod">
          <ac:chgData name="渡辺 大輝" userId="9694cb0a1e306be7" providerId="LiveId" clId="{46DCFEEF-BA7F-4349-902E-5024ACD4EA00}" dt="2021-07-15T14:51:15.344" v="1830" actId="255"/>
          <ac:spMkLst>
            <pc:docMk/>
            <pc:sldMk cId="2559722050" sldId="269"/>
            <ac:spMk id="2" creationId="{B2954837-CD54-424F-870B-A8A8F6507FB4}"/>
          </ac:spMkLst>
        </pc:spChg>
      </pc:sldChg>
      <pc:sldChg chg="modSp del mod ord setBg">
        <pc:chgData name="渡辺 大輝" userId="9694cb0a1e306be7" providerId="LiveId" clId="{46DCFEEF-BA7F-4349-902E-5024ACD4EA00}" dt="2021-07-15T15:17:35.278" v="2164" actId="2696"/>
        <pc:sldMkLst>
          <pc:docMk/>
          <pc:sldMk cId="3444075350" sldId="270"/>
        </pc:sldMkLst>
        <pc:spChg chg="mod">
          <ac:chgData name="渡辺 大輝" userId="9694cb0a1e306be7" providerId="LiveId" clId="{46DCFEEF-BA7F-4349-902E-5024ACD4EA00}" dt="2021-07-15T14:43:57.125" v="1809" actId="20577"/>
          <ac:spMkLst>
            <pc:docMk/>
            <pc:sldMk cId="3444075350" sldId="270"/>
            <ac:spMk id="3" creationId="{3D5B4F08-4081-4F95-B8C3-3A2C62A823E2}"/>
          </ac:spMkLst>
        </pc:spChg>
      </pc:sldChg>
      <pc:sldChg chg="modSp mod setBg">
        <pc:chgData name="渡辺 大輝" userId="9694cb0a1e306be7" providerId="LiveId" clId="{46DCFEEF-BA7F-4349-902E-5024ACD4EA00}" dt="2021-07-15T14:45:55.437" v="1814"/>
        <pc:sldMkLst>
          <pc:docMk/>
          <pc:sldMk cId="4043718557" sldId="271"/>
        </pc:sldMkLst>
        <pc:spChg chg="mod">
          <ac:chgData name="渡辺 大輝" userId="9694cb0a1e306be7" providerId="LiveId" clId="{46DCFEEF-BA7F-4349-902E-5024ACD4EA00}" dt="2021-07-15T14:31:01.580" v="1039" actId="5793"/>
          <ac:spMkLst>
            <pc:docMk/>
            <pc:sldMk cId="4043718557" sldId="271"/>
            <ac:spMk id="4" creationId="{FB23AC28-AB6E-40F1-AC9B-FF043B403012}"/>
          </ac:spMkLst>
        </pc:spChg>
        <pc:picChg chg="mod">
          <ac:chgData name="渡辺 大輝" userId="9694cb0a1e306be7" providerId="LiveId" clId="{46DCFEEF-BA7F-4349-902E-5024ACD4EA00}" dt="2021-07-15T14:30:45.766" v="1032" actId="1076"/>
          <ac:picMkLst>
            <pc:docMk/>
            <pc:sldMk cId="4043718557" sldId="271"/>
            <ac:picMk id="5" creationId="{09C2A0BD-7C50-4492-BA33-1152171B3199}"/>
          </ac:picMkLst>
        </pc:picChg>
      </pc:sldChg>
      <pc:sldChg chg="addSp delSp modSp new add del mod setBg">
        <pc:chgData name="渡辺 大輝" userId="9694cb0a1e306be7" providerId="LiveId" clId="{46DCFEEF-BA7F-4349-902E-5024ACD4EA00}" dt="2021-07-15T14:59:23.990" v="1870" actId="1076"/>
        <pc:sldMkLst>
          <pc:docMk/>
          <pc:sldMk cId="3876692388" sldId="272"/>
        </pc:sldMkLst>
        <pc:spChg chg="add del">
          <ac:chgData name="渡辺 大輝" userId="9694cb0a1e306be7" providerId="LiveId" clId="{46DCFEEF-BA7F-4349-902E-5024ACD4EA00}" dt="2021-07-15T14:21:35.236" v="697" actId="21"/>
          <ac:spMkLst>
            <pc:docMk/>
            <pc:sldMk cId="3876692388" sldId="272"/>
            <ac:spMk id="2" creationId="{F749A7F3-C166-44B2-B00C-1571CE1F5F4A}"/>
          </ac:spMkLst>
        </pc:spChg>
        <pc:spChg chg="add del mod">
          <ac:chgData name="渡辺 大輝" userId="9694cb0a1e306be7" providerId="LiveId" clId="{46DCFEEF-BA7F-4349-902E-5024ACD4EA00}" dt="2021-07-15T14:21:35.831" v="700"/>
          <ac:spMkLst>
            <pc:docMk/>
            <pc:sldMk cId="3876692388" sldId="272"/>
            <ac:spMk id="3" creationId="{B8B0148F-725E-45DF-A24C-387D5022CFC9}"/>
          </ac:spMkLst>
        </pc:spChg>
        <pc:spChg chg="add del mod">
          <ac:chgData name="渡辺 大輝" userId="9694cb0a1e306be7" providerId="LiveId" clId="{46DCFEEF-BA7F-4349-902E-5024ACD4EA00}" dt="2021-07-15T14:21:36.503" v="701"/>
          <ac:spMkLst>
            <pc:docMk/>
            <pc:sldMk cId="3876692388" sldId="272"/>
            <ac:spMk id="4" creationId="{C79549AE-1355-4B36-8BC9-5CD4D1D52DF8}"/>
          </ac:spMkLst>
        </pc:spChg>
        <pc:spChg chg="add del mod">
          <ac:chgData name="渡辺 大輝" userId="9694cb0a1e306be7" providerId="LiveId" clId="{46DCFEEF-BA7F-4349-902E-5024ACD4EA00}" dt="2021-07-15T14:45:43.911" v="1812" actId="207"/>
          <ac:spMkLst>
            <pc:docMk/>
            <pc:sldMk cId="3876692388" sldId="272"/>
            <ac:spMk id="5" creationId="{3D6ED602-0542-469A-9529-FF0365ACDB0B}"/>
          </ac:spMkLst>
        </pc:spChg>
        <pc:picChg chg="add del mod">
          <ac:chgData name="渡辺 大輝" userId="9694cb0a1e306be7" providerId="LiveId" clId="{46DCFEEF-BA7F-4349-902E-5024ACD4EA00}" dt="2021-07-15T14:57:43.868" v="1858" actId="21"/>
          <ac:picMkLst>
            <pc:docMk/>
            <pc:sldMk cId="3876692388" sldId="272"/>
            <ac:picMk id="7" creationId="{16BBA090-4BD5-4CC8-8E04-5989F47F4A4D}"/>
          </ac:picMkLst>
        </pc:picChg>
        <pc:picChg chg="add mod">
          <ac:chgData name="渡辺 大輝" userId="9694cb0a1e306be7" providerId="LiveId" clId="{46DCFEEF-BA7F-4349-902E-5024ACD4EA00}" dt="2021-07-15T14:58:32.149" v="1865" actId="1076"/>
          <ac:picMkLst>
            <pc:docMk/>
            <pc:sldMk cId="3876692388" sldId="272"/>
            <ac:picMk id="9" creationId="{6244CBFE-F006-400D-A82A-C3FE5B59048B}"/>
          </ac:picMkLst>
        </pc:picChg>
        <pc:picChg chg="add mod">
          <ac:chgData name="渡辺 大輝" userId="9694cb0a1e306be7" providerId="LiveId" clId="{46DCFEEF-BA7F-4349-902E-5024ACD4EA00}" dt="2021-07-15T14:59:23.990" v="1870" actId="1076"/>
          <ac:picMkLst>
            <pc:docMk/>
            <pc:sldMk cId="3876692388" sldId="272"/>
            <ac:picMk id="11" creationId="{321DF4DA-80A5-4C81-870F-117F1C55AE6D}"/>
          </ac:picMkLst>
        </pc:picChg>
      </pc:sldChg>
      <pc:sldChg chg="addSp delSp modSp new mod setBg">
        <pc:chgData name="渡辺 大輝" userId="9694cb0a1e306be7" providerId="LiveId" clId="{46DCFEEF-BA7F-4349-902E-5024ACD4EA00}" dt="2021-07-15T15:18:47.304" v="2190" actId="20577"/>
        <pc:sldMkLst>
          <pc:docMk/>
          <pc:sldMk cId="3369316625" sldId="273"/>
        </pc:sldMkLst>
        <pc:spChg chg="del">
          <ac:chgData name="渡辺 大輝" userId="9694cb0a1e306be7" providerId="LiveId" clId="{46DCFEEF-BA7F-4349-902E-5024ACD4EA00}" dt="2021-07-15T15:00:27.685" v="1872" actId="21"/>
          <ac:spMkLst>
            <pc:docMk/>
            <pc:sldMk cId="3369316625" sldId="273"/>
            <ac:spMk id="2" creationId="{07CEC225-5CDF-47E2-BAB7-EADD959605A2}"/>
          </ac:spMkLst>
        </pc:spChg>
        <pc:spChg chg="mod">
          <ac:chgData name="渡辺 大輝" userId="9694cb0a1e306be7" providerId="LiveId" clId="{46DCFEEF-BA7F-4349-902E-5024ACD4EA00}" dt="2021-07-15T15:18:47.304" v="2190" actId="20577"/>
          <ac:spMkLst>
            <pc:docMk/>
            <pc:sldMk cId="3369316625" sldId="273"/>
            <ac:spMk id="3" creationId="{745F95FF-8AE6-4CC7-BB1B-564E9BC259A6}"/>
          </ac:spMkLst>
        </pc:spChg>
        <pc:spChg chg="add mod">
          <ac:chgData name="渡辺 大輝" userId="9694cb0a1e306be7" providerId="LiveId" clId="{46DCFEEF-BA7F-4349-902E-5024ACD4EA00}" dt="2021-07-15T15:18:01.721" v="2166" actId="1076"/>
          <ac:spMkLst>
            <pc:docMk/>
            <pc:sldMk cId="3369316625" sldId="273"/>
            <ac:spMk id="16" creationId="{9C734D46-9F81-49B0-9A72-A85EF65F3470}"/>
          </ac:spMkLst>
        </pc:spChg>
        <pc:cxnChg chg="add del mod">
          <ac:chgData name="渡辺 大輝" userId="9694cb0a1e306be7" providerId="LiveId" clId="{46DCFEEF-BA7F-4349-902E-5024ACD4EA00}" dt="2021-07-15T15:04:27.850" v="1968" actId="11529"/>
          <ac:cxnSpMkLst>
            <pc:docMk/>
            <pc:sldMk cId="3369316625" sldId="273"/>
            <ac:cxnSpMk id="5" creationId="{A60F70F4-B8B2-49DD-9E97-8DB3469C12C6}"/>
          </ac:cxnSpMkLst>
        </pc:cxnChg>
        <pc:cxnChg chg="add del mod">
          <ac:chgData name="渡辺 大輝" userId="9694cb0a1e306be7" providerId="LiveId" clId="{46DCFEEF-BA7F-4349-902E-5024ACD4EA00}" dt="2021-07-15T15:04:27.236" v="1966" actId="11529"/>
          <ac:cxnSpMkLst>
            <pc:docMk/>
            <pc:sldMk cId="3369316625" sldId="273"/>
            <ac:cxnSpMk id="8" creationId="{182FC32A-0638-4657-9E33-B1C897A4CA7C}"/>
          </ac:cxnSpMkLst>
        </pc:cxnChg>
        <pc:cxnChg chg="add del mod">
          <ac:chgData name="渡辺 大輝" userId="9694cb0a1e306be7" providerId="LiveId" clId="{46DCFEEF-BA7F-4349-902E-5024ACD4EA00}" dt="2021-07-15T15:07:10.657" v="2034" actId="21"/>
          <ac:cxnSpMkLst>
            <pc:docMk/>
            <pc:sldMk cId="3369316625" sldId="273"/>
            <ac:cxnSpMk id="11" creationId="{B10941DA-6376-4CA8-B3F5-7EF85C0C2070}"/>
          </ac:cxnSpMkLst>
        </pc:cxnChg>
        <pc:cxnChg chg="add del mod">
          <ac:chgData name="渡辺 大輝" userId="9694cb0a1e306be7" providerId="LiveId" clId="{46DCFEEF-BA7F-4349-902E-5024ACD4EA00}" dt="2021-07-15T15:07:08.493" v="2033" actId="21"/>
          <ac:cxnSpMkLst>
            <pc:docMk/>
            <pc:sldMk cId="3369316625" sldId="273"/>
            <ac:cxnSpMk id="14" creationId="{2408BE79-1B39-449D-A89A-C70B9760AADB}"/>
          </ac:cxnSpMkLst>
        </pc:cxnChg>
      </pc:sldChg>
      <pc:sldChg chg="addSp delSp modSp new mod setBg">
        <pc:chgData name="渡辺 大輝" userId="9694cb0a1e306be7" providerId="LiveId" clId="{46DCFEEF-BA7F-4349-902E-5024ACD4EA00}" dt="2021-07-15T15:17:26.150" v="2163"/>
        <pc:sldMkLst>
          <pc:docMk/>
          <pc:sldMk cId="866825679" sldId="274"/>
        </pc:sldMkLst>
        <pc:spChg chg="del">
          <ac:chgData name="渡辺 大輝" userId="9694cb0a1e306be7" providerId="LiveId" clId="{46DCFEEF-BA7F-4349-902E-5024ACD4EA00}" dt="2021-07-15T15:14:25.196" v="2099" actId="21"/>
          <ac:spMkLst>
            <pc:docMk/>
            <pc:sldMk cId="866825679" sldId="274"/>
            <ac:spMk id="2" creationId="{6A59EF2B-F126-4D43-9343-BD57AD525593}"/>
          </ac:spMkLst>
        </pc:spChg>
        <pc:spChg chg="del mod">
          <ac:chgData name="渡辺 大輝" userId="9694cb0a1e306be7" providerId="LiveId" clId="{46DCFEEF-BA7F-4349-902E-5024ACD4EA00}" dt="2021-07-15T15:14:32.052" v="2101"/>
          <ac:spMkLst>
            <pc:docMk/>
            <pc:sldMk cId="866825679" sldId="274"/>
            <ac:spMk id="3" creationId="{15CCAE7C-ABC5-4727-BC8C-9437539FAEF9}"/>
          </ac:spMkLst>
        </pc:spChg>
        <pc:spChg chg="add mod">
          <ac:chgData name="渡辺 大輝" userId="9694cb0a1e306be7" providerId="LiveId" clId="{46DCFEEF-BA7F-4349-902E-5024ACD4EA00}" dt="2021-07-15T15:17:15.613" v="2162" actId="20577"/>
          <ac:spMkLst>
            <pc:docMk/>
            <pc:sldMk cId="866825679" sldId="274"/>
            <ac:spMk id="4" creationId="{8B636800-35B0-4283-911B-0C0C28674834}"/>
          </ac:spMkLst>
        </pc:spChg>
      </pc:sldChg>
    </pc:docChg>
  </pc:docChgLst>
  <pc:docChgLst>
    <pc:chgData name="渡邉大輝" userId="S::d18139@numazu.kosen-ac.jp::d0d4ab57-42b3-4db5-b36f-a31f96382469" providerId="AD" clId="Web-{98834BBB-76B7-4FE5-A201-6FEFAF503F82}"/>
    <pc:docChg chg="modSld">
      <pc:chgData name="渡邉大輝" userId="S::d18139@numazu.kosen-ac.jp::d0d4ab57-42b3-4db5-b36f-a31f96382469" providerId="AD" clId="Web-{98834BBB-76B7-4FE5-A201-6FEFAF503F82}" dt="2021-07-15T17:13:38.475" v="7"/>
      <pc:docMkLst>
        <pc:docMk/>
      </pc:docMkLst>
      <pc:sldChg chg="addSp modSp">
        <pc:chgData name="渡邉大輝" userId="S::d18139@numazu.kosen-ac.jp::d0d4ab57-42b3-4db5-b36f-a31f96382469" providerId="AD" clId="Web-{98834BBB-76B7-4FE5-A201-6FEFAF503F82}" dt="2021-07-15T17:13:38.475" v="7"/>
        <pc:sldMkLst>
          <pc:docMk/>
          <pc:sldMk cId="2647140785" sldId="262"/>
        </pc:sldMkLst>
        <pc:picChg chg="add mod">
          <ac:chgData name="渡邉大輝" userId="S::d18139@numazu.kosen-ac.jp::d0d4ab57-42b3-4db5-b36f-a31f96382469" providerId="AD" clId="Web-{98834BBB-76B7-4FE5-A201-6FEFAF503F82}" dt="2021-07-15T17:13:38.475" v="7"/>
          <ac:picMkLst>
            <pc:docMk/>
            <pc:sldMk cId="2647140785" sldId="262"/>
            <ac:picMk id="6" creationId="{C14807B3-1E22-4D99-80C8-C14761D7F1A7}"/>
          </ac:picMkLst>
        </pc:picChg>
      </pc:sldChg>
      <pc:sldChg chg="addSp delSp modSp">
        <pc:chgData name="渡邉大輝" userId="S::d18139@numazu.kosen-ac.jp::d0d4ab57-42b3-4db5-b36f-a31f96382469" providerId="AD" clId="Web-{98834BBB-76B7-4FE5-A201-6FEFAF503F82}" dt="2021-07-15T16:34:01.908" v="4" actId="1076"/>
        <pc:sldMkLst>
          <pc:docMk/>
          <pc:sldMk cId="94577244" sldId="267"/>
        </pc:sldMkLst>
        <pc:spChg chg="add del mod">
          <ac:chgData name="渡邉大輝" userId="S::d18139@numazu.kosen-ac.jp::d0d4ab57-42b3-4db5-b36f-a31f96382469" providerId="AD" clId="Web-{98834BBB-76B7-4FE5-A201-6FEFAF503F82}" dt="2021-07-15T16:33:44.532" v="1"/>
          <ac:spMkLst>
            <pc:docMk/>
            <pc:sldMk cId="94577244" sldId="267"/>
            <ac:spMk id="3" creationId="{7AF7F61D-7E9A-4FAF-914D-4222C5E84930}"/>
          </ac:spMkLst>
        </pc:spChg>
        <pc:picChg chg="add mod ord">
          <ac:chgData name="渡邉大輝" userId="S::d18139@numazu.kosen-ac.jp::d0d4ab57-42b3-4db5-b36f-a31f96382469" providerId="AD" clId="Web-{98834BBB-76B7-4FE5-A201-6FEFAF503F82}" dt="2021-07-15T16:34:01.908" v="4" actId="1076"/>
          <ac:picMkLst>
            <pc:docMk/>
            <pc:sldMk cId="94577244" sldId="267"/>
            <ac:picMk id="4" creationId="{F92F92A0-93B6-4154-A0DA-286526E19224}"/>
          </ac:picMkLst>
        </pc:picChg>
        <pc:picChg chg="del">
          <ac:chgData name="渡邉大輝" userId="S::d18139@numazu.kosen-ac.jp::d0d4ab57-42b3-4db5-b36f-a31f96382469" providerId="AD" clId="Web-{98834BBB-76B7-4FE5-A201-6FEFAF503F82}" dt="2021-07-15T16:33:31.157" v="0"/>
          <ac:picMkLst>
            <pc:docMk/>
            <pc:sldMk cId="94577244" sldId="267"/>
            <ac:picMk id="5" creationId="{40165289-077E-419A-A0F0-5D5DE10F2BF6}"/>
          </ac:picMkLst>
        </pc:picChg>
      </pc:sldChg>
    </pc:docChg>
  </pc:docChgLst>
  <pc:docChgLst>
    <pc:chgData name="長瀨優樹" userId="S::d18122@numazu.kosen-ac.jp::9d3e4f84-181f-4697-a77c-6f112bb747e0" providerId="AD" clId="Web-{90A514D4-AB12-42AF-97D8-36B4B1463EAE}"/>
    <pc:docChg chg="modSld">
      <pc:chgData name="長瀨優樹" userId="S::d18122@numazu.kosen-ac.jp::9d3e4f84-181f-4697-a77c-6f112bb747e0" providerId="AD" clId="Web-{90A514D4-AB12-42AF-97D8-36B4B1463EAE}" dt="2021-07-15T16:11:25.398" v="24" actId="1076"/>
      <pc:docMkLst>
        <pc:docMk/>
      </pc:docMkLst>
      <pc:sldChg chg="modSp">
        <pc:chgData name="長瀨優樹" userId="S::d18122@numazu.kosen-ac.jp::9d3e4f84-181f-4697-a77c-6f112bb747e0" providerId="AD" clId="Web-{90A514D4-AB12-42AF-97D8-36B4B1463EAE}" dt="2021-07-15T16:11:25.398" v="24" actId="1076"/>
        <pc:sldMkLst>
          <pc:docMk/>
          <pc:sldMk cId="4068791682" sldId="264"/>
        </pc:sldMkLst>
        <pc:spChg chg="mod">
          <ac:chgData name="長瀨優樹" userId="S::d18122@numazu.kosen-ac.jp::9d3e4f84-181f-4697-a77c-6f112bb747e0" providerId="AD" clId="Web-{90A514D4-AB12-42AF-97D8-36B4B1463EAE}" dt="2021-07-15T16:11:08.882" v="22" actId="20577"/>
          <ac:spMkLst>
            <pc:docMk/>
            <pc:sldMk cId="4068791682" sldId="264"/>
            <ac:spMk id="3" creationId="{5C1EDDD1-3EE5-4CB3-BB12-BF4CB8604945}"/>
          </ac:spMkLst>
        </pc:spChg>
        <pc:spChg chg="mod">
          <ac:chgData name="長瀨優樹" userId="S::d18122@numazu.kosen-ac.jp::9d3e4f84-181f-4697-a77c-6f112bb747e0" providerId="AD" clId="Web-{90A514D4-AB12-42AF-97D8-36B4B1463EAE}" dt="2021-07-15T16:11:25.398" v="24" actId="1076"/>
          <ac:spMkLst>
            <pc:docMk/>
            <pc:sldMk cId="4068791682" sldId="264"/>
            <ac:spMk id="6" creationId="{A3CE6F21-CA3D-40BD-924A-F220EF1BCBFD}"/>
          </ac:spMkLst>
        </pc:spChg>
      </pc:sldChg>
    </pc:docChg>
  </pc:docChgLst>
  <pc:docChgLst>
    <pc:chgData name="渡邉大輝" userId="S::d18139@numazu.kosen-ac.jp::d0d4ab57-42b3-4db5-b36f-a31f96382469" providerId="AD" clId="Web-{0228BE43-BFA8-4941-8E70-6BAD4E1A0AE6}"/>
    <pc:docChg chg="modSld sldOrd">
      <pc:chgData name="渡邉大輝" userId="S::d18139@numazu.kosen-ac.jp::d0d4ab57-42b3-4db5-b36f-a31f96382469" providerId="AD" clId="Web-{0228BE43-BFA8-4941-8E70-6BAD4E1A0AE6}" dt="2021-07-15T17:21:40.773" v="13"/>
      <pc:docMkLst>
        <pc:docMk/>
      </pc:docMkLst>
      <pc:sldChg chg="addSp delSp modSp">
        <pc:chgData name="渡邉大輝" userId="S::d18139@numazu.kosen-ac.jp::d0d4ab57-42b3-4db5-b36f-a31f96382469" providerId="AD" clId="Web-{0228BE43-BFA8-4941-8E70-6BAD4E1A0AE6}" dt="2021-07-15T17:21:00.459" v="12" actId="1076"/>
        <pc:sldMkLst>
          <pc:docMk/>
          <pc:sldMk cId="2647140785" sldId="262"/>
        </pc:sldMkLst>
        <pc:picChg chg="mod">
          <ac:chgData name="渡邉大輝" userId="S::d18139@numazu.kosen-ac.jp::d0d4ab57-42b3-4db5-b36f-a31f96382469" providerId="AD" clId="Web-{0228BE43-BFA8-4941-8E70-6BAD4E1A0AE6}" dt="2021-07-15T17:20:57.022" v="11" actId="1076"/>
          <ac:picMkLst>
            <pc:docMk/>
            <pc:sldMk cId="2647140785" sldId="262"/>
            <ac:picMk id="4" creationId="{77E4C25E-FE20-4130-A18B-0FC218E4031C}"/>
          </ac:picMkLst>
        </pc:picChg>
        <pc:picChg chg="mod">
          <ac:chgData name="渡邉大輝" userId="S::d18139@numazu.kosen-ac.jp::d0d4ab57-42b3-4db5-b36f-a31f96382469" providerId="AD" clId="Web-{0228BE43-BFA8-4941-8E70-6BAD4E1A0AE6}" dt="2021-07-15T17:20:53.194" v="10" actId="1076"/>
          <ac:picMkLst>
            <pc:docMk/>
            <pc:sldMk cId="2647140785" sldId="262"/>
            <ac:picMk id="5" creationId="{E004193C-2B77-4B4B-851F-C6D424458409}"/>
          </ac:picMkLst>
        </pc:picChg>
        <pc:picChg chg="del">
          <ac:chgData name="渡邉大輝" userId="S::d18139@numazu.kosen-ac.jp::d0d4ab57-42b3-4db5-b36f-a31f96382469" providerId="AD" clId="Web-{0228BE43-BFA8-4941-8E70-6BAD4E1A0AE6}" dt="2021-07-15T17:15:52.672" v="0"/>
          <ac:picMkLst>
            <pc:docMk/>
            <pc:sldMk cId="2647140785" sldId="262"/>
            <ac:picMk id="6" creationId="{C14807B3-1E22-4D99-80C8-C14761D7F1A7}"/>
          </ac:picMkLst>
        </pc:picChg>
        <pc:picChg chg="mod">
          <ac:chgData name="渡邉大輝" userId="S::d18139@numazu.kosen-ac.jp::d0d4ab57-42b3-4db5-b36f-a31f96382469" providerId="AD" clId="Web-{0228BE43-BFA8-4941-8E70-6BAD4E1A0AE6}" dt="2021-07-15T17:21:00.459" v="12" actId="1076"/>
          <ac:picMkLst>
            <pc:docMk/>
            <pc:sldMk cId="2647140785" sldId="262"/>
            <ac:picMk id="9" creationId="{6F82D7DE-1380-4A17-B872-DD8AC220FAF9}"/>
          </ac:picMkLst>
        </pc:picChg>
        <pc:picChg chg="add del mod">
          <ac:chgData name="渡邉大輝" userId="S::d18139@numazu.kosen-ac.jp::d0d4ab57-42b3-4db5-b36f-a31f96382469" providerId="AD" clId="Web-{0228BE43-BFA8-4941-8E70-6BAD4E1A0AE6}" dt="2021-07-15T17:20:39.787" v="8"/>
          <ac:picMkLst>
            <pc:docMk/>
            <pc:sldMk cId="2647140785" sldId="262"/>
            <ac:picMk id="10" creationId="{1AD503F8-652A-4F28-87E6-03A361288DC7}"/>
          </ac:picMkLst>
        </pc:picChg>
      </pc:sldChg>
      <pc:sldChg chg="ord">
        <pc:chgData name="渡邉大輝" userId="S::d18139@numazu.kosen-ac.jp::d0d4ab57-42b3-4db5-b36f-a31f96382469" providerId="AD" clId="Web-{0228BE43-BFA8-4941-8E70-6BAD4E1A0AE6}" dt="2021-07-15T17:21:40.773" v="13"/>
        <pc:sldMkLst>
          <pc:docMk/>
          <pc:sldMk cId="1810950842" sldId="266"/>
        </pc:sldMkLst>
      </pc:sldChg>
    </pc:docChg>
  </pc:docChgLst>
  <pc:docChgLst>
    <pc:chgData name="長瀨優樹" userId="S::d18122@numazu.kosen-ac.jp::9d3e4f84-181f-4697-a77c-6f112bb747e0" providerId="AD" clId="Web-{B5AEFF00-F9C3-47BC-91BC-845D44D2F631}"/>
    <pc:docChg chg="modSld sldOrd">
      <pc:chgData name="長瀨優樹" userId="S::d18122@numazu.kosen-ac.jp::9d3e4f84-181f-4697-a77c-6f112bb747e0" providerId="AD" clId="Web-{B5AEFF00-F9C3-47BC-91BC-845D44D2F631}" dt="2021-07-15T17:21:15.972" v="121"/>
      <pc:docMkLst>
        <pc:docMk/>
      </pc:docMkLst>
      <pc:sldChg chg="addSp delSp modSp">
        <pc:chgData name="長瀨優樹" userId="S::d18122@numazu.kosen-ac.jp::9d3e4f84-181f-4697-a77c-6f112bb747e0" providerId="AD" clId="Web-{B5AEFF00-F9C3-47BC-91BC-845D44D2F631}" dt="2021-07-15T17:20:32.079" v="120" actId="1076"/>
        <pc:sldMkLst>
          <pc:docMk/>
          <pc:sldMk cId="2647140785" sldId="262"/>
        </pc:sldMkLst>
        <pc:picChg chg="add del mod">
          <ac:chgData name="長瀨優樹" userId="S::d18122@numazu.kosen-ac.jp::9d3e4f84-181f-4697-a77c-6f112bb747e0" providerId="AD" clId="Web-{B5AEFF00-F9C3-47BC-91BC-845D44D2F631}" dt="2021-07-15T17:06:46.442" v="2"/>
          <ac:picMkLst>
            <pc:docMk/>
            <pc:sldMk cId="2647140785" sldId="262"/>
            <ac:picMk id="6" creationId="{A52282C9-C565-4577-9478-5202DF6FC273}"/>
          </ac:picMkLst>
        </pc:picChg>
        <pc:picChg chg="add del mod">
          <ac:chgData name="長瀨優樹" userId="S::d18122@numazu.kosen-ac.jp::9d3e4f84-181f-4697-a77c-6f112bb747e0" providerId="AD" clId="Web-{B5AEFF00-F9C3-47BC-91BC-845D44D2F631}" dt="2021-07-15T17:15:23.199" v="7"/>
          <ac:picMkLst>
            <pc:docMk/>
            <pc:sldMk cId="2647140785" sldId="262"/>
            <ac:picMk id="7" creationId="{006F9569-3D28-459C-8A3A-6CFBFBFD74F7}"/>
          </ac:picMkLst>
        </pc:picChg>
        <pc:picChg chg="add del mod">
          <ac:chgData name="長瀨優樹" userId="S::d18122@numazu.kosen-ac.jp::9d3e4f84-181f-4697-a77c-6f112bb747e0" providerId="AD" clId="Web-{B5AEFF00-F9C3-47BC-91BC-845D44D2F631}" dt="2021-07-15T17:16:45.379" v="11"/>
          <ac:picMkLst>
            <pc:docMk/>
            <pc:sldMk cId="2647140785" sldId="262"/>
            <ac:picMk id="8" creationId="{73FAF57B-1E37-4AA5-B35F-728E943900C1}"/>
          </ac:picMkLst>
        </pc:picChg>
        <pc:picChg chg="add mod">
          <ac:chgData name="長瀨優樹" userId="S::d18122@numazu.kosen-ac.jp::9d3e4f84-181f-4697-a77c-6f112bb747e0" providerId="AD" clId="Web-{B5AEFF00-F9C3-47BC-91BC-845D44D2F631}" dt="2021-07-15T17:17:35.757" v="18" actId="1076"/>
          <ac:picMkLst>
            <pc:docMk/>
            <pc:sldMk cId="2647140785" sldId="262"/>
            <ac:picMk id="9" creationId="{6F82D7DE-1380-4A17-B872-DD8AC220FAF9}"/>
          </ac:picMkLst>
        </pc:picChg>
        <pc:picChg chg="mod">
          <ac:chgData name="長瀨優樹" userId="S::d18122@numazu.kosen-ac.jp::9d3e4f84-181f-4697-a77c-6f112bb747e0" providerId="AD" clId="Web-{B5AEFF00-F9C3-47BC-91BC-845D44D2F631}" dt="2021-07-15T17:20:32.079" v="120" actId="1076"/>
          <ac:picMkLst>
            <pc:docMk/>
            <pc:sldMk cId="2647140785" sldId="262"/>
            <ac:picMk id="10" creationId="{1AD503F8-652A-4F28-87E6-03A361288DC7}"/>
          </ac:picMkLst>
        </pc:picChg>
      </pc:sldChg>
      <pc:sldChg chg="modSp ord">
        <pc:chgData name="長瀨優樹" userId="S::d18122@numazu.kosen-ac.jp::9d3e4f84-181f-4697-a77c-6f112bb747e0" providerId="AD" clId="Web-{B5AEFF00-F9C3-47BC-91BC-845D44D2F631}" dt="2021-07-15T17:21:15.972" v="121"/>
        <pc:sldMkLst>
          <pc:docMk/>
          <pc:sldMk cId="1810950842" sldId="266"/>
        </pc:sldMkLst>
        <pc:graphicFrameChg chg="mod modGraphic">
          <ac:chgData name="長瀨優樹" userId="S::d18122@numazu.kosen-ac.jp::9d3e4f84-181f-4697-a77c-6f112bb747e0" providerId="AD" clId="Web-{B5AEFF00-F9C3-47BC-91BC-845D44D2F631}" dt="2021-07-15T17:20:07.922" v="118"/>
          <ac:graphicFrameMkLst>
            <pc:docMk/>
            <pc:sldMk cId="1810950842" sldId="266"/>
            <ac:graphicFrameMk id="4" creationId="{28E953F6-F4E0-4277-B502-FF0524E44A5F}"/>
          </ac:graphicFrameMkLst>
        </pc:graphicFrameChg>
      </pc:sldChg>
    </pc:docChg>
  </pc:docChgLst>
  <pc:docChgLst>
    <pc:chgData name="陣内康輔" userId="S::d18119@numazu.kosen-ac.jp::07124216-49cd-49b0-bd7e-ebf5716a92cf" providerId="AD" clId="Web-{483F860E-0EED-4932-8381-BC43F19B4976}"/>
    <pc:docChg chg="modSld sldOrd">
      <pc:chgData name="陣内康輔" userId="S::d18119@numazu.kosen-ac.jp::07124216-49cd-49b0-bd7e-ebf5716a92cf" providerId="AD" clId="Web-{483F860E-0EED-4932-8381-BC43F19B4976}" dt="2021-07-15T16:14:40.555" v="76"/>
      <pc:docMkLst>
        <pc:docMk/>
      </pc:docMkLst>
      <pc:sldChg chg="modSp">
        <pc:chgData name="陣内康輔" userId="S::d18119@numazu.kosen-ac.jp::07124216-49cd-49b0-bd7e-ebf5716a92cf" providerId="AD" clId="Web-{483F860E-0EED-4932-8381-BC43F19B4976}" dt="2021-07-15T16:05:55.827" v="74" actId="20577"/>
        <pc:sldMkLst>
          <pc:docMk/>
          <pc:sldMk cId="3976934085" sldId="257"/>
        </pc:sldMkLst>
        <pc:spChg chg="mod">
          <ac:chgData name="陣内康輔" userId="S::d18119@numazu.kosen-ac.jp::07124216-49cd-49b0-bd7e-ebf5716a92cf" providerId="AD" clId="Web-{483F860E-0EED-4932-8381-BC43F19B4976}" dt="2021-07-15T16:05:55.827" v="74" actId="20577"/>
          <ac:spMkLst>
            <pc:docMk/>
            <pc:sldMk cId="3976934085" sldId="257"/>
            <ac:spMk id="3" creationId="{38677F7F-F94D-CA40-91B9-D9EA80D90423}"/>
          </ac:spMkLst>
        </pc:spChg>
      </pc:sldChg>
      <pc:sldChg chg="ord">
        <pc:chgData name="陣内康輔" userId="S::d18119@numazu.kosen-ac.jp::07124216-49cd-49b0-bd7e-ebf5716a92cf" providerId="AD" clId="Web-{483F860E-0EED-4932-8381-BC43F19B4976}" dt="2021-07-15T16:14:40.555" v="76"/>
        <pc:sldMkLst>
          <pc:docMk/>
          <pc:sldMk cId="2647140785" sldId="262"/>
        </pc:sldMkLst>
      </pc:sldChg>
      <pc:sldChg chg="ord">
        <pc:chgData name="陣内康輔" userId="S::d18119@numazu.kosen-ac.jp::07124216-49cd-49b0-bd7e-ebf5716a92cf" providerId="AD" clId="Web-{483F860E-0EED-4932-8381-BC43F19B4976}" dt="2021-07-15T16:14:35.883" v="75"/>
        <pc:sldMkLst>
          <pc:docMk/>
          <pc:sldMk cId="1810950842" sldId="266"/>
        </pc:sldMkLst>
      </pc:sldChg>
    </pc:docChg>
  </pc:docChgLst>
  <pc:docChgLst>
    <pc:chgData name="長瀨優樹" userId="S::d18122@numazu.kosen-ac.jp::9d3e4f84-181f-4697-a77c-6f112bb747e0" providerId="AD" clId="Web-{8EFA5982-6A61-46FF-B2A5-3A475418DFF8}"/>
    <pc:docChg chg="modSld">
      <pc:chgData name="長瀨優樹" userId="S::d18122@numazu.kosen-ac.jp::9d3e4f84-181f-4697-a77c-6f112bb747e0" providerId="AD" clId="Web-{8EFA5982-6A61-46FF-B2A5-3A475418DFF8}" dt="2021-07-15T16:49:30.447" v="8" actId="1076"/>
      <pc:docMkLst>
        <pc:docMk/>
      </pc:docMkLst>
      <pc:sldChg chg="addSp modSp">
        <pc:chgData name="長瀨優樹" userId="S::d18122@numazu.kosen-ac.jp::9d3e4f84-181f-4697-a77c-6f112bb747e0" providerId="AD" clId="Web-{8EFA5982-6A61-46FF-B2A5-3A475418DFF8}" dt="2021-07-15T16:49:30.447" v="8" actId="1076"/>
        <pc:sldMkLst>
          <pc:docMk/>
          <pc:sldMk cId="2647140785" sldId="262"/>
        </pc:sldMkLst>
        <pc:picChg chg="add mod">
          <ac:chgData name="長瀨優樹" userId="S::d18122@numazu.kosen-ac.jp::9d3e4f84-181f-4697-a77c-6f112bb747e0" providerId="AD" clId="Web-{8EFA5982-6A61-46FF-B2A5-3A475418DFF8}" dt="2021-07-15T16:49:28.869" v="7" actId="1076"/>
          <ac:picMkLst>
            <pc:docMk/>
            <pc:sldMk cId="2647140785" sldId="262"/>
            <ac:picMk id="4" creationId="{77E4C25E-FE20-4130-A18B-0FC218E4031C}"/>
          </ac:picMkLst>
        </pc:picChg>
        <pc:picChg chg="add mod">
          <ac:chgData name="長瀨優樹" userId="S::d18122@numazu.kosen-ac.jp::9d3e4f84-181f-4697-a77c-6f112bb747e0" providerId="AD" clId="Web-{8EFA5982-6A61-46FF-B2A5-3A475418DFF8}" dt="2021-07-15T16:49:30.447" v="8" actId="1076"/>
          <ac:picMkLst>
            <pc:docMk/>
            <pc:sldMk cId="2647140785" sldId="262"/>
            <ac:picMk id="5" creationId="{E004193C-2B77-4B4B-851F-C6D424458409}"/>
          </ac:picMkLst>
        </pc:picChg>
      </pc:sldChg>
    </pc:docChg>
  </pc:docChgLst>
  <pc:docChgLst>
    <pc:chgData name="長瀨優樹" userId="S::d18122@numazu.kosen-ac.jp::9d3e4f84-181f-4697-a77c-6f112bb747e0" providerId="AD" clId="Web-{B2A639EC-1849-432C-BAF3-669C9DF46E02}"/>
    <pc:docChg chg="modSld">
      <pc:chgData name="長瀨優樹" userId="S::d18122@numazu.kosen-ac.jp::9d3e4f84-181f-4697-a77c-6f112bb747e0" providerId="AD" clId="Web-{B2A639EC-1849-432C-BAF3-669C9DF46E02}" dt="2021-07-15T16:30:27.212" v="211" actId="20577"/>
      <pc:docMkLst>
        <pc:docMk/>
      </pc:docMkLst>
      <pc:sldChg chg="modSp">
        <pc:chgData name="長瀨優樹" userId="S::d18122@numazu.kosen-ac.jp::9d3e4f84-181f-4697-a77c-6f112bb747e0" providerId="AD" clId="Web-{B2A639EC-1849-432C-BAF3-669C9DF46E02}" dt="2021-07-15T16:25:29.485" v="119" actId="20577"/>
        <pc:sldMkLst>
          <pc:docMk/>
          <pc:sldMk cId="424688280" sldId="256"/>
        </pc:sldMkLst>
        <pc:spChg chg="mod">
          <ac:chgData name="長瀨優樹" userId="S::d18122@numazu.kosen-ac.jp::9d3e4f84-181f-4697-a77c-6f112bb747e0" providerId="AD" clId="Web-{B2A639EC-1849-432C-BAF3-669C9DF46E02}" dt="2021-07-15T16:25:29.485" v="119" actId="20577"/>
          <ac:spMkLst>
            <pc:docMk/>
            <pc:sldMk cId="424688280" sldId="256"/>
            <ac:spMk id="3" creationId="{8251C854-4CAA-3B47-9CAC-206F964005EC}"/>
          </ac:spMkLst>
        </pc:spChg>
      </pc:sldChg>
      <pc:sldChg chg="addSp modSp">
        <pc:chgData name="長瀨優樹" userId="S::d18122@numazu.kosen-ac.jp::9d3e4f84-181f-4697-a77c-6f112bb747e0" providerId="AD" clId="Web-{B2A639EC-1849-432C-BAF3-669C9DF46E02}" dt="2021-07-15T16:20:41.702" v="30" actId="1076"/>
        <pc:sldMkLst>
          <pc:docMk/>
          <pc:sldMk cId="3213504622" sldId="261"/>
        </pc:sldMkLst>
        <pc:picChg chg="add mod">
          <ac:chgData name="長瀨優樹" userId="S::d18122@numazu.kosen-ac.jp::9d3e4f84-181f-4697-a77c-6f112bb747e0" providerId="AD" clId="Web-{B2A639EC-1849-432C-BAF3-669C9DF46E02}" dt="2021-07-15T16:20:41.702" v="30" actId="1076"/>
          <ac:picMkLst>
            <pc:docMk/>
            <pc:sldMk cId="3213504622" sldId="261"/>
            <ac:picMk id="4" creationId="{EC2C384F-0224-41AE-958B-127A86959B85}"/>
          </ac:picMkLst>
        </pc:picChg>
      </pc:sldChg>
      <pc:sldChg chg="modSp">
        <pc:chgData name="長瀨優樹" userId="S::d18122@numazu.kosen-ac.jp::9d3e4f84-181f-4697-a77c-6f112bb747e0" providerId="AD" clId="Web-{B2A639EC-1849-432C-BAF3-669C9DF46E02}" dt="2021-07-15T16:30:27.212" v="211" actId="20577"/>
        <pc:sldMkLst>
          <pc:docMk/>
          <pc:sldMk cId="2647140785" sldId="262"/>
        </pc:sldMkLst>
        <pc:spChg chg="mod">
          <ac:chgData name="長瀨優樹" userId="S::d18122@numazu.kosen-ac.jp::9d3e4f84-181f-4697-a77c-6f112bb747e0" providerId="AD" clId="Web-{B2A639EC-1849-432C-BAF3-669C9DF46E02}" dt="2021-07-15T16:30:27.212" v="211" actId="20577"/>
          <ac:spMkLst>
            <pc:docMk/>
            <pc:sldMk cId="2647140785" sldId="262"/>
            <ac:spMk id="3" creationId="{DC2BBD3B-E260-9843-8103-120A70DBABD3}"/>
          </ac:spMkLst>
        </pc:spChg>
      </pc:sldChg>
      <pc:sldChg chg="modSp">
        <pc:chgData name="長瀨優樹" userId="S::d18122@numazu.kosen-ac.jp::9d3e4f84-181f-4697-a77c-6f112bb747e0" providerId="AD" clId="Web-{B2A639EC-1849-432C-BAF3-669C9DF46E02}" dt="2021-07-15T16:23:22.975" v="110"/>
        <pc:sldMkLst>
          <pc:docMk/>
          <pc:sldMk cId="1810950842" sldId="266"/>
        </pc:sldMkLst>
        <pc:graphicFrameChg chg="mod modGraphic">
          <ac:chgData name="長瀨優樹" userId="S::d18122@numazu.kosen-ac.jp::9d3e4f84-181f-4697-a77c-6f112bb747e0" providerId="AD" clId="Web-{B2A639EC-1849-432C-BAF3-669C9DF46E02}" dt="2021-07-15T16:23:22.975" v="110"/>
          <ac:graphicFrameMkLst>
            <pc:docMk/>
            <pc:sldMk cId="1810950842" sldId="266"/>
            <ac:graphicFrameMk id="4" creationId="{28E953F6-F4E0-4277-B502-FF0524E44A5F}"/>
          </ac:graphicFrameMkLst>
        </pc:graphicFrameChg>
      </pc:sldChg>
      <pc:sldChg chg="modSp">
        <pc:chgData name="長瀨優樹" userId="S::d18122@numazu.kosen-ac.jp::9d3e4f84-181f-4697-a77c-6f112bb747e0" providerId="AD" clId="Web-{B2A639EC-1849-432C-BAF3-669C9DF46E02}" dt="2021-07-15T16:20:11.732" v="29" actId="14100"/>
        <pc:sldMkLst>
          <pc:docMk/>
          <pc:sldMk cId="3876692388" sldId="272"/>
        </pc:sldMkLst>
        <pc:picChg chg="mod">
          <ac:chgData name="長瀨優樹" userId="S::d18122@numazu.kosen-ac.jp::9d3e4f84-181f-4697-a77c-6f112bb747e0" providerId="AD" clId="Web-{B2A639EC-1849-432C-BAF3-669C9DF46E02}" dt="2021-07-15T16:19:50.122" v="26" actId="1076"/>
          <ac:picMkLst>
            <pc:docMk/>
            <pc:sldMk cId="3876692388" sldId="272"/>
            <ac:picMk id="9" creationId="{6244CBFE-F006-400D-A82A-C3FE5B59048B}"/>
          </ac:picMkLst>
        </pc:picChg>
        <pc:picChg chg="mod">
          <ac:chgData name="長瀨優樹" userId="S::d18122@numazu.kosen-ac.jp::9d3e4f84-181f-4697-a77c-6f112bb747e0" providerId="AD" clId="Web-{B2A639EC-1849-432C-BAF3-669C9DF46E02}" dt="2021-07-15T16:20:11.732" v="29" actId="14100"/>
          <ac:picMkLst>
            <pc:docMk/>
            <pc:sldMk cId="3876692388" sldId="272"/>
            <ac:picMk id="11" creationId="{321DF4DA-80A5-4C81-870F-117F1C55AE6D}"/>
          </ac:picMkLst>
        </pc:picChg>
      </pc:sldChg>
    </pc:docChg>
  </pc:docChgLst>
  <pc:docChgLst>
    <pc:chgData name="長瀨優樹" userId="S::d18122@numazu.kosen-ac.jp::9d3e4f84-181f-4697-a77c-6f112bb747e0" providerId="AD" clId="Web-{7A0F87E9-C1CC-467E-B7BA-9FDB24C72FBF}"/>
    <pc:docChg chg="modSld sldOrd">
      <pc:chgData name="長瀨優樹" userId="S::d18122@numazu.kosen-ac.jp::9d3e4f84-181f-4697-a77c-6f112bb747e0" providerId="AD" clId="Web-{7A0F87E9-C1CC-467E-B7BA-9FDB24C72FBF}" dt="2021-07-15T16:59:48.141" v="50"/>
      <pc:docMkLst>
        <pc:docMk/>
      </pc:docMkLst>
      <pc:sldChg chg="addSp delSp modSp">
        <pc:chgData name="長瀨優樹" userId="S::d18122@numazu.kosen-ac.jp::9d3e4f84-181f-4697-a77c-6f112bb747e0" providerId="AD" clId="Web-{7A0F87E9-C1CC-467E-B7BA-9FDB24C72FBF}" dt="2021-07-15T16:59:48.141" v="50"/>
        <pc:sldMkLst>
          <pc:docMk/>
          <pc:sldMk cId="2647140785" sldId="262"/>
        </pc:sldMkLst>
        <pc:picChg chg="mod">
          <ac:chgData name="長瀨優樹" userId="S::d18122@numazu.kosen-ac.jp::9d3e4f84-181f-4697-a77c-6f112bb747e0" providerId="AD" clId="Web-{7A0F87E9-C1CC-467E-B7BA-9FDB24C72FBF}" dt="2021-07-15T16:50:33.677" v="8" actId="1076"/>
          <ac:picMkLst>
            <pc:docMk/>
            <pc:sldMk cId="2647140785" sldId="262"/>
            <ac:picMk id="4" creationId="{77E4C25E-FE20-4130-A18B-0FC218E4031C}"/>
          </ac:picMkLst>
        </pc:picChg>
        <pc:picChg chg="mod">
          <ac:chgData name="長瀨優樹" userId="S::d18122@numazu.kosen-ac.jp::9d3e4f84-181f-4697-a77c-6f112bb747e0" providerId="AD" clId="Web-{7A0F87E9-C1CC-467E-B7BA-9FDB24C72FBF}" dt="2021-07-15T16:50:48.037" v="12" actId="1076"/>
          <ac:picMkLst>
            <pc:docMk/>
            <pc:sldMk cId="2647140785" sldId="262"/>
            <ac:picMk id="5" creationId="{E004193C-2B77-4B4B-851F-C6D424458409}"/>
          </ac:picMkLst>
        </pc:picChg>
        <pc:picChg chg="add del mod">
          <ac:chgData name="長瀨優樹" userId="S::d18122@numazu.kosen-ac.jp::9d3e4f84-181f-4697-a77c-6f112bb747e0" providerId="AD" clId="Web-{7A0F87E9-C1CC-467E-B7BA-9FDB24C72FBF}" dt="2021-07-15T16:59:48.141" v="50"/>
          <ac:picMkLst>
            <pc:docMk/>
            <pc:sldMk cId="2647140785" sldId="262"/>
            <ac:picMk id="6" creationId="{D0A7C01E-6593-4B43-91D5-B706D239ACD4}"/>
          </ac:picMkLst>
        </pc:picChg>
      </pc:sldChg>
      <pc:sldChg chg="modSp ord">
        <pc:chgData name="長瀨優樹" userId="S::d18122@numazu.kosen-ac.jp::9d3e4f84-181f-4697-a77c-6f112bb747e0" providerId="AD" clId="Web-{7A0F87E9-C1CC-467E-B7BA-9FDB24C72FBF}" dt="2021-07-15T16:58:34.889" v="49"/>
        <pc:sldMkLst>
          <pc:docMk/>
          <pc:sldMk cId="1810950842" sldId="266"/>
        </pc:sldMkLst>
        <pc:graphicFrameChg chg="mod modGraphic">
          <ac:chgData name="長瀨優樹" userId="S::d18122@numazu.kosen-ac.jp::9d3e4f84-181f-4697-a77c-6f112bb747e0" providerId="AD" clId="Web-{7A0F87E9-C1CC-467E-B7BA-9FDB24C72FBF}" dt="2021-07-15T16:58:34.889" v="49"/>
          <ac:graphicFrameMkLst>
            <pc:docMk/>
            <pc:sldMk cId="1810950842" sldId="266"/>
            <ac:graphicFrameMk id="4" creationId="{28E953F6-F4E0-4277-B502-FF0524E44A5F}"/>
          </ac:graphicFrameMkLst>
        </pc:graphicFrameChg>
      </pc:sldChg>
    </pc:docChg>
  </pc:docChgLst>
  <pc:docChgLst>
    <pc:chgData name="渡辺 大輝" userId="9694cb0a1e306be7" providerId="LiveId" clId="{FF1B943A-2A6E-4237-AE1B-66CF95E464EB}"/>
    <pc:docChg chg="undo redo custSel addSld delSld modSld sldOrd">
      <pc:chgData name="渡辺 大輝" userId="9694cb0a1e306be7" providerId="LiveId" clId="{FF1B943A-2A6E-4237-AE1B-66CF95E464EB}" dt="2021-07-15T06:59:55.082" v="2728"/>
      <pc:docMkLst>
        <pc:docMk/>
      </pc:docMkLst>
      <pc:sldChg chg="addSp delSp modSp mod setBg addAnim delAnim setClrOvrMap">
        <pc:chgData name="渡辺 大輝" userId="9694cb0a1e306be7" providerId="LiveId" clId="{FF1B943A-2A6E-4237-AE1B-66CF95E464EB}" dt="2021-07-15T06:40:51.649" v="2468"/>
        <pc:sldMkLst>
          <pc:docMk/>
          <pc:sldMk cId="424688280" sldId="256"/>
        </pc:sldMkLst>
        <pc:spChg chg="mod">
          <ac:chgData name="渡辺 大輝" userId="9694cb0a1e306be7" providerId="LiveId" clId="{FF1B943A-2A6E-4237-AE1B-66CF95E464EB}" dt="2021-07-15T05:23:32.791" v="565" actId="692"/>
          <ac:spMkLst>
            <pc:docMk/>
            <pc:sldMk cId="424688280" sldId="256"/>
            <ac:spMk id="2" creationId="{E3844810-88CE-894C-9C50-75AEF766A203}"/>
          </ac:spMkLst>
        </pc:spChg>
        <pc:spChg chg="mod">
          <ac:chgData name="渡辺 大輝" userId="9694cb0a1e306be7" providerId="LiveId" clId="{FF1B943A-2A6E-4237-AE1B-66CF95E464EB}" dt="2021-07-15T05:23:11.846" v="563" actId="692"/>
          <ac:spMkLst>
            <pc:docMk/>
            <pc:sldMk cId="424688280" sldId="256"/>
            <ac:spMk id="3" creationId="{8251C854-4CAA-3B47-9CAC-206F964005EC}"/>
          </ac:spMkLst>
        </pc:spChg>
        <pc:spChg chg="add del">
          <ac:chgData name="渡辺 大輝" userId="9694cb0a1e306be7" providerId="LiveId" clId="{FF1B943A-2A6E-4237-AE1B-66CF95E464EB}" dt="2021-07-15T05:09:48.619" v="221" actId="26606"/>
          <ac:spMkLst>
            <pc:docMk/>
            <pc:sldMk cId="424688280" sldId="256"/>
            <ac:spMk id="12" creationId="{71B2258F-86CA-4D4D-8270-BC05FCDEBFB3}"/>
          </ac:spMkLst>
        </pc:spChg>
        <pc:graphicFrameChg chg="add del mod">
          <ac:chgData name="渡辺 大輝" userId="9694cb0a1e306be7" providerId="LiveId" clId="{FF1B943A-2A6E-4237-AE1B-66CF95E464EB}" dt="2021-07-15T04:59:04.300" v="97"/>
          <ac:graphicFrameMkLst>
            <pc:docMk/>
            <pc:sldMk cId="424688280" sldId="256"/>
            <ac:graphicFrameMk id="6" creationId="{ABCD985C-722A-4BEB-9C64-BF44F7575B6C}"/>
          </ac:graphicFrameMkLst>
        </pc:graphicFrameChg>
        <pc:graphicFrameChg chg="add del mod">
          <ac:chgData name="渡辺 大輝" userId="9694cb0a1e306be7" providerId="LiveId" clId="{FF1B943A-2A6E-4237-AE1B-66CF95E464EB}" dt="2021-07-15T04:59:27.417" v="102"/>
          <ac:graphicFrameMkLst>
            <pc:docMk/>
            <pc:sldMk cId="424688280" sldId="256"/>
            <ac:graphicFrameMk id="7" creationId="{FB9CBC17-9AF5-4FA4-8421-C346BD9BD121}"/>
          </ac:graphicFrameMkLst>
        </pc:graphicFrameChg>
        <pc:picChg chg="add del">
          <ac:chgData name="渡辺 大輝" userId="9694cb0a1e306be7" providerId="LiveId" clId="{FF1B943A-2A6E-4237-AE1B-66CF95E464EB}" dt="2021-07-15T04:54:21.531" v="40" actId="22"/>
          <ac:picMkLst>
            <pc:docMk/>
            <pc:sldMk cId="424688280" sldId="256"/>
            <ac:picMk id="5" creationId="{46ADFDFE-4EEF-4B03-9795-A7766BBC37AE}"/>
          </ac:picMkLst>
        </pc:picChg>
        <pc:picChg chg="add del mod">
          <ac:chgData name="渡辺 大輝" userId="9694cb0a1e306be7" providerId="LiveId" clId="{FF1B943A-2A6E-4237-AE1B-66CF95E464EB}" dt="2021-07-15T05:08:23.698" v="208" actId="931"/>
          <ac:picMkLst>
            <pc:docMk/>
            <pc:sldMk cId="424688280" sldId="256"/>
            <ac:picMk id="5" creationId="{A94CB7DA-FE33-4C2C-8DE0-EE470825F666}"/>
          </ac:picMkLst>
        </pc:picChg>
        <pc:picChg chg="add del mod ord">
          <ac:chgData name="渡辺 大輝" userId="9694cb0a1e306be7" providerId="LiveId" clId="{FF1B943A-2A6E-4237-AE1B-66CF95E464EB}" dt="2021-07-15T05:09:49.266" v="223" actId="931"/>
          <ac:picMkLst>
            <pc:docMk/>
            <pc:sldMk cId="424688280" sldId="256"/>
            <ac:picMk id="7" creationId="{0DDE649A-BFD9-437C-A0B5-FA79F839B9E2}"/>
          </ac:picMkLst>
        </pc:picChg>
        <pc:picChg chg="add mod">
          <ac:chgData name="渡辺 大輝" userId="9694cb0a1e306be7" providerId="LiveId" clId="{FF1B943A-2A6E-4237-AE1B-66CF95E464EB}" dt="2021-07-15T05:23:54.954" v="566" actId="14100"/>
          <ac:picMkLst>
            <pc:docMk/>
            <pc:sldMk cId="424688280" sldId="256"/>
            <ac:picMk id="9" creationId="{FDA556A2-9D5F-4FBB-816A-6EE506559753}"/>
          </ac:picMkLst>
        </pc:picChg>
      </pc:sldChg>
      <pc:sldChg chg="modSp mod setBg">
        <pc:chgData name="渡辺 大輝" userId="9694cb0a1e306be7" providerId="LiveId" clId="{FF1B943A-2A6E-4237-AE1B-66CF95E464EB}" dt="2021-07-15T06:49:04.733" v="2707"/>
        <pc:sldMkLst>
          <pc:docMk/>
          <pc:sldMk cId="3976934085" sldId="257"/>
        </pc:sldMkLst>
        <pc:spChg chg="mod">
          <ac:chgData name="渡辺 大輝" userId="9694cb0a1e306be7" providerId="LiveId" clId="{FF1B943A-2A6E-4237-AE1B-66CF95E464EB}" dt="2021-07-15T06:49:04.733" v="2707"/>
          <ac:spMkLst>
            <pc:docMk/>
            <pc:sldMk cId="3976934085" sldId="257"/>
            <ac:spMk id="2" creationId="{833F9520-4DE0-E14A-B115-3AEAEE3AE498}"/>
          </ac:spMkLst>
        </pc:spChg>
      </pc:sldChg>
      <pc:sldChg chg="modSp mod setBg">
        <pc:chgData name="渡辺 大輝" userId="9694cb0a1e306be7" providerId="LiveId" clId="{FF1B943A-2A6E-4237-AE1B-66CF95E464EB}" dt="2021-07-15T06:49:15.889" v="2708" actId="115"/>
        <pc:sldMkLst>
          <pc:docMk/>
          <pc:sldMk cId="3457330649" sldId="258"/>
        </pc:sldMkLst>
        <pc:spChg chg="mod">
          <ac:chgData name="渡辺 大輝" userId="9694cb0a1e306be7" providerId="LiveId" clId="{FF1B943A-2A6E-4237-AE1B-66CF95E464EB}" dt="2021-07-15T06:49:15.889" v="2708" actId="115"/>
          <ac:spMkLst>
            <pc:docMk/>
            <pc:sldMk cId="3457330649" sldId="258"/>
            <ac:spMk id="2" creationId="{65B2F501-2376-8842-B067-2A0BEF00310B}"/>
          </ac:spMkLst>
        </pc:spChg>
        <pc:spChg chg="mod">
          <ac:chgData name="渡辺 大輝" userId="9694cb0a1e306be7" providerId="LiveId" clId="{FF1B943A-2A6E-4237-AE1B-66CF95E464EB}" dt="2021-07-15T06:48:52.698" v="2701" actId="115"/>
          <ac:spMkLst>
            <pc:docMk/>
            <pc:sldMk cId="3457330649" sldId="258"/>
            <ac:spMk id="3" creationId="{DD4F6E0E-B6CA-D945-AFC7-88017122425A}"/>
          </ac:spMkLst>
        </pc:spChg>
      </pc:sldChg>
      <pc:sldChg chg="addSp delSp modSp del mod setBg">
        <pc:chgData name="渡辺 大輝" userId="9694cb0a1e306be7" providerId="LiveId" clId="{FF1B943A-2A6E-4237-AE1B-66CF95E464EB}" dt="2021-07-15T05:42:50.081" v="669" actId="2696"/>
        <pc:sldMkLst>
          <pc:docMk/>
          <pc:sldMk cId="2570135522" sldId="259"/>
        </pc:sldMkLst>
        <pc:spChg chg="mod ord">
          <ac:chgData name="渡辺 大輝" userId="9694cb0a1e306be7" providerId="LiveId" clId="{FF1B943A-2A6E-4237-AE1B-66CF95E464EB}" dt="2021-07-15T05:42:36.528" v="668" actId="20577"/>
          <ac:spMkLst>
            <pc:docMk/>
            <pc:sldMk cId="2570135522" sldId="259"/>
            <ac:spMk id="2" creationId="{5716AF87-D893-B24A-A581-725EF79FD0F7}"/>
          </ac:spMkLst>
        </pc:spChg>
        <pc:spChg chg="add del mod">
          <ac:chgData name="渡辺 大輝" userId="9694cb0a1e306be7" providerId="LiveId" clId="{FF1B943A-2A6E-4237-AE1B-66CF95E464EB}" dt="2021-07-15T05:39:30.821" v="602" actId="931"/>
          <ac:spMkLst>
            <pc:docMk/>
            <pc:sldMk cId="2570135522" sldId="259"/>
            <ac:spMk id="4" creationId="{C5938940-89AB-4619-8AE6-3F34914321A6}"/>
          </ac:spMkLst>
        </pc:spChg>
        <pc:spChg chg="add del">
          <ac:chgData name="渡辺 大輝" userId="9694cb0a1e306be7" providerId="LiveId" clId="{FF1B943A-2A6E-4237-AE1B-66CF95E464EB}" dt="2021-07-15T05:41:57.630" v="656" actId="26606"/>
          <ac:spMkLst>
            <pc:docMk/>
            <pc:sldMk cId="2570135522" sldId="259"/>
            <ac:spMk id="23" creationId="{96918796-2918-40D6-BE3A-4600C47FCD42}"/>
          </ac:spMkLst>
        </pc:spChg>
        <pc:picChg chg="add mod ord">
          <ac:chgData name="渡辺 大輝" userId="9694cb0a1e306be7" providerId="LiveId" clId="{FF1B943A-2A6E-4237-AE1B-66CF95E464EB}" dt="2021-07-15T05:41:57.630" v="656" actId="26606"/>
          <ac:picMkLst>
            <pc:docMk/>
            <pc:sldMk cId="2570135522" sldId="259"/>
            <ac:picMk id="8" creationId="{13E99F5C-B38F-4AAD-AEA4-22C9D008E7C2}"/>
          </ac:picMkLst>
        </pc:picChg>
        <pc:picChg chg="add mod">
          <ac:chgData name="渡辺 大輝" userId="9694cb0a1e306be7" providerId="LiveId" clId="{FF1B943A-2A6E-4237-AE1B-66CF95E464EB}" dt="2021-07-15T05:42:36.169" v="666" actId="1076"/>
          <ac:picMkLst>
            <pc:docMk/>
            <pc:sldMk cId="2570135522" sldId="259"/>
            <ac:picMk id="10" creationId="{40CDEF87-5D30-41F0-8F95-8170A1384580}"/>
          </ac:picMkLst>
        </pc:picChg>
        <pc:picChg chg="del">
          <ac:chgData name="渡辺 大輝" userId="9694cb0a1e306be7" providerId="LiveId" clId="{FF1B943A-2A6E-4237-AE1B-66CF95E464EB}" dt="2021-07-15T05:31:47.020" v="584" actId="21"/>
          <ac:picMkLst>
            <pc:docMk/>
            <pc:sldMk cId="2570135522" sldId="259"/>
            <ac:picMk id="11" creationId="{8E6E0B71-A353-8F42-8846-32E5B477162D}"/>
          </ac:picMkLst>
        </pc:picChg>
        <pc:picChg chg="add mod">
          <ac:chgData name="渡辺 大輝" userId="9694cb0a1e306be7" providerId="LiveId" clId="{FF1B943A-2A6E-4237-AE1B-66CF95E464EB}" dt="2021-07-15T05:42:35.681" v="665" actId="1076"/>
          <ac:picMkLst>
            <pc:docMk/>
            <pc:sldMk cId="2570135522" sldId="259"/>
            <ac:picMk id="13" creationId="{6C2389A8-033F-4929-BDD5-98ACA225C725}"/>
          </ac:picMkLst>
        </pc:picChg>
        <pc:cxnChg chg="add del">
          <ac:chgData name="渡辺 大輝" userId="9694cb0a1e306be7" providerId="LiveId" clId="{FF1B943A-2A6E-4237-AE1B-66CF95E464EB}" dt="2021-07-15T05:41:57.630" v="656" actId="26606"/>
          <ac:cxnSpMkLst>
            <pc:docMk/>
            <pc:sldMk cId="2570135522" sldId="259"/>
            <ac:cxnSpMk id="18" creationId="{8F880EF2-DF79-4D9D-8F11-E91D48C79741}"/>
          </ac:cxnSpMkLst>
        </pc:cxnChg>
      </pc:sldChg>
      <pc:sldChg chg="addSp delSp add del setBg delDesignElem">
        <pc:chgData name="渡辺 大輝" userId="9694cb0a1e306be7" providerId="LiveId" clId="{FF1B943A-2A6E-4237-AE1B-66CF95E464EB}" dt="2021-07-15T05:42:58.546" v="672"/>
        <pc:sldMkLst>
          <pc:docMk/>
          <pc:sldMk cId="3093358711" sldId="259"/>
        </pc:sldMkLst>
        <pc:cxnChg chg="add del">
          <ac:chgData name="渡辺 大輝" userId="9694cb0a1e306be7" providerId="LiveId" clId="{FF1B943A-2A6E-4237-AE1B-66CF95E464EB}" dt="2021-07-15T05:42:58.546" v="672"/>
          <ac:cxnSpMkLst>
            <pc:docMk/>
            <pc:sldMk cId="3093358711" sldId="259"/>
            <ac:cxnSpMk id="18" creationId="{8F880EF2-DF79-4D9D-8F11-E91D48C79741}"/>
          </ac:cxnSpMkLst>
        </pc:cxnChg>
      </pc:sldChg>
      <pc:sldChg chg="addSp delSp modSp mod setBg">
        <pc:chgData name="渡辺 大輝" userId="9694cb0a1e306be7" providerId="LiveId" clId="{FF1B943A-2A6E-4237-AE1B-66CF95E464EB}" dt="2021-07-15T06:49:30.121" v="2712" actId="115"/>
        <pc:sldMkLst>
          <pc:docMk/>
          <pc:sldMk cId="1249290058" sldId="260"/>
        </pc:sldMkLst>
        <pc:spChg chg="add del mod">
          <ac:chgData name="渡辺 大輝" userId="9694cb0a1e306be7" providerId="LiveId" clId="{FF1B943A-2A6E-4237-AE1B-66CF95E464EB}" dt="2021-07-15T05:33:21.044" v="594" actId="931"/>
          <ac:spMkLst>
            <pc:docMk/>
            <pc:sldMk cId="1249290058" sldId="260"/>
            <ac:spMk id="3" creationId="{51B29759-FFAA-4A02-9DC4-3D860428B0AF}"/>
          </ac:spMkLst>
        </pc:spChg>
        <pc:spChg chg="add del mod">
          <ac:chgData name="渡辺 大輝" userId="9694cb0a1e306be7" providerId="LiveId" clId="{FF1B943A-2A6E-4237-AE1B-66CF95E464EB}" dt="2021-07-15T05:48:30.775" v="765" actId="931"/>
          <ac:spMkLst>
            <pc:docMk/>
            <pc:sldMk cId="1249290058" sldId="260"/>
            <ac:spMk id="12" creationId="{968F6871-1F43-4FBD-846B-7B46BC22962A}"/>
          </ac:spMkLst>
        </pc:spChg>
        <pc:spChg chg="add del mod">
          <ac:chgData name="渡辺 大輝" userId="9694cb0a1e306be7" providerId="LiveId" clId="{FF1B943A-2A6E-4237-AE1B-66CF95E464EB}" dt="2021-07-15T05:49:38.465" v="791" actId="767"/>
          <ac:spMkLst>
            <pc:docMk/>
            <pc:sldMk cId="1249290058" sldId="260"/>
            <ac:spMk id="15" creationId="{A5D83341-9488-47DB-AC81-FA52E5387285}"/>
          </ac:spMkLst>
        </pc:spChg>
        <pc:spChg chg="add mod">
          <ac:chgData name="渡辺 大輝" userId="9694cb0a1e306be7" providerId="LiveId" clId="{FF1B943A-2A6E-4237-AE1B-66CF95E464EB}" dt="2021-07-15T06:49:30.121" v="2712" actId="115"/>
          <ac:spMkLst>
            <pc:docMk/>
            <pc:sldMk cId="1249290058" sldId="260"/>
            <ac:spMk id="16" creationId="{0E90150F-7B7E-473E-AFC0-C4B4EFF6C235}"/>
          </ac:spMkLst>
        </pc:spChg>
        <pc:spChg chg="add del">
          <ac:chgData name="渡辺 大輝" userId="9694cb0a1e306be7" providerId="LiveId" clId="{FF1B943A-2A6E-4237-AE1B-66CF95E464EB}" dt="2021-07-15T05:53:05.122" v="833" actId="26606"/>
          <ac:spMkLst>
            <pc:docMk/>
            <pc:sldMk cId="1249290058" sldId="260"/>
            <ac:spMk id="18" creationId="{84ECDE7A-6944-466D-8FFE-149A29BA6BAE}"/>
          </ac:spMkLst>
        </pc:spChg>
        <pc:spChg chg="add del">
          <ac:chgData name="渡辺 大輝" userId="9694cb0a1e306be7" providerId="LiveId" clId="{FF1B943A-2A6E-4237-AE1B-66CF95E464EB}" dt="2021-07-15T05:53:05.122" v="833" actId="26606"/>
          <ac:spMkLst>
            <pc:docMk/>
            <pc:sldMk cId="1249290058" sldId="260"/>
            <ac:spMk id="19" creationId="{B3420082-9415-44EC-802E-C77D71D59C57}"/>
          </ac:spMkLst>
        </pc:spChg>
        <pc:spChg chg="add del">
          <ac:chgData name="渡辺 大輝" userId="9694cb0a1e306be7" providerId="LiveId" clId="{FF1B943A-2A6E-4237-AE1B-66CF95E464EB}" dt="2021-07-15T05:50:44.562" v="811" actId="26606"/>
          <ac:spMkLst>
            <pc:docMk/>
            <pc:sldMk cId="1249290058" sldId="260"/>
            <ac:spMk id="20" creationId="{BD9FCB46-525F-497C-B133-31E3ED02B0FC}"/>
          </ac:spMkLst>
        </pc:spChg>
        <pc:spChg chg="add del">
          <ac:chgData name="渡辺 大輝" userId="9694cb0a1e306be7" providerId="LiveId" clId="{FF1B943A-2A6E-4237-AE1B-66CF95E464EB}" dt="2021-07-15T05:53:05.122" v="833" actId="26606"/>
          <ac:spMkLst>
            <pc:docMk/>
            <pc:sldMk cId="1249290058" sldId="260"/>
            <ac:spMk id="21" creationId="{55A52C45-1FCB-4636-A80F-2849B8226C01}"/>
          </ac:spMkLst>
        </pc:spChg>
        <pc:spChg chg="add del">
          <ac:chgData name="渡辺 大輝" userId="9694cb0a1e306be7" providerId="LiveId" clId="{FF1B943A-2A6E-4237-AE1B-66CF95E464EB}" dt="2021-07-15T05:53:05.122" v="833" actId="26606"/>
          <ac:spMkLst>
            <pc:docMk/>
            <pc:sldMk cId="1249290058" sldId="260"/>
            <ac:spMk id="22" creationId="{768EB4DD-3704-43AD-92B3-C4E0C6EA92CB}"/>
          </ac:spMkLst>
        </pc:spChg>
        <pc:spChg chg="add del">
          <ac:chgData name="渡辺 大輝" userId="9694cb0a1e306be7" providerId="LiveId" clId="{FF1B943A-2A6E-4237-AE1B-66CF95E464EB}" dt="2021-07-15T05:50:44.562" v="811" actId="26606"/>
          <ac:spMkLst>
            <pc:docMk/>
            <pc:sldMk cId="1249290058" sldId="260"/>
            <ac:spMk id="23" creationId="{84ECDE7A-6944-466D-8FFE-149A29BA6BAE}"/>
          </ac:spMkLst>
        </pc:spChg>
        <pc:spChg chg="add del">
          <ac:chgData name="渡辺 大輝" userId="9694cb0a1e306be7" providerId="LiveId" clId="{FF1B943A-2A6E-4237-AE1B-66CF95E464EB}" dt="2021-07-15T05:53:05.122" v="833" actId="26606"/>
          <ac:spMkLst>
            <pc:docMk/>
            <pc:sldMk cId="1249290058" sldId="260"/>
            <ac:spMk id="24" creationId="{BD9FCB46-525F-497C-B133-31E3ED02B0FC}"/>
          </ac:spMkLst>
        </pc:spChg>
        <pc:spChg chg="add del">
          <ac:chgData name="渡辺 大輝" userId="9694cb0a1e306be7" providerId="LiveId" clId="{FF1B943A-2A6E-4237-AE1B-66CF95E464EB}" dt="2021-07-15T05:50:44.562" v="811" actId="26606"/>
          <ac:spMkLst>
            <pc:docMk/>
            <pc:sldMk cId="1249290058" sldId="260"/>
            <ac:spMk id="25" creationId="{B3420082-9415-44EC-802E-C77D71D59C57}"/>
          </ac:spMkLst>
        </pc:spChg>
        <pc:spChg chg="add del">
          <ac:chgData name="渡辺 大輝" userId="9694cb0a1e306be7" providerId="LiveId" clId="{FF1B943A-2A6E-4237-AE1B-66CF95E464EB}" dt="2021-07-15T05:50:44.562" v="811" actId="26606"/>
          <ac:spMkLst>
            <pc:docMk/>
            <pc:sldMk cId="1249290058" sldId="260"/>
            <ac:spMk id="27" creationId="{55A52C45-1FCB-4636-A80F-2849B8226C01}"/>
          </ac:spMkLst>
        </pc:spChg>
        <pc:spChg chg="add del">
          <ac:chgData name="渡辺 大輝" userId="9694cb0a1e306be7" providerId="LiveId" clId="{FF1B943A-2A6E-4237-AE1B-66CF95E464EB}" dt="2021-07-15T05:50:44.562" v="811" actId="26606"/>
          <ac:spMkLst>
            <pc:docMk/>
            <pc:sldMk cId="1249290058" sldId="260"/>
            <ac:spMk id="29" creationId="{768EB4DD-3704-43AD-92B3-C4E0C6EA92CB}"/>
          </ac:spMkLst>
        </pc:spChg>
        <pc:picChg chg="del">
          <ac:chgData name="渡辺 大輝" userId="9694cb0a1e306be7" providerId="LiveId" clId="{FF1B943A-2A6E-4237-AE1B-66CF95E464EB}" dt="2021-07-15T05:25:56.358" v="576" actId="21"/>
          <ac:picMkLst>
            <pc:docMk/>
            <pc:sldMk cId="1249290058" sldId="260"/>
            <ac:picMk id="5" creationId="{F0F6D32B-AAC2-7642-853F-07A82203E67A}"/>
          </ac:picMkLst>
        </pc:picChg>
        <pc:picChg chg="add del mod">
          <ac:chgData name="渡辺 大輝" userId="9694cb0a1e306be7" providerId="LiveId" clId="{FF1B943A-2A6E-4237-AE1B-66CF95E464EB}" dt="2021-07-15T05:26:23.521" v="583" actId="931"/>
          <ac:picMkLst>
            <pc:docMk/>
            <pc:sldMk cId="1249290058" sldId="260"/>
            <ac:picMk id="6" creationId="{3269105E-CE88-4097-867B-86ADB7C76357}"/>
          </ac:picMkLst>
        </pc:picChg>
        <pc:picChg chg="add del mod">
          <ac:chgData name="渡辺 大輝" userId="9694cb0a1e306be7" providerId="LiveId" clId="{FF1B943A-2A6E-4237-AE1B-66CF95E464EB}" dt="2021-07-15T05:32:09.697" v="593" actId="931"/>
          <ac:picMkLst>
            <pc:docMk/>
            <pc:sldMk cId="1249290058" sldId="260"/>
            <ac:picMk id="8" creationId="{1FE2537D-9D4C-4EEE-AA6E-D46D75A594EC}"/>
          </ac:picMkLst>
        </pc:picChg>
        <pc:picChg chg="add del mod">
          <ac:chgData name="渡辺 大輝" userId="9694cb0a1e306be7" providerId="LiveId" clId="{FF1B943A-2A6E-4237-AE1B-66CF95E464EB}" dt="2021-07-15T05:48:22.403" v="764" actId="21"/>
          <ac:picMkLst>
            <pc:docMk/>
            <pc:sldMk cId="1249290058" sldId="260"/>
            <ac:picMk id="10" creationId="{F22E3EDB-C820-47D0-9831-EC7558F8E179}"/>
          </ac:picMkLst>
        </pc:picChg>
        <pc:picChg chg="add mod ord">
          <ac:chgData name="渡辺 大輝" userId="9694cb0a1e306be7" providerId="LiveId" clId="{FF1B943A-2A6E-4237-AE1B-66CF95E464EB}" dt="2021-07-15T05:53:05.122" v="833" actId="26606"/>
          <ac:picMkLst>
            <pc:docMk/>
            <pc:sldMk cId="1249290058" sldId="260"/>
            <ac:picMk id="14" creationId="{694F3A92-3ACF-41D8-A6D6-FACF2054B225}"/>
          </ac:picMkLst>
        </pc:picChg>
      </pc:sldChg>
      <pc:sldChg chg="modSp mod setBg">
        <pc:chgData name="渡辺 大輝" userId="9694cb0a1e306be7" providerId="LiveId" clId="{FF1B943A-2A6E-4237-AE1B-66CF95E464EB}" dt="2021-07-15T06:49:35.992" v="2713" actId="115"/>
        <pc:sldMkLst>
          <pc:docMk/>
          <pc:sldMk cId="3213504622" sldId="261"/>
        </pc:sldMkLst>
        <pc:spChg chg="mod">
          <ac:chgData name="渡辺 大輝" userId="9694cb0a1e306be7" providerId="LiveId" clId="{FF1B943A-2A6E-4237-AE1B-66CF95E464EB}" dt="2021-07-15T06:49:35.992" v="2713" actId="115"/>
          <ac:spMkLst>
            <pc:docMk/>
            <pc:sldMk cId="3213504622" sldId="261"/>
            <ac:spMk id="2" creationId="{8D4B8E69-6B33-6746-9478-12E124E8EBE2}"/>
          </ac:spMkLst>
        </pc:spChg>
      </pc:sldChg>
      <pc:sldChg chg="modSp mod setBg">
        <pc:chgData name="渡辺 大輝" userId="9694cb0a1e306be7" providerId="LiveId" clId="{FF1B943A-2A6E-4237-AE1B-66CF95E464EB}" dt="2021-07-15T06:49:42.401" v="2714" actId="115"/>
        <pc:sldMkLst>
          <pc:docMk/>
          <pc:sldMk cId="2647140785" sldId="262"/>
        </pc:sldMkLst>
        <pc:spChg chg="mod">
          <ac:chgData name="渡辺 大輝" userId="9694cb0a1e306be7" providerId="LiveId" clId="{FF1B943A-2A6E-4237-AE1B-66CF95E464EB}" dt="2021-07-15T06:49:42.401" v="2714" actId="115"/>
          <ac:spMkLst>
            <pc:docMk/>
            <pc:sldMk cId="2647140785" sldId="262"/>
            <ac:spMk id="2" creationId="{3D4D38B8-9B98-4943-AAB5-E69F6E30888A}"/>
          </ac:spMkLst>
        </pc:spChg>
        <pc:spChg chg="mod">
          <ac:chgData name="渡辺 大輝" userId="9694cb0a1e306be7" providerId="LiveId" clId="{FF1B943A-2A6E-4237-AE1B-66CF95E464EB}" dt="2021-07-15T06:29:26.910" v="2405"/>
          <ac:spMkLst>
            <pc:docMk/>
            <pc:sldMk cId="2647140785" sldId="262"/>
            <ac:spMk id="3" creationId="{DC2BBD3B-E260-9843-8103-120A70DBABD3}"/>
          </ac:spMkLst>
        </pc:spChg>
      </pc:sldChg>
      <pc:sldChg chg="addSp delSp modSp new mod setBg">
        <pc:chgData name="渡辺 大輝" userId="9694cb0a1e306be7" providerId="LiveId" clId="{FF1B943A-2A6E-4237-AE1B-66CF95E464EB}" dt="2021-07-15T06:49:27.049" v="2711" actId="115"/>
        <pc:sldMkLst>
          <pc:docMk/>
          <pc:sldMk cId="1164378308" sldId="263"/>
        </pc:sldMkLst>
        <pc:spChg chg="mod">
          <ac:chgData name="渡辺 大輝" userId="9694cb0a1e306be7" providerId="LiveId" clId="{FF1B943A-2A6E-4237-AE1B-66CF95E464EB}" dt="2021-07-15T06:49:27.049" v="2711" actId="115"/>
          <ac:spMkLst>
            <pc:docMk/>
            <pc:sldMk cId="1164378308" sldId="263"/>
            <ac:spMk id="2" creationId="{7FC477FA-00A9-4285-AE44-BB71F640F157}"/>
          </ac:spMkLst>
        </pc:spChg>
        <pc:spChg chg="add del">
          <ac:chgData name="渡辺 大輝" userId="9694cb0a1e306be7" providerId="LiveId" clId="{FF1B943A-2A6E-4237-AE1B-66CF95E464EB}" dt="2021-07-15T05:43:48.731" v="691" actId="931"/>
          <ac:spMkLst>
            <pc:docMk/>
            <pc:sldMk cId="1164378308" sldId="263"/>
            <ac:spMk id="3" creationId="{4F642DEC-E421-4EBE-B8FB-18C421DF2BAD}"/>
          </ac:spMkLst>
        </pc:spChg>
        <pc:picChg chg="add del mod">
          <ac:chgData name="渡辺 大輝" userId="9694cb0a1e306be7" providerId="LiveId" clId="{FF1B943A-2A6E-4237-AE1B-66CF95E464EB}" dt="2021-07-15T05:43:42.885" v="690" actId="931"/>
          <ac:picMkLst>
            <pc:docMk/>
            <pc:sldMk cId="1164378308" sldId="263"/>
            <ac:picMk id="5" creationId="{865E562F-D32C-4F7F-AEB9-26D0D36D8483}"/>
          </ac:picMkLst>
        </pc:picChg>
        <pc:picChg chg="add del mod">
          <ac:chgData name="渡辺 大輝" userId="9694cb0a1e306be7" providerId="LiveId" clId="{FF1B943A-2A6E-4237-AE1B-66CF95E464EB}" dt="2021-07-15T05:43:42.885" v="690" actId="931"/>
          <ac:picMkLst>
            <pc:docMk/>
            <pc:sldMk cId="1164378308" sldId="263"/>
            <ac:picMk id="7" creationId="{8EC9C467-FC7B-4BAE-991B-4D2C2117174C}"/>
          </ac:picMkLst>
        </pc:picChg>
        <pc:picChg chg="add del mod">
          <ac:chgData name="渡辺 大輝" userId="9694cb0a1e306be7" providerId="LiveId" clId="{FF1B943A-2A6E-4237-AE1B-66CF95E464EB}" dt="2021-07-15T05:43:42.885" v="690" actId="931"/>
          <ac:picMkLst>
            <pc:docMk/>
            <pc:sldMk cId="1164378308" sldId="263"/>
            <ac:picMk id="9" creationId="{B2B8C783-D810-4A5C-9D7D-EC43D105BE71}"/>
          </ac:picMkLst>
        </pc:picChg>
        <pc:picChg chg="add mod">
          <ac:chgData name="渡辺 大輝" userId="9694cb0a1e306be7" providerId="LiveId" clId="{FF1B943A-2A6E-4237-AE1B-66CF95E464EB}" dt="2021-07-15T05:45:21.415" v="718" actId="1076"/>
          <ac:picMkLst>
            <pc:docMk/>
            <pc:sldMk cId="1164378308" sldId="263"/>
            <ac:picMk id="11" creationId="{DAFF6D8B-E01C-41EE-95E9-17936791BF2F}"/>
          </ac:picMkLst>
        </pc:picChg>
        <pc:picChg chg="add mod">
          <ac:chgData name="渡辺 大輝" userId="9694cb0a1e306be7" providerId="LiveId" clId="{FF1B943A-2A6E-4237-AE1B-66CF95E464EB}" dt="2021-07-15T05:45:23.183" v="719" actId="1076"/>
          <ac:picMkLst>
            <pc:docMk/>
            <pc:sldMk cId="1164378308" sldId="263"/>
            <ac:picMk id="13" creationId="{5DFE1D96-AAD6-4274-B2DD-2B0C71F103AB}"/>
          </ac:picMkLst>
        </pc:picChg>
        <pc:picChg chg="add mod">
          <ac:chgData name="渡辺 大輝" userId="9694cb0a1e306be7" providerId="LiveId" clId="{FF1B943A-2A6E-4237-AE1B-66CF95E464EB}" dt="2021-07-15T05:47:16.839" v="763" actId="14100"/>
          <ac:picMkLst>
            <pc:docMk/>
            <pc:sldMk cId="1164378308" sldId="263"/>
            <ac:picMk id="15" creationId="{A833833A-D6F7-4B43-B2A3-58D9A14236A3}"/>
          </ac:picMkLst>
        </pc:picChg>
      </pc:sldChg>
      <pc:sldChg chg="modSp del">
        <pc:chgData name="渡辺 大輝" userId="9694cb0a1e306be7" providerId="LiveId" clId="{FF1B943A-2A6E-4237-AE1B-66CF95E464EB}" dt="2021-07-15T05:25:24.171" v="573" actId="2696"/>
        <pc:sldMkLst>
          <pc:docMk/>
          <pc:sldMk cId="2917984324" sldId="263"/>
        </pc:sldMkLst>
        <pc:spChg chg="mod">
          <ac:chgData name="渡辺 大輝" userId="9694cb0a1e306be7" providerId="LiveId" clId="{FF1B943A-2A6E-4237-AE1B-66CF95E464EB}" dt="2021-07-15T04:51:33.623" v="7"/>
          <ac:spMkLst>
            <pc:docMk/>
            <pc:sldMk cId="2917984324" sldId="263"/>
            <ac:spMk id="2" creationId="{818108F1-2573-CE46-8521-42B9D1927658}"/>
          </ac:spMkLst>
        </pc:spChg>
        <pc:spChg chg="mod">
          <ac:chgData name="渡辺 大輝" userId="9694cb0a1e306be7" providerId="LiveId" clId="{FF1B943A-2A6E-4237-AE1B-66CF95E464EB}" dt="2021-07-15T04:51:33.623" v="7"/>
          <ac:spMkLst>
            <pc:docMk/>
            <pc:sldMk cId="2917984324" sldId="263"/>
            <ac:spMk id="3" creationId="{9465556E-D9AC-474C-BE33-538EF9F0A514}"/>
          </ac:spMkLst>
        </pc:spChg>
      </pc:sldChg>
      <pc:sldChg chg="modSp del mod">
        <pc:chgData name="渡辺 大輝" userId="9694cb0a1e306be7" providerId="LiveId" clId="{FF1B943A-2A6E-4237-AE1B-66CF95E464EB}" dt="2021-07-15T05:24:04.425" v="567" actId="2696"/>
        <pc:sldMkLst>
          <pc:docMk/>
          <pc:sldMk cId="3843076477" sldId="264"/>
        </pc:sldMkLst>
        <pc:spChg chg="mod">
          <ac:chgData name="渡辺 大輝" userId="9694cb0a1e306be7" providerId="LiveId" clId="{FF1B943A-2A6E-4237-AE1B-66CF95E464EB}" dt="2021-07-15T04:51:33.623" v="7"/>
          <ac:spMkLst>
            <pc:docMk/>
            <pc:sldMk cId="3843076477" sldId="264"/>
            <ac:spMk id="2" creationId="{FB65F9B1-0C76-1343-A95E-4FB02F08C108}"/>
          </ac:spMkLst>
        </pc:spChg>
        <pc:spChg chg="mod">
          <ac:chgData name="渡辺 大輝" userId="9694cb0a1e306be7" providerId="LiveId" clId="{FF1B943A-2A6E-4237-AE1B-66CF95E464EB}" dt="2021-07-15T05:18:39.300" v="526" actId="313"/>
          <ac:spMkLst>
            <pc:docMk/>
            <pc:sldMk cId="3843076477" sldId="264"/>
            <ac:spMk id="3" creationId="{86889D4B-ACCB-6147-BDFD-13AD76881FCC}"/>
          </ac:spMkLst>
        </pc:spChg>
      </pc:sldChg>
      <pc:sldChg chg="addSp delSp modSp new mod setBg">
        <pc:chgData name="渡辺 大輝" userId="9694cb0a1e306be7" providerId="LiveId" clId="{FF1B943A-2A6E-4237-AE1B-66CF95E464EB}" dt="2021-07-15T06:49:20.225" v="2709" actId="115"/>
        <pc:sldMkLst>
          <pc:docMk/>
          <pc:sldMk cId="4068791682" sldId="264"/>
        </pc:sldMkLst>
        <pc:spChg chg="mod">
          <ac:chgData name="渡辺 大輝" userId="9694cb0a1e306be7" providerId="LiveId" clId="{FF1B943A-2A6E-4237-AE1B-66CF95E464EB}" dt="2021-07-15T06:49:20.225" v="2709" actId="115"/>
          <ac:spMkLst>
            <pc:docMk/>
            <pc:sldMk cId="4068791682" sldId="264"/>
            <ac:spMk id="2" creationId="{3AF0C751-405C-474B-B94C-171BFEAFEB68}"/>
          </ac:spMkLst>
        </pc:spChg>
        <pc:spChg chg="mod">
          <ac:chgData name="渡辺 大輝" userId="9694cb0a1e306be7" providerId="LiveId" clId="{FF1B943A-2A6E-4237-AE1B-66CF95E464EB}" dt="2021-07-15T06:11:54.153" v="1716" actId="20577"/>
          <ac:spMkLst>
            <pc:docMk/>
            <pc:sldMk cId="4068791682" sldId="264"/>
            <ac:spMk id="3" creationId="{5C1EDDD1-3EE5-4CB3-BB12-BF4CB8604945}"/>
          </ac:spMkLst>
        </pc:spChg>
        <pc:spChg chg="add mod">
          <ac:chgData name="渡辺 大輝" userId="9694cb0a1e306be7" providerId="LiveId" clId="{FF1B943A-2A6E-4237-AE1B-66CF95E464EB}" dt="2021-07-15T06:45:09.479" v="2544" actId="207"/>
          <ac:spMkLst>
            <pc:docMk/>
            <pc:sldMk cId="4068791682" sldId="264"/>
            <ac:spMk id="4" creationId="{29F11A20-2BC9-4FE5-8206-8AEC7A730D69}"/>
          </ac:spMkLst>
        </pc:spChg>
        <pc:cxnChg chg="add del mod">
          <ac:chgData name="渡辺 大輝" userId="9694cb0a1e306be7" providerId="LiveId" clId="{FF1B943A-2A6E-4237-AE1B-66CF95E464EB}" dt="2021-07-15T06:01:48.660" v="998" actId="11529"/>
          <ac:cxnSpMkLst>
            <pc:docMk/>
            <pc:sldMk cId="4068791682" sldId="264"/>
            <ac:cxnSpMk id="6" creationId="{119D6FCC-F51E-404B-B5AB-5EA7F31253DC}"/>
          </ac:cxnSpMkLst>
        </pc:cxnChg>
        <pc:cxnChg chg="add del mod">
          <ac:chgData name="渡辺 大輝" userId="9694cb0a1e306be7" providerId="LiveId" clId="{FF1B943A-2A6E-4237-AE1B-66CF95E464EB}" dt="2021-07-15T06:02:15.769" v="1006" actId="11529"/>
          <ac:cxnSpMkLst>
            <pc:docMk/>
            <pc:sldMk cId="4068791682" sldId="264"/>
            <ac:cxnSpMk id="11" creationId="{4E1E5BD7-CD38-4132-B001-4DBA500A5FE8}"/>
          </ac:cxnSpMkLst>
        </pc:cxnChg>
        <pc:cxnChg chg="add del mod">
          <ac:chgData name="渡辺 大輝" userId="9694cb0a1e306be7" providerId="LiveId" clId="{FF1B943A-2A6E-4237-AE1B-66CF95E464EB}" dt="2021-07-15T06:02:14.800" v="1004" actId="11529"/>
          <ac:cxnSpMkLst>
            <pc:docMk/>
            <pc:sldMk cId="4068791682" sldId="264"/>
            <ac:cxnSpMk id="14" creationId="{554419A8-327F-4807-9F78-046F98F7EF2B}"/>
          </ac:cxnSpMkLst>
        </pc:cxnChg>
        <pc:cxnChg chg="add mod">
          <ac:chgData name="渡辺 大輝" userId="9694cb0a1e306be7" providerId="LiveId" clId="{FF1B943A-2A6E-4237-AE1B-66CF95E464EB}" dt="2021-07-15T06:02:42.944" v="1012" actId="208"/>
          <ac:cxnSpMkLst>
            <pc:docMk/>
            <pc:sldMk cId="4068791682" sldId="264"/>
            <ac:cxnSpMk id="17" creationId="{42A51495-30CF-4FF4-8976-3917A69A86F3}"/>
          </ac:cxnSpMkLst>
        </pc:cxnChg>
        <pc:cxnChg chg="add mod">
          <ac:chgData name="渡辺 大輝" userId="9694cb0a1e306be7" providerId="LiveId" clId="{FF1B943A-2A6E-4237-AE1B-66CF95E464EB}" dt="2021-07-15T06:02:39.546" v="1011" actId="208"/>
          <ac:cxnSpMkLst>
            <pc:docMk/>
            <pc:sldMk cId="4068791682" sldId="264"/>
            <ac:cxnSpMk id="20" creationId="{C8D13CB0-0CF2-4FEB-BED6-BAA1F908E26B}"/>
          </ac:cxnSpMkLst>
        </pc:cxnChg>
      </pc:sldChg>
      <pc:sldChg chg="modSp new mod setBg">
        <pc:chgData name="渡辺 大輝" userId="9694cb0a1e306be7" providerId="LiveId" clId="{FF1B943A-2A6E-4237-AE1B-66CF95E464EB}" dt="2021-07-15T06:49:23.375" v="2710" actId="115"/>
        <pc:sldMkLst>
          <pc:docMk/>
          <pc:sldMk cId="142755034" sldId="265"/>
        </pc:sldMkLst>
        <pc:spChg chg="mod">
          <ac:chgData name="渡辺 大輝" userId="9694cb0a1e306be7" providerId="LiveId" clId="{FF1B943A-2A6E-4237-AE1B-66CF95E464EB}" dt="2021-07-15T06:49:23.375" v="2710" actId="115"/>
          <ac:spMkLst>
            <pc:docMk/>
            <pc:sldMk cId="142755034" sldId="265"/>
            <ac:spMk id="2" creationId="{E1089683-DF3A-4F20-8D8C-7CB570EEF3E3}"/>
          </ac:spMkLst>
        </pc:spChg>
        <pc:spChg chg="mod">
          <ac:chgData name="渡辺 大輝" userId="9694cb0a1e306be7" providerId="LiveId" clId="{FF1B943A-2A6E-4237-AE1B-66CF95E464EB}" dt="2021-07-15T06:29:26.910" v="2405"/>
          <ac:spMkLst>
            <pc:docMk/>
            <pc:sldMk cId="142755034" sldId="265"/>
            <ac:spMk id="3" creationId="{E12369B6-6415-4939-A04A-8644C7A491CB}"/>
          </ac:spMkLst>
        </pc:spChg>
      </pc:sldChg>
      <pc:sldChg chg="addSp delSp modSp new mod setBg">
        <pc:chgData name="渡辺 大輝" userId="9694cb0a1e306be7" providerId="LiveId" clId="{FF1B943A-2A6E-4237-AE1B-66CF95E464EB}" dt="2021-07-15T06:49:46.146" v="2715" actId="115"/>
        <pc:sldMkLst>
          <pc:docMk/>
          <pc:sldMk cId="1810950842" sldId="266"/>
        </pc:sldMkLst>
        <pc:spChg chg="mod">
          <ac:chgData name="渡辺 大輝" userId="9694cb0a1e306be7" providerId="LiveId" clId="{FF1B943A-2A6E-4237-AE1B-66CF95E464EB}" dt="2021-07-15T06:49:46.146" v="2715" actId="115"/>
          <ac:spMkLst>
            <pc:docMk/>
            <pc:sldMk cId="1810950842" sldId="266"/>
            <ac:spMk id="2" creationId="{77E6CC63-84E6-463F-89AD-ED90F33D6280}"/>
          </ac:spMkLst>
        </pc:spChg>
        <pc:spChg chg="del mod">
          <ac:chgData name="渡辺 大輝" userId="9694cb0a1e306be7" providerId="LiveId" clId="{FF1B943A-2A6E-4237-AE1B-66CF95E464EB}" dt="2021-07-15T06:21:08.009" v="2056" actId="3680"/>
          <ac:spMkLst>
            <pc:docMk/>
            <pc:sldMk cId="1810950842" sldId="266"/>
            <ac:spMk id="3" creationId="{396ABD64-8603-4CDE-B7F2-4C9139936AE2}"/>
          </ac:spMkLst>
        </pc:spChg>
        <pc:graphicFrameChg chg="add mod ord modGraphic">
          <ac:chgData name="渡辺 大輝" userId="9694cb0a1e306be7" providerId="LiveId" clId="{FF1B943A-2A6E-4237-AE1B-66CF95E464EB}" dt="2021-07-15T06:31:06.535" v="2418"/>
          <ac:graphicFrameMkLst>
            <pc:docMk/>
            <pc:sldMk cId="1810950842" sldId="266"/>
            <ac:graphicFrameMk id="4" creationId="{28E953F6-F4E0-4277-B502-FF0524E44A5F}"/>
          </ac:graphicFrameMkLst>
        </pc:graphicFrameChg>
      </pc:sldChg>
      <pc:sldChg chg="addSp delSp modSp new mod ord setBg">
        <pc:chgData name="渡辺 大輝" userId="9694cb0a1e306be7" providerId="LiveId" clId="{FF1B943A-2A6E-4237-AE1B-66CF95E464EB}" dt="2021-07-15T06:59:55.082" v="2728"/>
        <pc:sldMkLst>
          <pc:docMk/>
          <pc:sldMk cId="94577244" sldId="267"/>
        </pc:sldMkLst>
        <pc:spChg chg="del">
          <ac:chgData name="渡辺 大輝" userId="9694cb0a1e306be7" providerId="LiveId" clId="{FF1B943A-2A6E-4237-AE1B-66CF95E464EB}" dt="2021-07-15T06:59:32.069" v="2726" actId="21"/>
          <ac:spMkLst>
            <pc:docMk/>
            <pc:sldMk cId="94577244" sldId="267"/>
            <ac:spMk id="2" creationId="{87716DF5-A4E9-4C52-A477-2F8A4B91AE50}"/>
          </ac:spMkLst>
        </pc:spChg>
        <pc:spChg chg="del">
          <ac:chgData name="渡辺 大輝" userId="9694cb0a1e306be7" providerId="LiveId" clId="{FF1B943A-2A6E-4237-AE1B-66CF95E464EB}" dt="2021-07-15T06:58:41.512" v="2717" actId="931"/>
          <ac:spMkLst>
            <pc:docMk/>
            <pc:sldMk cId="94577244" sldId="267"/>
            <ac:spMk id="3" creationId="{77827DAF-B995-4C32-AFE8-9B10152BBEC8}"/>
          </ac:spMkLst>
        </pc:spChg>
        <pc:picChg chg="add mod">
          <ac:chgData name="渡辺 大輝" userId="9694cb0a1e306be7" providerId="LiveId" clId="{FF1B943A-2A6E-4237-AE1B-66CF95E464EB}" dt="2021-07-15T06:59:12.308" v="2724" actId="1076"/>
          <ac:picMkLst>
            <pc:docMk/>
            <pc:sldMk cId="94577244" sldId="267"/>
            <ac:picMk id="5" creationId="{40165289-077E-419A-A0F0-5D5DE10F2BF6}"/>
          </ac:picMkLst>
        </pc:picChg>
      </pc:sldChg>
      <pc:sldChg chg="addSp delSp modSp new del mod">
        <pc:chgData name="渡辺 大輝" userId="9694cb0a1e306be7" providerId="LiveId" clId="{FF1B943A-2A6E-4237-AE1B-66CF95E464EB}" dt="2021-07-15T06:39:08.580" v="2460" actId="2696"/>
        <pc:sldMkLst>
          <pc:docMk/>
          <pc:sldMk cId="949258948" sldId="267"/>
        </pc:sldMkLst>
        <pc:spChg chg="mod">
          <ac:chgData name="渡辺 大輝" userId="9694cb0a1e306be7" providerId="LiveId" clId="{FF1B943A-2A6E-4237-AE1B-66CF95E464EB}" dt="2021-07-15T06:31:33.206" v="2452" actId="20577"/>
          <ac:spMkLst>
            <pc:docMk/>
            <pc:sldMk cId="949258948" sldId="267"/>
            <ac:spMk id="2" creationId="{86BF8810-083C-4AB5-8B03-D27C65C3EE4C}"/>
          </ac:spMkLst>
        </pc:spChg>
        <pc:spChg chg="add del">
          <ac:chgData name="渡辺 大輝" userId="9694cb0a1e306be7" providerId="LiveId" clId="{FF1B943A-2A6E-4237-AE1B-66CF95E464EB}" dt="2021-07-15T06:38:31.652" v="2459" actId="3680"/>
          <ac:spMkLst>
            <pc:docMk/>
            <pc:sldMk cId="949258948" sldId="267"/>
            <ac:spMk id="3" creationId="{DE40FAD4-46C5-4C9F-97EA-FA2CE923EF20}"/>
          </ac:spMkLst>
        </pc:spChg>
        <pc:graphicFrameChg chg="add del mod ord modGraphic">
          <ac:chgData name="渡辺 大輝" userId="9694cb0a1e306be7" providerId="LiveId" clId="{FF1B943A-2A6E-4237-AE1B-66CF95E464EB}" dt="2021-07-15T06:38:25.412" v="2458" actId="3680"/>
          <ac:graphicFrameMkLst>
            <pc:docMk/>
            <pc:sldMk cId="949258948" sldId="267"/>
            <ac:graphicFrameMk id="4" creationId="{A3040334-B955-4BDC-B390-66C325D18424}"/>
          </ac:graphicFrameMkLst>
        </pc:graphicFrameChg>
        <pc:graphicFrameChg chg="add mod ord modGraphic">
          <ac:chgData name="渡辺 大輝" userId="9694cb0a1e306be7" providerId="LiveId" clId="{FF1B943A-2A6E-4237-AE1B-66CF95E464EB}" dt="2021-07-15T06:38:31.652" v="2459" actId="3680"/>
          <ac:graphicFrameMkLst>
            <pc:docMk/>
            <pc:sldMk cId="949258948" sldId="267"/>
            <ac:graphicFrameMk id="5" creationId="{77D08769-63B0-4B85-BC3D-9FAADA6A83C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D5F9AD5-6A66-644B-91D2-C78F1880AD4E}" type="datetimeFigureOut">
              <a:rPr kumimoji="1" lang="ja-JP" altLang="en-US" smtClean="0"/>
              <a:t>2021/7/16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5EB201-B3E5-A645-B8C4-8BC589B26987}" type="slidenum">
              <a:rPr kumimoji="1" lang="ja-JP" altLang="en-US" smtClean="0"/>
              <a:t>‹#›</a:t>
            </a:fld>
            <a:endParaRPr kumimoji="1" lang="ja-JP" altLang="en-US"/>
          </a:p>
        </p:txBody>
      </p:sp>
    </p:spTree>
    <p:extLst>
      <p:ext uri="{BB962C8B-B14F-4D97-AF65-F5344CB8AC3E}">
        <p14:creationId xmlns:p14="http://schemas.microsoft.com/office/powerpoint/2010/main" val="125997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D5F9AD5-6A66-644B-91D2-C78F1880AD4E}" type="datetimeFigureOut">
              <a:rPr kumimoji="1" lang="ja-JP" altLang="en-US" smtClean="0"/>
              <a:t>2021/7/16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5EB201-B3E5-A645-B8C4-8BC589B26987}" type="slidenum">
              <a:rPr kumimoji="1" lang="ja-JP" altLang="en-US" smtClean="0"/>
              <a:t>‹#›</a:t>
            </a:fld>
            <a:endParaRPr kumimoji="1" lang="ja-JP" altLang="en-US"/>
          </a:p>
        </p:txBody>
      </p:sp>
    </p:spTree>
    <p:extLst>
      <p:ext uri="{BB962C8B-B14F-4D97-AF65-F5344CB8AC3E}">
        <p14:creationId xmlns:p14="http://schemas.microsoft.com/office/powerpoint/2010/main" val="127569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D5F9AD5-6A66-644B-91D2-C78F1880AD4E}" type="datetimeFigureOut">
              <a:rPr kumimoji="1" lang="ja-JP" altLang="en-US" smtClean="0"/>
              <a:t>2021/7/16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5EB201-B3E5-A645-B8C4-8BC589B26987}" type="slidenum">
              <a:rPr kumimoji="1" lang="ja-JP" altLang="en-US" smtClean="0"/>
              <a:t>‹#›</a:t>
            </a:fld>
            <a:endParaRPr kumimoji="1" lang="ja-JP" altLang="en-US"/>
          </a:p>
        </p:txBody>
      </p:sp>
    </p:spTree>
    <p:extLst>
      <p:ext uri="{BB962C8B-B14F-4D97-AF65-F5344CB8AC3E}">
        <p14:creationId xmlns:p14="http://schemas.microsoft.com/office/powerpoint/2010/main" val="304705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D5F9AD5-6A66-644B-91D2-C78F1880AD4E}" type="datetimeFigureOut">
              <a:rPr kumimoji="1" lang="ja-JP" altLang="en-US" smtClean="0"/>
              <a:t>2021/7/16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5EB201-B3E5-A645-B8C4-8BC589B26987}" type="slidenum">
              <a:rPr kumimoji="1" lang="ja-JP" altLang="en-US" smtClean="0"/>
              <a:t>‹#›</a:t>
            </a:fld>
            <a:endParaRPr kumimoji="1" lang="ja-JP" altLang="en-US"/>
          </a:p>
        </p:txBody>
      </p:sp>
    </p:spTree>
    <p:extLst>
      <p:ext uri="{BB962C8B-B14F-4D97-AF65-F5344CB8AC3E}">
        <p14:creationId xmlns:p14="http://schemas.microsoft.com/office/powerpoint/2010/main" val="65218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D5F9AD5-6A66-644B-91D2-C78F1880AD4E}" type="datetimeFigureOut">
              <a:rPr kumimoji="1" lang="ja-JP" altLang="en-US" smtClean="0"/>
              <a:t>2021/7/16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5EB201-B3E5-A645-B8C4-8BC589B26987}" type="slidenum">
              <a:rPr kumimoji="1" lang="ja-JP" altLang="en-US" smtClean="0"/>
              <a:t>‹#›</a:t>
            </a:fld>
            <a:endParaRPr kumimoji="1" lang="ja-JP" altLang="en-US"/>
          </a:p>
        </p:txBody>
      </p:sp>
    </p:spTree>
    <p:extLst>
      <p:ext uri="{BB962C8B-B14F-4D97-AF65-F5344CB8AC3E}">
        <p14:creationId xmlns:p14="http://schemas.microsoft.com/office/powerpoint/2010/main" val="13571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FD5F9AD5-6A66-644B-91D2-C78F1880AD4E}" type="datetimeFigureOut">
              <a:rPr kumimoji="1" lang="ja-JP" altLang="en-US" smtClean="0"/>
              <a:t>2021/7/16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5EB201-B3E5-A645-B8C4-8BC589B26987}" type="slidenum">
              <a:rPr kumimoji="1" lang="ja-JP" altLang="en-US" smtClean="0"/>
              <a:t>‹#›</a:t>
            </a:fld>
            <a:endParaRPr kumimoji="1" lang="ja-JP" altLang="en-US"/>
          </a:p>
        </p:txBody>
      </p:sp>
    </p:spTree>
    <p:extLst>
      <p:ext uri="{BB962C8B-B14F-4D97-AF65-F5344CB8AC3E}">
        <p14:creationId xmlns:p14="http://schemas.microsoft.com/office/powerpoint/2010/main" val="210572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D5F9AD5-6A66-644B-91D2-C78F1880AD4E}" type="datetimeFigureOut">
              <a:rPr kumimoji="1" lang="ja-JP" altLang="en-US" smtClean="0"/>
              <a:t>2021/7/16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5EB201-B3E5-A645-B8C4-8BC589B26987}" type="slidenum">
              <a:rPr kumimoji="1" lang="ja-JP" altLang="en-US" smtClean="0"/>
              <a:t>‹#›</a:t>
            </a:fld>
            <a:endParaRPr kumimoji="1" lang="ja-JP" altLang="en-US"/>
          </a:p>
        </p:txBody>
      </p:sp>
    </p:spTree>
    <p:extLst>
      <p:ext uri="{BB962C8B-B14F-4D97-AF65-F5344CB8AC3E}">
        <p14:creationId xmlns:p14="http://schemas.microsoft.com/office/powerpoint/2010/main" val="53960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FD5F9AD5-6A66-644B-91D2-C78F1880AD4E}" type="datetimeFigureOut">
              <a:rPr kumimoji="1" lang="ja-JP" altLang="en-US" smtClean="0"/>
              <a:t>2021/7/16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5EB201-B3E5-A645-B8C4-8BC589B26987}" type="slidenum">
              <a:rPr kumimoji="1" lang="ja-JP" altLang="en-US" smtClean="0"/>
              <a:t>‹#›</a:t>
            </a:fld>
            <a:endParaRPr kumimoji="1" lang="ja-JP" altLang="en-US"/>
          </a:p>
        </p:txBody>
      </p:sp>
    </p:spTree>
    <p:extLst>
      <p:ext uri="{BB962C8B-B14F-4D97-AF65-F5344CB8AC3E}">
        <p14:creationId xmlns:p14="http://schemas.microsoft.com/office/powerpoint/2010/main" val="172047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F9AD5-6A66-644B-91D2-C78F1880AD4E}" type="datetimeFigureOut">
              <a:rPr kumimoji="1" lang="ja-JP" altLang="en-US" smtClean="0"/>
              <a:t>2021/7/16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5EB201-B3E5-A645-B8C4-8BC589B26987}" type="slidenum">
              <a:rPr kumimoji="1" lang="ja-JP" altLang="en-US" smtClean="0"/>
              <a:t>‹#›</a:t>
            </a:fld>
            <a:endParaRPr kumimoji="1" lang="ja-JP" altLang="en-US"/>
          </a:p>
        </p:txBody>
      </p:sp>
    </p:spTree>
    <p:extLst>
      <p:ext uri="{BB962C8B-B14F-4D97-AF65-F5344CB8AC3E}">
        <p14:creationId xmlns:p14="http://schemas.microsoft.com/office/powerpoint/2010/main" val="2670052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5F9AD5-6A66-644B-91D2-C78F1880AD4E}" type="datetimeFigureOut">
              <a:rPr kumimoji="1" lang="ja-JP" altLang="en-US" smtClean="0"/>
              <a:t>2021/7/16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5EB201-B3E5-A645-B8C4-8BC589B26987}" type="slidenum">
              <a:rPr kumimoji="1" lang="ja-JP" altLang="en-US" smtClean="0"/>
              <a:t>‹#›</a:t>
            </a:fld>
            <a:endParaRPr kumimoji="1" lang="ja-JP" altLang="en-US"/>
          </a:p>
        </p:txBody>
      </p:sp>
    </p:spTree>
    <p:extLst>
      <p:ext uri="{BB962C8B-B14F-4D97-AF65-F5344CB8AC3E}">
        <p14:creationId xmlns:p14="http://schemas.microsoft.com/office/powerpoint/2010/main" val="10470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5F9AD5-6A66-644B-91D2-C78F1880AD4E}" type="datetimeFigureOut">
              <a:rPr kumimoji="1" lang="ja-JP" altLang="en-US" smtClean="0"/>
              <a:t>2021/7/16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5EB201-B3E5-A645-B8C4-8BC589B26987}" type="slidenum">
              <a:rPr kumimoji="1" lang="ja-JP" altLang="en-US" smtClean="0"/>
              <a:t>‹#›</a:t>
            </a:fld>
            <a:endParaRPr kumimoji="1" lang="ja-JP" altLang="en-US"/>
          </a:p>
        </p:txBody>
      </p:sp>
    </p:spTree>
    <p:extLst>
      <p:ext uri="{BB962C8B-B14F-4D97-AF65-F5344CB8AC3E}">
        <p14:creationId xmlns:p14="http://schemas.microsoft.com/office/powerpoint/2010/main" val="53712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F9AD5-6A66-644B-91D2-C78F1880AD4E}" type="datetimeFigureOut">
              <a:rPr kumimoji="1" lang="ja-JP" altLang="en-US" smtClean="0"/>
              <a:t>2021/7/16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EB201-B3E5-A645-B8C4-8BC589B26987}" type="slidenum">
              <a:rPr kumimoji="1" lang="ja-JP" altLang="en-US" smtClean="0"/>
              <a:t>‹#›</a:t>
            </a:fld>
            <a:endParaRPr kumimoji="1" lang="ja-JP" altLang="en-US"/>
          </a:p>
        </p:txBody>
      </p:sp>
    </p:spTree>
    <p:extLst>
      <p:ext uri="{BB962C8B-B14F-4D97-AF65-F5344CB8AC3E}">
        <p14:creationId xmlns:p14="http://schemas.microsoft.com/office/powerpoint/2010/main" val="36100491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844810-88CE-894C-9C50-75AEF766A203}"/>
              </a:ext>
            </a:extLst>
          </p:cNvPr>
          <p:cNvSpPr>
            <a:spLocks noGrp="1"/>
          </p:cNvSpPr>
          <p:nvPr>
            <p:ph type="ctrTitle"/>
          </p:nvPr>
        </p:nvSpPr>
        <p:spPr>
          <a:xfrm>
            <a:off x="5087006" y="0"/>
            <a:ext cx="7104993" cy="2354344"/>
          </a:xfrm>
          <a:solidFill>
            <a:schemeClr val="bg2">
              <a:lumMod val="50000"/>
            </a:schemeClr>
          </a:solidFill>
          <a:ln w="25400">
            <a:solidFill>
              <a:schemeClr val="bg1"/>
            </a:solidFill>
          </a:ln>
        </p:spPr>
        <p:txBody>
          <a:bodyPr>
            <a:normAutofit/>
          </a:bodyPr>
          <a:lstStyle/>
          <a:p>
            <a:pPr algn="l"/>
            <a:r>
              <a:rPr kumimoji="1" lang="en-US" altLang="ja-JP" sz="7500">
                <a:solidFill>
                  <a:schemeClr val="bg1"/>
                </a:solidFill>
                <a:latin typeface="Neue Haas Grotesk Text Pro" panose="020B0504020202020204" pitchFamily="34" charset="0"/>
              </a:rPr>
              <a:t>MIRS2105</a:t>
            </a:r>
            <a:br>
              <a:rPr kumimoji="1" lang="en-US" altLang="ja-JP" sz="7500">
                <a:solidFill>
                  <a:schemeClr val="bg1"/>
                </a:solidFill>
                <a:latin typeface="Neue Haas Grotesk Text Pro" panose="020B0504020202020204" pitchFamily="34" charset="0"/>
              </a:rPr>
            </a:br>
            <a:r>
              <a:rPr kumimoji="1" lang="ja-JP" altLang="en-US" sz="7500">
                <a:solidFill>
                  <a:schemeClr val="bg1"/>
                </a:solidFill>
                <a:latin typeface="Neue Haas Grotesk Text Pro" panose="020B0504020202020204" pitchFamily="34" charset="0"/>
              </a:rPr>
              <a:t>システム提案</a:t>
            </a:r>
            <a:endParaRPr kumimoji="1" lang="ja-JP" altLang="en-US"/>
          </a:p>
        </p:txBody>
      </p:sp>
      <p:sp>
        <p:nvSpPr>
          <p:cNvPr id="3" name="字幕 2">
            <a:extLst>
              <a:ext uri="{FF2B5EF4-FFF2-40B4-BE49-F238E27FC236}">
                <a16:creationId xmlns:a16="http://schemas.microsoft.com/office/drawing/2014/main" id="{8251C854-4CAA-3B47-9CAC-206F964005EC}"/>
              </a:ext>
            </a:extLst>
          </p:cNvPr>
          <p:cNvSpPr>
            <a:spLocks noGrp="1"/>
          </p:cNvSpPr>
          <p:nvPr>
            <p:ph type="subTitle" idx="1"/>
          </p:nvPr>
        </p:nvSpPr>
        <p:spPr>
          <a:xfrm>
            <a:off x="1323090" y="5447276"/>
            <a:ext cx="9545819" cy="1079648"/>
          </a:xfrm>
          <a:solidFill>
            <a:schemeClr val="bg2">
              <a:lumMod val="50000"/>
            </a:schemeClr>
          </a:solidFill>
          <a:ln w="25400">
            <a:solidFill>
              <a:schemeClr val="bg1"/>
            </a:solidFill>
          </a:ln>
        </p:spPr>
        <p:txBody>
          <a:bodyPr vert="horz" lIns="91440" tIns="45720" rIns="91440" bIns="45720" rtlCol="0" anchor="t">
            <a:noAutofit/>
          </a:bodyPr>
          <a:lstStyle/>
          <a:p>
            <a:r>
              <a:rPr kumimoji="1" lang="en-US" altLang="ja-JP" sz="3000">
                <a:solidFill>
                  <a:schemeClr val="bg1"/>
                </a:solidFill>
                <a:latin typeface="Neue Haas Grotesk Text Pro"/>
                <a:ea typeface="游ゴシック"/>
              </a:rPr>
              <a:t>PM</a:t>
            </a:r>
            <a:r>
              <a:rPr lang="ja-JP" altLang="en-US" sz="3000">
                <a:solidFill>
                  <a:schemeClr val="bg1"/>
                </a:solidFill>
                <a:latin typeface="Neue Haas Grotesk Text Pro"/>
                <a:ea typeface="游ゴシック"/>
              </a:rPr>
              <a:t> 長瀬</a:t>
            </a:r>
            <a:r>
              <a:rPr lang="ja-JP" altLang="en-US" sz="3000" b="0" i="0">
                <a:solidFill>
                  <a:schemeClr val="bg1"/>
                </a:solidFill>
                <a:effectLst/>
                <a:latin typeface="Neue Haas Grotesk Text Pro"/>
                <a:ea typeface="游ゴシック"/>
              </a:rPr>
              <a:t>優樹・</a:t>
            </a:r>
            <a:r>
              <a:rPr kumimoji="1" lang="en-US" altLang="ja-JP" sz="3000">
                <a:solidFill>
                  <a:schemeClr val="bg1"/>
                </a:solidFill>
                <a:latin typeface="Neue Haas Grotesk Text Pro"/>
                <a:ea typeface="游ゴシック"/>
              </a:rPr>
              <a:t>TL</a:t>
            </a:r>
            <a:r>
              <a:rPr lang="ja-JP" altLang="en-US" sz="3000" b="0" i="0">
                <a:solidFill>
                  <a:schemeClr val="bg1"/>
                </a:solidFill>
                <a:effectLst/>
                <a:latin typeface="Neue Haas Grotesk Text Pro"/>
                <a:ea typeface="游ゴシック"/>
              </a:rPr>
              <a:t>陣内康輔・</a:t>
            </a:r>
            <a:r>
              <a:rPr kumimoji="1" lang="en-US" altLang="ja-JP" sz="3000">
                <a:solidFill>
                  <a:schemeClr val="bg1"/>
                </a:solidFill>
                <a:latin typeface="Neue Haas Grotesk Text Pro"/>
                <a:ea typeface="游ゴシック"/>
              </a:rPr>
              <a:t>DM</a:t>
            </a:r>
            <a:r>
              <a:rPr lang="ja-JP" altLang="en-US" sz="3000">
                <a:solidFill>
                  <a:schemeClr val="bg1"/>
                </a:solidFill>
                <a:latin typeface="Neue Haas Grotesk Text Pro"/>
                <a:ea typeface="游ゴシック"/>
              </a:rPr>
              <a:t> </a:t>
            </a:r>
            <a:r>
              <a:rPr lang="ja-JP" altLang="en-US" sz="3000" b="0" i="0">
                <a:solidFill>
                  <a:schemeClr val="bg1"/>
                </a:solidFill>
                <a:effectLst/>
                <a:latin typeface="Neue Haas Grotesk Text Pro"/>
                <a:ea typeface="游ゴシック"/>
              </a:rPr>
              <a:t>望月優輝</a:t>
            </a:r>
            <a:endParaRPr lang="en-US" altLang="ja-JP" sz="3000">
              <a:solidFill>
                <a:schemeClr val="bg1"/>
              </a:solidFill>
              <a:latin typeface="Neue Haas Grotesk Text Pro"/>
              <a:ea typeface="游ゴシック"/>
            </a:endParaRPr>
          </a:p>
          <a:p>
            <a:pPr algn="l"/>
            <a:r>
              <a:rPr lang="ja-JP" altLang="en-US" sz="3000" b="0" i="0">
                <a:solidFill>
                  <a:schemeClr val="bg1"/>
                </a:solidFill>
                <a:effectLst/>
                <a:latin typeface="Neue Haas Grotesk Text Pro" panose="020B0504020202020204" pitchFamily="34" charset="0"/>
              </a:rPr>
              <a:t>渡邉大輝・武藏奏汰・柴田光咲・植田花・フイ スエン　</a:t>
            </a:r>
            <a:endParaRPr kumimoji="1" lang="ja-JP" altLang="en-US" sz="3000">
              <a:solidFill>
                <a:schemeClr val="bg1"/>
              </a:solidFill>
              <a:latin typeface="Neue Haas Grotesk Text Pro" panose="020B0504020202020204" pitchFamily="34" charset="0"/>
            </a:endParaRPr>
          </a:p>
        </p:txBody>
      </p:sp>
      <p:pic>
        <p:nvPicPr>
          <p:cNvPr id="9" name="図 8" descr="座る, テーブル が含まれている画像&#10;&#10;自動的に生成された説明">
            <a:extLst>
              <a:ext uri="{FF2B5EF4-FFF2-40B4-BE49-F238E27FC236}">
                <a16:creationId xmlns:a16="http://schemas.microsoft.com/office/drawing/2014/main" id="{FDA556A2-9D5F-4FBB-816A-6EE506559753}"/>
              </a:ext>
            </a:extLst>
          </p:cNvPr>
          <p:cNvPicPr>
            <a:picLocks noChangeAspect="1"/>
          </p:cNvPicPr>
          <p:nvPr/>
        </p:nvPicPr>
        <p:blipFill>
          <a:blip r:embed="rId2"/>
          <a:stretch>
            <a:fillRect/>
          </a:stretch>
        </p:blipFill>
        <p:spPr>
          <a:xfrm>
            <a:off x="-1" y="0"/>
            <a:ext cx="5087007" cy="5390361"/>
          </a:xfrm>
          <a:prstGeom prst="rect">
            <a:avLst/>
          </a:prstGeom>
        </p:spPr>
      </p:pic>
    </p:spTree>
    <p:extLst>
      <p:ext uri="{BB962C8B-B14F-4D97-AF65-F5344CB8AC3E}">
        <p14:creationId xmlns:p14="http://schemas.microsoft.com/office/powerpoint/2010/main" val="424688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089683-DF3A-4F20-8D8C-7CB570EEF3E3}"/>
              </a:ext>
            </a:extLst>
          </p:cNvPr>
          <p:cNvSpPr>
            <a:spLocks noGrp="1"/>
          </p:cNvSpPr>
          <p:nvPr>
            <p:ph type="title"/>
          </p:nvPr>
        </p:nvSpPr>
        <p:spPr>
          <a:solidFill>
            <a:schemeClr val="bg2"/>
          </a:solidFill>
        </p:spPr>
        <p:txBody>
          <a:bodyPr>
            <a:normAutofit/>
          </a:bodyPr>
          <a:lstStyle/>
          <a:p>
            <a:r>
              <a:rPr lang="ja-JP" altLang="en-US" sz="8000" u="sng"/>
              <a:t>機能</a:t>
            </a:r>
            <a:endParaRPr kumimoji="1" lang="ja-JP" altLang="en-US" sz="8000" u="sng"/>
          </a:p>
        </p:txBody>
      </p:sp>
      <p:sp>
        <p:nvSpPr>
          <p:cNvPr id="3" name="コンテンツ プレースホルダー 2">
            <a:extLst>
              <a:ext uri="{FF2B5EF4-FFF2-40B4-BE49-F238E27FC236}">
                <a16:creationId xmlns:a16="http://schemas.microsoft.com/office/drawing/2014/main" id="{E12369B6-6415-4939-A04A-8644C7A491CB}"/>
              </a:ext>
            </a:extLst>
          </p:cNvPr>
          <p:cNvSpPr>
            <a:spLocks noGrp="1"/>
          </p:cNvSpPr>
          <p:nvPr>
            <p:ph idx="1"/>
          </p:nvPr>
        </p:nvSpPr>
        <p:spPr/>
        <p:txBody>
          <a:bodyPr/>
          <a:lstStyle/>
          <a:p>
            <a:pPr algn="l">
              <a:buFont typeface="Arial" panose="020B0604020202020204" pitchFamily="34" charset="0"/>
              <a:buChar char="•"/>
            </a:pPr>
            <a:r>
              <a:rPr lang="ja-JP" altLang="en-US" sz="3000" b="0" i="0">
                <a:solidFill>
                  <a:srgbClr val="333333"/>
                </a:solidFill>
                <a:effectLst/>
                <a:latin typeface="Verdana" panose="020B0604030504040204" pitchFamily="34" charset="0"/>
              </a:rPr>
              <a:t>何気ない一瞬を逃さないカメラユニット</a:t>
            </a:r>
            <a:endParaRPr lang="en-US" altLang="ja-JP" sz="3000" b="0" i="0">
              <a:solidFill>
                <a:srgbClr val="333333"/>
              </a:solidFill>
              <a:effectLst/>
              <a:latin typeface="Verdana" panose="020B0604030504040204" pitchFamily="34" charset="0"/>
            </a:endParaRPr>
          </a:p>
          <a:p>
            <a:pPr marL="0" indent="0" algn="l">
              <a:buNone/>
            </a:pPr>
            <a:endParaRPr lang="ja-JP" altLang="en-US" sz="3000" b="0" i="0">
              <a:solidFill>
                <a:srgbClr val="333333"/>
              </a:solidFill>
              <a:effectLst/>
              <a:latin typeface="Verdana" panose="020B0604030504040204" pitchFamily="34" charset="0"/>
            </a:endParaRPr>
          </a:p>
          <a:p>
            <a:pPr algn="l">
              <a:buFont typeface="Arial" panose="020B0604020202020204" pitchFamily="34" charset="0"/>
              <a:buChar char="•"/>
            </a:pPr>
            <a:r>
              <a:rPr lang="ja-JP" altLang="en-US" sz="3000" b="0" i="0">
                <a:solidFill>
                  <a:srgbClr val="333333"/>
                </a:solidFill>
                <a:effectLst/>
                <a:latin typeface="Verdana" panose="020B0604030504040204" pitchFamily="34" charset="0"/>
              </a:rPr>
              <a:t>撮った写真を</a:t>
            </a:r>
            <a:r>
              <a:rPr lang="ja-JP" altLang="en-US" sz="3000">
                <a:solidFill>
                  <a:srgbClr val="333333"/>
                </a:solidFill>
                <a:latin typeface="Verdana" panose="020B0604030504040204" pitchFamily="34" charset="0"/>
              </a:rPr>
              <a:t>インターネット</a:t>
            </a:r>
            <a:r>
              <a:rPr lang="ja-JP" altLang="en-US" sz="3000" b="0" i="0">
                <a:solidFill>
                  <a:srgbClr val="333333"/>
                </a:solidFill>
                <a:effectLst/>
                <a:latin typeface="Verdana" panose="020B0604030504040204" pitchFamily="34" charset="0"/>
              </a:rPr>
              <a:t>を通じてスマホに送信</a:t>
            </a:r>
            <a:endParaRPr lang="en-US" altLang="ja-JP" sz="3000" b="0" i="0">
              <a:solidFill>
                <a:srgbClr val="333333"/>
              </a:solidFill>
              <a:effectLst/>
              <a:latin typeface="Verdana" panose="020B0604030504040204" pitchFamily="34" charset="0"/>
            </a:endParaRPr>
          </a:p>
          <a:p>
            <a:pPr marL="0" indent="0" algn="l">
              <a:buNone/>
            </a:pPr>
            <a:endParaRPr lang="ja-JP" altLang="en-US" sz="3000" b="0" i="0">
              <a:solidFill>
                <a:srgbClr val="333333"/>
              </a:solidFill>
              <a:effectLst/>
              <a:latin typeface="Verdana" panose="020B0604030504040204" pitchFamily="34" charset="0"/>
            </a:endParaRPr>
          </a:p>
          <a:p>
            <a:r>
              <a:rPr lang="ja-JP" altLang="en-US" sz="3000">
                <a:solidFill>
                  <a:srgbClr val="333333"/>
                </a:solidFill>
                <a:latin typeface="Verdana" panose="020B0604030504040204" pitchFamily="34" charset="0"/>
              </a:rPr>
              <a:t>子供を笑顔にする遊びを提供</a:t>
            </a:r>
            <a:endParaRPr lang="en-US" altLang="ja-JP" sz="3000">
              <a:solidFill>
                <a:srgbClr val="333333"/>
              </a:solidFill>
              <a:latin typeface="Verdana" panose="020B0604030504040204" pitchFamily="34" charset="0"/>
            </a:endParaRPr>
          </a:p>
          <a:p>
            <a:endParaRPr lang="ja-JP" altLang="en-US" sz="3000" b="0" i="0">
              <a:solidFill>
                <a:srgbClr val="333333"/>
              </a:solidFill>
              <a:effectLst/>
              <a:latin typeface="Verdana" panose="020B0604030504040204" pitchFamily="34" charset="0"/>
            </a:endParaRPr>
          </a:p>
          <a:p>
            <a:pPr algn="l">
              <a:buFont typeface="Arial" panose="020B0604020202020204" pitchFamily="34" charset="0"/>
              <a:buChar char="•"/>
            </a:pPr>
            <a:r>
              <a:rPr lang="ja-JP" altLang="en-US" sz="3000">
                <a:solidFill>
                  <a:srgbClr val="333333"/>
                </a:solidFill>
                <a:latin typeface="Verdana" panose="020B0604030504040204" pitchFamily="34" charset="0"/>
              </a:rPr>
              <a:t>かわいい見た目と声</a:t>
            </a:r>
            <a:endParaRPr lang="en-US" altLang="ja-JP" sz="3000">
              <a:solidFill>
                <a:srgbClr val="333333"/>
              </a:solidFill>
              <a:latin typeface="Verdana" panose="020B0604030504040204" pitchFamily="34" charset="0"/>
            </a:endParaRPr>
          </a:p>
        </p:txBody>
      </p:sp>
    </p:spTree>
    <p:extLst>
      <p:ext uri="{BB962C8B-B14F-4D97-AF65-F5344CB8AC3E}">
        <p14:creationId xmlns:p14="http://schemas.microsoft.com/office/powerpoint/2010/main" val="14275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図 5" descr="ダイアグラム&#10;&#10;説明は自動で生成されたものです">
            <a:extLst>
              <a:ext uri="{FF2B5EF4-FFF2-40B4-BE49-F238E27FC236}">
                <a16:creationId xmlns:a16="http://schemas.microsoft.com/office/drawing/2014/main" id="{F92F92A0-93B6-4154-A0DA-286526E19224}"/>
              </a:ext>
            </a:extLst>
          </p:cNvPr>
          <p:cNvPicPr>
            <a:picLocks noGrp="1" noChangeAspect="1"/>
          </p:cNvPicPr>
          <p:nvPr>
            <p:ph idx="1"/>
          </p:nvPr>
        </p:nvPicPr>
        <p:blipFill>
          <a:blip r:embed="rId2"/>
          <a:stretch>
            <a:fillRect/>
          </a:stretch>
        </p:blipFill>
        <p:spPr>
          <a:xfrm>
            <a:off x="999245" y="-933"/>
            <a:ext cx="10182304" cy="6861454"/>
          </a:xfrm>
        </p:spPr>
      </p:pic>
    </p:spTree>
    <p:extLst>
      <p:ext uri="{BB962C8B-B14F-4D97-AF65-F5344CB8AC3E}">
        <p14:creationId xmlns:p14="http://schemas.microsoft.com/office/powerpoint/2010/main" val="94577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C477FA-00A9-4285-AE44-BB71F640F157}"/>
              </a:ext>
            </a:extLst>
          </p:cNvPr>
          <p:cNvSpPr>
            <a:spLocks noGrp="1"/>
          </p:cNvSpPr>
          <p:nvPr>
            <p:ph type="title"/>
          </p:nvPr>
        </p:nvSpPr>
        <p:spPr>
          <a:xfrm>
            <a:off x="774551" y="365125"/>
            <a:ext cx="10515600" cy="1325563"/>
          </a:xfrm>
        </p:spPr>
        <p:txBody>
          <a:bodyPr>
            <a:normAutofit/>
          </a:bodyPr>
          <a:lstStyle/>
          <a:p>
            <a:r>
              <a:rPr lang="ja-JP" altLang="en-US" sz="8000" u="sng">
                <a:latin typeface="Neue Haas Grotesk Text Pro" panose="020B0504020202020204" pitchFamily="34" charset="0"/>
              </a:rPr>
              <a:t>外観のイメージ</a:t>
            </a:r>
            <a:endParaRPr kumimoji="1" lang="ja-JP" altLang="en-US" sz="8000" u="sng">
              <a:latin typeface="Neue Haas Grotesk Text Pro" panose="020B0504020202020204" pitchFamily="34" charset="0"/>
            </a:endParaRPr>
          </a:p>
        </p:txBody>
      </p:sp>
      <p:pic>
        <p:nvPicPr>
          <p:cNvPr id="11" name="コンテンツ プレースホルダー 10" descr="座る, テーブル が含まれている画像&#10;&#10;自動的に生成された説明">
            <a:extLst>
              <a:ext uri="{FF2B5EF4-FFF2-40B4-BE49-F238E27FC236}">
                <a16:creationId xmlns:a16="http://schemas.microsoft.com/office/drawing/2014/main" id="{DAFF6D8B-E01C-41EE-95E9-17936791BF2F}"/>
              </a:ext>
            </a:extLst>
          </p:cNvPr>
          <p:cNvPicPr>
            <a:picLocks noGrp="1" noChangeAspect="1"/>
          </p:cNvPicPr>
          <p:nvPr>
            <p:ph idx="1"/>
          </p:nvPr>
        </p:nvPicPr>
        <p:blipFill>
          <a:blip r:embed="rId2"/>
          <a:stretch>
            <a:fillRect/>
          </a:stretch>
        </p:blipFill>
        <p:spPr>
          <a:xfrm>
            <a:off x="157537" y="1940025"/>
            <a:ext cx="3842738" cy="4071892"/>
          </a:xfrm>
        </p:spPr>
      </p:pic>
      <p:pic>
        <p:nvPicPr>
          <p:cNvPr id="13" name="図 12" descr="座る, 小さい, テーブル, 表示 が含まれている画像&#10;&#10;自動的に生成された説明">
            <a:extLst>
              <a:ext uri="{FF2B5EF4-FFF2-40B4-BE49-F238E27FC236}">
                <a16:creationId xmlns:a16="http://schemas.microsoft.com/office/drawing/2014/main" id="{5DFE1D96-AAD6-4274-B2DD-2B0C71F103AB}"/>
              </a:ext>
            </a:extLst>
          </p:cNvPr>
          <p:cNvPicPr>
            <a:picLocks noChangeAspect="1"/>
          </p:cNvPicPr>
          <p:nvPr/>
        </p:nvPicPr>
        <p:blipFill>
          <a:blip r:embed="rId3"/>
          <a:stretch>
            <a:fillRect/>
          </a:stretch>
        </p:blipFill>
        <p:spPr>
          <a:xfrm>
            <a:off x="4000275" y="1936252"/>
            <a:ext cx="4064152" cy="4075665"/>
          </a:xfrm>
          <a:prstGeom prst="rect">
            <a:avLst/>
          </a:prstGeom>
        </p:spPr>
      </p:pic>
      <p:pic>
        <p:nvPicPr>
          <p:cNvPr id="15" name="図 14" descr="ヘルメットをかぶったロボット&#10;&#10;低い精度で自動的に生成された説明">
            <a:extLst>
              <a:ext uri="{FF2B5EF4-FFF2-40B4-BE49-F238E27FC236}">
                <a16:creationId xmlns:a16="http://schemas.microsoft.com/office/drawing/2014/main" id="{A833833A-D6F7-4B43-B2A3-58D9A14236A3}"/>
              </a:ext>
            </a:extLst>
          </p:cNvPr>
          <p:cNvPicPr>
            <a:picLocks noChangeAspect="1"/>
          </p:cNvPicPr>
          <p:nvPr/>
        </p:nvPicPr>
        <p:blipFill>
          <a:blip r:embed="rId4"/>
          <a:stretch>
            <a:fillRect/>
          </a:stretch>
        </p:blipFill>
        <p:spPr>
          <a:xfrm>
            <a:off x="8064427" y="1940026"/>
            <a:ext cx="4016865" cy="4071891"/>
          </a:xfrm>
          <a:prstGeom prst="rect">
            <a:avLst/>
          </a:prstGeom>
        </p:spPr>
      </p:pic>
    </p:spTree>
    <p:extLst>
      <p:ext uri="{BB962C8B-B14F-4D97-AF65-F5344CB8AC3E}">
        <p14:creationId xmlns:p14="http://schemas.microsoft.com/office/powerpoint/2010/main" val="1164378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コンテンツ プレースホルダー 13" descr="ダイアグラム, 設計図&#10;&#10;自動的に生成された説明">
            <a:extLst>
              <a:ext uri="{FF2B5EF4-FFF2-40B4-BE49-F238E27FC236}">
                <a16:creationId xmlns:a16="http://schemas.microsoft.com/office/drawing/2014/main" id="{694F3A92-3ACF-41D8-A6D6-FACF2054B225}"/>
              </a:ext>
            </a:extLst>
          </p:cNvPr>
          <p:cNvPicPr>
            <a:picLocks noGrp="1" noChangeAspect="1"/>
          </p:cNvPicPr>
          <p:nvPr>
            <p:ph idx="1"/>
          </p:nvPr>
        </p:nvPicPr>
        <p:blipFill>
          <a:blip r:embed="rId2"/>
          <a:stretch>
            <a:fillRect/>
          </a:stretch>
        </p:blipFill>
        <p:spPr>
          <a:xfrm>
            <a:off x="1339474" y="1211756"/>
            <a:ext cx="7832806" cy="5538506"/>
          </a:xfrm>
        </p:spPr>
      </p:pic>
      <p:sp>
        <p:nvSpPr>
          <p:cNvPr id="16" name="テキスト ボックス 15">
            <a:extLst>
              <a:ext uri="{FF2B5EF4-FFF2-40B4-BE49-F238E27FC236}">
                <a16:creationId xmlns:a16="http://schemas.microsoft.com/office/drawing/2014/main" id="{0E90150F-7B7E-473E-AFC0-C4B4EFF6C235}"/>
              </a:ext>
            </a:extLst>
          </p:cNvPr>
          <p:cNvSpPr txBox="1"/>
          <p:nvPr/>
        </p:nvSpPr>
        <p:spPr>
          <a:xfrm>
            <a:off x="1339474" y="0"/>
            <a:ext cx="5896303" cy="1323439"/>
          </a:xfrm>
          <a:prstGeom prst="rect">
            <a:avLst/>
          </a:prstGeom>
          <a:noFill/>
        </p:spPr>
        <p:txBody>
          <a:bodyPr wrap="square" rtlCol="0">
            <a:spAutoFit/>
          </a:bodyPr>
          <a:lstStyle/>
          <a:p>
            <a:r>
              <a:rPr kumimoji="1" lang="ja-JP" altLang="en-US" sz="8000" u="sng"/>
              <a:t>三面図</a:t>
            </a:r>
          </a:p>
        </p:txBody>
      </p:sp>
    </p:spTree>
    <p:extLst>
      <p:ext uri="{BB962C8B-B14F-4D97-AF65-F5344CB8AC3E}">
        <p14:creationId xmlns:p14="http://schemas.microsoft.com/office/powerpoint/2010/main" val="124929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4B8E69-6B33-6746-9478-12E124E8EBE2}"/>
              </a:ext>
            </a:extLst>
          </p:cNvPr>
          <p:cNvSpPr>
            <a:spLocks noGrp="1"/>
          </p:cNvSpPr>
          <p:nvPr>
            <p:ph type="title"/>
          </p:nvPr>
        </p:nvSpPr>
        <p:spPr>
          <a:xfrm>
            <a:off x="838200" y="365125"/>
            <a:ext cx="10515600" cy="1063625"/>
          </a:xfrm>
        </p:spPr>
        <p:txBody>
          <a:bodyPr>
            <a:noAutofit/>
          </a:bodyPr>
          <a:lstStyle/>
          <a:p>
            <a:r>
              <a:rPr lang="ja-JP" altLang="en-US" sz="4500" u="sng"/>
              <a:t>想定</a:t>
            </a:r>
            <a:r>
              <a:rPr kumimoji="1" lang="ja-JP" altLang="en-US" sz="4500" u="sng"/>
              <a:t>シナリオ</a:t>
            </a:r>
            <a:r>
              <a:rPr kumimoji="1" lang="en-US" altLang="ja-JP" sz="4500" u="sng"/>
              <a:t>1(</a:t>
            </a:r>
            <a:r>
              <a:rPr kumimoji="1" lang="ja-JP" altLang="en-US" sz="4500" u="sng"/>
              <a:t>家族で一緒にいる場合</a:t>
            </a:r>
            <a:r>
              <a:rPr kumimoji="1" lang="en-US" altLang="ja-JP" sz="4500" u="sng"/>
              <a:t>)</a:t>
            </a:r>
            <a:endParaRPr kumimoji="1" lang="ja-JP" altLang="en-US" sz="4500" u="sng"/>
          </a:p>
        </p:txBody>
      </p:sp>
      <p:sp>
        <p:nvSpPr>
          <p:cNvPr id="3" name="コンテンツ プレースホルダー 2">
            <a:extLst>
              <a:ext uri="{FF2B5EF4-FFF2-40B4-BE49-F238E27FC236}">
                <a16:creationId xmlns:a16="http://schemas.microsoft.com/office/drawing/2014/main" id="{BAB539BB-EC7B-2F48-AE9B-F05B9826767F}"/>
              </a:ext>
            </a:extLst>
          </p:cNvPr>
          <p:cNvSpPr>
            <a:spLocks noGrp="1"/>
          </p:cNvSpPr>
          <p:nvPr>
            <p:ph idx="1"/>
          </p:nvPr>
        </p:nvSpPr>
        <p:spPr>
          <a:xfrm>
            <a:off x="838200" y="1428750"/>
            <a:ext cx="10515600" cy="4748213"/>
          </a:xfrm>
        </p:spPr>
        <p:txBody>
          <a:bodyPr/>
          <a:lstStyle/>
          <a:p>
            <a:pPr marL="0" indent="0">
              <a:buNone/>
            </a:pPr>
            <a:r>
              <a:rPr kumimoji="1" lang="ja-JP" altLang="en-US"/>
              <a:t>　リビングで父と母、そして</a:t>
            </a:r>
            <a:r>
              <a:rPr kumimoji="1" lang="en-US" altLang="ja-JP"/>
              <a:t>5</a:t>
            </a:r>
            <a:r>
              <a:rPr kumimoji="1" lang="ja-JP" altLang="en-US"/>
              <a:t>歳の子供が家族</a:t>
            </a:r>
            <a:r>
              <a:rPr kumimoji="1" lang="en-US" altLang="ja-JP"/>
              <a:t>3</a:t>
            </a:r>
            <a:r>
              <a:rPr kumimoji="1" lang="ja-JP" altLang="en-US"/>
              <a:t>人で一緒にお笑い番組を観て笑っています。そんな日常の一コマでいちいち写真を撮るということはなく、従来の場合だと「あの番組面白かった」という感想で終わるだけです。しかし、</a:t>
            </a:r>
            <a:r>
              <a:rPr kumimoji="1" lang="en-US" altLang="ja-JP" err="1"/>
              <a:t>PhotoKEN</a:t>
            </a:r>
            <a:r>
              <a:rPr kumimoji="1" lang="ja-JP" altLang="en-US"/>
              <a:t>がいれば、家族</a:t>
            </a:r>
            <a:r>
              <a:rPr kumimoji="1" lang="en-US" altLang="ja-JP"/>
              <a:t>3</a:t>
            </a:r>
            <a:r>
              <a:rPr kumimoji="1" lang="ja-JP" altLang="en-US"/>
              <a:t>人が楽しそうに笑顔でいる写真を撮影し、その写真をスマホに自動で送信してくれます。そして、後からいつでも見返すことができる思い出がまた一つ増えるのです。</a:t>
            </a:r>
            <a:endParaRPr kumimoji="1" lang="en-US" altLang="ja-JP"/>
          </a:p>
        </p:txBody>
      </p:sp>
      <p:pic>
        <p:nvPicPr>
          <p:cNvPr id="4" name="図 4" descr="おもちゃ, 食品 が含まれている画像&#10;&#10;説明は自動で生成されたものです">
            <a:extLst>
              <a:ext uri="{FF2B5EF4-FFF2-40B4-BE49-F238E27FC236}">
                <a16:creationId xmlns:a16="http://schemas.microsoft.com/office/drawing/2014/main" id="{EC2C384F-0224-41AE-958B-127A86959B85}"/>
              </a:ext>
            </a:extLst>
          </p:cNvPr>
          <p:cNvPicPr>
            <a:picLocks noChangeAspect="1"/>
          </p:cNvPicPr>
          <p:nvPr/>
        </p:nvPicPr>
        <p:blipFill>
          <a:blip r:embed="rId2"/>
          <a:stretch>
            <a:fillRect/>
          </a:stretch>
        </p:blipFill>
        <p:spPr>
          <a:xfrm>
            <a:off x="3450020" y="3912938"/>
            <a:ext cx="4818991" cy="3223127"/>
          </a:xfrm>
          <a:prstGeom prst="rect">
            <a:avLst/>
          </a:prstGeom>
        </p:spPr>
      </p:pic>
    </p:spTree>
    <p:extLst>
      <p:ext uri="{BB962C8B-B14F-4D97-AF65-F5344CB8AC3E}">
        <p14:creationId xmlns:p14="http://schemas.microsoft.com/office/powerpoint/2010/main" val="3213504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4D38B8-9B98-4943-AAB5-E69F6E30888A}"/>
              </a:ext>
            </a:extLst>
          </p:cNvPr>
          <p:cNvSpPr>
            <a:spLocks noGrp="1"/>
          </p:cNvSpPr>
          <p:nvPr>
            <p:ph type="title"/>
          </p:nvPr>
        </p:nvSpPr>
        <p:spPr/>
        <p:txBody>
          <a:bodyPr/>
          <a:lstStyle/>
          <a:p>
            <a:r>
              <a:rPr lang="ja-JP" altLang="en-US" u="sng"/>
              <a:t>想定</a:t>
            </a:r>
            <a:r>
              <a:rPr kumimoji="1" lang="ja-JP" altLang="en-US" u="sng"/>
              <a:t>シナリオ</a:t>
            </a:r>
            <a:r>
              <a:rPr kumimoji="1" lang="en-US" altLang="ja-JP" u="sng"/>
              <a:t>2(</a:t>
            </a:r>
            <a:r>
              <a:rPr lang="ja-JP" altLang="en-US" u="sng"/>
              <a:t>親が子供と一緒にいてあげられない場合</a:t>
            </a:r>
            <a:r>
              <a:rPr lang="en-US" altLang="ja-JP" u="sng"/>
              <a:t>)</a:t>
            </a:r>
            <a:endParaRPr kumimoji="1" lang="ja-JP" altLang="en-US" u="sng"/>
          </a:p>
        </p:txBody>
      </p:sp>
      <p:sp>
        <p:nvSpPr>
          <p:cNvPr id="3" name="コンテンツ プレースホルダー 2">
            <a:extLst>
              <a:ext uri="{FF2B5EF4-FFF2-40B4-BE49-F238E27FC236}">
                <a16:creationId xmlns:a16="http://schemas.microsoft.com/office/drawing/2014/main" id="{DC2BBD3B-E260-9843-8103-120A70DBABD3}"/>
              </a:ext>
            </a:extLst>
          </p:cNvPr>
          <p:cNvSpPr>
            <a:spLocks noGrp="1"/>
          </p:cNvSpPr>
          <p:nvPr>
            <p:ph idx="1"/>
          </p:nvPr>
        </p:nvSpPr>
        <p:spPr/>
        <p:txBody>
          <a:bodyPr vert="horz" lIns="91440" tIns="45720" rIns="91440" bIns="45720" rtlCol="0" anchor="t">
            <a:normAutofit/>
          </a:bodyPr>
          <a:lstStyle/>
          <a:p>
            <a:pPr marL="0" indent="0">
              <a:buNone/>
            </a:pPr>
            <a:r>
              <a:rPr kumimoji="1" lang="ja-JP" altLang="en-US">
                <a:ea typeface="游ゴシック"/>
              </a:rPr>
              <a:t>　父は仕事、母は夕飯の支度が忙しくて子供に構ってあげられない状況です。子供は近くにいる</a:t>
            </a:r>
            <a:r>
              <a:rPr kumimoji="1" lang="en-US" altLang="ja-JP" err="1">
                <a:ea typeface="游ゴシック"/>
              </a:rPr>
              <a:t>PhotoKEN</a:t>
            </a:r>
            <a:r>
              <a:rPr lang="ja-JP" altLang="en-US">
                <a:ea typeface="游ゴシック"/>
              </a:rPr>
              <a:t>の正面に付いているタッチパネルを触ります。すると、「おりがみ」や「じゃんけん」「かくれんぼ」などを選択でき、その子の好きな遊びをすることができます。遊んでいる間に写真を撮り、親のスマホに送信すれば、楽しんでいる姿を記録しておくことができます。</a:t>
            </a:r>
            <a:endParaRPr lang="ja-JP" altLang="en-US">
              <a:ea typeface="游ゴシック"/>
              <a:cs typeface="Calibri"/>
            </a:endParaRPr>
          </a:p>
        </p:txBody>
      </p:sp>
      <p:pic>
        <p:nvPicPr>
          <p:cNvPr id="4" name="図 4" descr="食品 が含まれている画像&#10;&#10;説明は自動で生成されたものです">
            <a:extLst>
              <a:ext uri="{FF2B5EF4-FFF2-40B4-BE49-F238E27FC236}">
                <a16:creationId xmlns:a16="http://schemas.microsoft.com/office/drawing/2014/main" id="{77E4C25E-FE20-4130-A18B-0FC218E4031C}"/>
              </a:ext>
            </a:extLst>
          </p:cNvPr>
          <p:cNvPicPr>
            <a:picLocks noChangeAspect="1"/>
          </p:cNvPicPr>
          <p:nvPr/>
        </p:nvPicPr>
        <p:blipFill>
          <a:blip r:embed="rId2"/>
          <a:stretch>
            <a:fillRect/>
          </a:stretch>
        </p:blipFill>
        <p:spPr>
          <a:xfrm>
            <a:off x="838105" y="4325964"/>
            <a:ext cx="2743200" cy="2455164"/>
          </a:xfrm>
          <a:prstGeom prst="rect">
            <a:avLst/>
          </a:prstGeom>
        </p:spPr>
      </p:pic>
      <p:pic>
        <p:nvPicPr>
          <p:cNvPr id="5" name="図 5" descr="座る が含まれている画像&#10;&#10;説明は自動で生成されたものです">
            <a:extLst>
              <a:ext uri="{FF2B5EF4-FFF2-40B4-BE49-F238E27FC236}">
                <a16:creationId xmlns:a16="http://schemas.microsoft.com/office/drawing/2014/main" id="{E004193C-2B77-4B4B-851F-C6D424458409}"/>
              </a:ext>
            </a:extLst>
          </p:cNvPr>
          <p:cNvPicPr>
            <a:picLocks noChangeAspect="1"/>
          </p:cNvPicPr>
          <p:nvPr/>
        </p:nvPicPr>
        <p:blipFill>
          <a:blip r:embed="rId3"/>
          <a:stretch>
            <a:fillRect/>
          </a:stretch>
        </p:blipFill>
        <p:spPr>
          <a:xfrm>
            <a:off x="3497190" y="4343359"/>
            <a:ext cx="2007476" cy="2443956"/>
          </a:xfrm>
          <a:prstGeom prst="rect">
            <a:avLst/>
          </a:prstGeom>
        </p:spPr>
      </p:pic>
      <p:pic>
        <p:nvPicPr>
          <p:cNvPr id="9" name="図 9" descr="おもちゃ, 時計, 部屋 が含まれている画像&#10;&#10;説明は自動で生成されたものです">
            <a:extLst>
              <a:ext uri="{FF2B5EF4-FFF2-40B4-BE49-F238E27FC236}">
                <a16:creationId xmlns:a16="http://schemas.microsoft.com/office/drawing/2014/main" id="{6F82D7DE-1380-4A17-B872-DD8AC220FAF9}"/>
              </a:ext>
            </a:extLst>
          </p:cNvPr>
          <p:cNvPicPr>
            <a:picLocks noChangeAspect="1"/>
          </p:cNvPicPr>
          <p:nvPr/>
        </p:nvPicPr>
        <p:blipFill>
          <a:blip r:embed="rId4"/>
          <a:stretch>
            <a:fillRect/>
          </a:stretch>
        </p:blipFill>
        <p:spPr>
          <a:xfrm>
            <a:off x="7084573" y="4468005"/>
            <a:ext cx="3671276" cy="2260449"/>
          </a:xfrm>
          <a:prstGeom prst="rect">
            <a:avLst/>
          </a:prstGeom>
        </p:spPr>
      </p:pic>
    </p:spTree>
    <p:extLst>
      <p:ext uri="{BB962C8B-B14F-4D97-AF65-F5344CB8AC3E}">
        <p14:creationId xmlns:p14="http://schemas.microsoft.com/office/powerpoint/2010/main" val="2647140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6CC63-84E6-463F-89AD-ED90F33D6280}"/>
              </a:ext>
            </a:extLst>
          </p:cNvPr>
          <p:cNvSpPr>
            <a:spLocks noGrp="1"/>
          </p:cNvSpPr>
          <p:nvPr>
            <p:ph type="title"/>
          </p:nvPr>
        </p:nvSpPr>
        <p:spPr/>
        <p:txBody>
          <a:bodyPr>
            <a:normAutofit/>
          </a:bodyPr>
          <a:lstStyle/>
          <a:p>
            <a:r>
              <a:rPr lang="ja-JP" altLang="en-US" sz="8000" u="sng">
                <a:latin typeface="Neue Haas Grotesk Text Pro" panose="020B0504020202020204" pitchFamily="34" charset="0"/>
              </a:rPr>
              <a:t>標準機からの変更点</a:t>
            </a:r>
            <a:endParaRPr kumimoji="1" lang="ja-JP" altLang="en-US" sz="8000" u="sng">
              <a:latin typeface="Neue Haas Grotesk Text Pro" panose="020B0504020202020204" pitchFamily="34" charset="0"/>
            </a:endParaRPr>
          </a:p>
        </p:txBody>
      </p:sp>
      <p:graphicFrame>
        <p:nvGraphicFramePr>
          <p:cNvPr id="4" name="表 4">
            <a:extLst>
              <a:ext uri="{FF2B5EF4-FFF2-40B4-BE49-F238E27FC236}">
                <a16:creationId xmlns:a16="http://schemas.microsoft.com/office/drawing/2014/main" id="{28E953F6-F4E0-4277-B502-FF0524E44A5F}"/>
              </a:ext>
            </a:extLst>
          </p:cNvPr>
          <p:cNvGraphicFramePr>
            <a:graphicFrameLocks noGrp="1"/>
          </p:cNvGraphicFramePr>
          <p:nvPr>
            <p:ph idx="1"/>
            <p:extLst>
              <p:ext uri="{D42A27DB-BD31-4B8C-83A1-F6EECF244321}">
                <p14:modId xmlns:p14="http://schemas.microsoft.com/office/powerpoint/2010/main" val="335510133"/>
              </p:ext>
            </p:extLst>
          </p:nvPr>
        </p:nvGraphicFramePr>
        <p:xfrm>
          <a:off x="0" y="1825624"/>
          <a:ext cx="12192000" cy="4910458"/>
        </p:xfrm>
        <a:graphic>
          <a:graphicData uri="http://schemas.openxmlformats.org/drawingml/2006/table">
            <a:tbl>
              <a:tblPr firstRow="1" bandRow="1">
                <a:tableStyleId>{5C22544A-7EE6-4342-B048-85BDC9FD1C3A}</a:tableStyleId>
              </a:tblPr>
              <a:tblGrid>
                <a:gridCol w="2473740">
                  <a:extLst>
                    <a:ext uri="{9D8B030D-6E8A-4147-A177-3AD203B41FA5}">
                      <a16:colId xmlns:a16="http://schemas.microsoft.com/office/drawing/2014/main" val="3772639651"/>
                    </a:ext>
                  </a:extLst>
                </a:gridCol>
                <a:gridCol w="6687253">
                  <a:extLst>
                    <a:ext uri="{9D8B030D-6E8A-4147-A177-3AD203B41FA5}">
                      <a16:colId xmlns:a16="http://schemas.microsoft.com/office/drawing/2014/main" val="2541666292"/>
                    </a:ext>
                  </a:extLst>
                </a:gridCol>
                <a:gridCol w="3031007">
                  <a:extLst>
                    <a:ext uri="{9D8B030D-6E8A-4147-A177-3AD203B41FA5}">
                      <a16:colId xmlns:a16="http://schemas.microsoft.com/office/drawing/2014/main" val="2343909943"/>
                    </a:ext>
                  </a:extLst>
                </a:gridCol>
              </a:tblGrid>
              <a:tr h="816449">
                <a:tc>
                  <a:txBody>
                    <a:bodyPr/>
                    <a:lstStyle/>
                    <a:p>
                      <a:r>
                        <a:rPr kumimoji="1" lang="ja-JP" altLang="en-US" dirty="0">
                          <a:solidFill>
                            <a:schemeClr val="tx1"/>
                          </a:solidFill>
                        </a:rPr>
                        <a:t>　　　</a:t>
                      </a:r>
                      <a:r>
                        <a:rPr kumimoji="1" lang="ja-JP" altLang="en-US" sz="3000" dirty="0">
                          <a:solidFill>
                            <a:schemeClr val="tx1"/>
                          </a:solidFill>
                        </a:rPr>
                        <a:t>名称</a:t>
                      </a:r>
                    </a:p>
                  </a:txBody>
                  <a:tcPr>
                    <a:solidFill>
                      <a:schemeClr val="accent2"/>
                    </a:solidFill>
                  </a:tcPr>
                </a:tc>
                <a:tc>
                  <a:txBody>
                    <a:bodyPr/>
                    <a:lstStyle/>
                    <a:p>
                      <a:r>
                        <a:rPr kumimoji="1" lang="ja-JP" altLang="en-US" dirty="0">
                          <a:solidFill>
                            <a:schemeClr val="tx1"/>
                          </a:solidFill>
                        </a:rPr>
                        <a:t>　　　　　　　　</a:t>
                      </a:r>
                      <a:r>
                        <a:rPr kumimoji="1" lang="ja-JP" altLang="en-US" sz="3000" dirty="0">
                          <a:solidFill>
                            <a:schemeClr val="tx1"/>
                          </a:solidFill>
                        </a:rPr>
                        <a:t>　追加目的</a:t>
                      </a:r>
                    </a:p>
                  </a:txBody>
                  <a:tcPr>
                    <a:solidFill>
                      <a:schemeClr val="accent2"/>
                    </a:solidFill>
                  </a:tcPr>
                </a:tc>
                <a:tc>
                  <a:txBody>
                    <a:bodyPr/>
                    <a:lstStyle/>
                    <a:p>
                      <a:r>
                        <a:rPr kumimoji="1" lang="ja-JP" altLang="en-US" dirty="0">
                          <a:solidFill>
                            <a:schemeClr val="tx1"/>
                          </a:solidFill>
                        </a:rPr>
                        <a:t>　　</a:t>
                      </a:r>
                      <a:r>
                        <a:rPr kumimoji="1" lang="ja-JP" altLang="en-US" sz="3000" dirty="0">
                          <a:solidFill>
                            <a:schemeClr val="tx1"/>
                          </a:solidFill>
                        </a:rPr>
                        <a:t>　　担当</a:t>
                      </a:r>
                    </a:p>
                  </a:txBody>
                  <a:tcPr>
                    <a:solidFill>
                      <a:schemeClr val="accent2"/>
                    </a:solidFill>
                  </a:tcPr>
                </a:tc>
                <a:extLst>
                  <a:ext uri="{0D108BD9-81ED-4DB2-BD59-A6C34878D82A}">
                    <a16:rowId xmlns:a16="http://schemas.microsoft.com/office/drawing/2014/main" val="875664165"/>
                  </a:ext>
                </a:extLst>
              </a:tr>
              <a:tr h="816449">
                <a:tc>
                  <a:txBody>
                    <a:bodyPr/>
                    <a:lstStyle/>
                    <a:p>
                      <a:r>
                        <a:rPr kumimoji="1" lang="ja-JP" altLang="en-US" sz="2000" dirty="0"/>
                        <a:t>   </a:t>
                      </a:r>
                      <a:endParaRPr kumimoji="1" lang="en-US" altLang="ja-JP" sz="2000" dirty="0"/>
                    </a:p>
                    <a:p>
                      <a:r>
                        <a:rPr kumimoji="1" lang="ja-JP" altLang="en-US" sz="2000" dirty="0"/>
                        <a:t>　カメラユニット　　</a:t>
                      </a:r>
                    </a:p>
                  </a:txBody>
                  <a:tcPr>
                    <a:solidFill>
                      <a:schemeClr val="accent2">
                        <a:lumMod val="20000"/>
                        <a:lumOff val="80000"/>
                      </a:schemeClr>
                    </a:solidFill>
                  </a:tcPr>
                </a:tc>
                <a:tc>
                  <a:txBody>
                    <a:bodyPr/>
                    <a:lstStyle/>
                    <a:p>
                      <a:r>
                        <a:rPr kumimoji="1" lang="ja-JP" altLang="en-US" sz="2000" b="0" i="0" kern="1200" dirty="0">
                          <a:solidFill>
                            <a:schemeClr val="dk1"/>
                          </a:solidFill>
                          <a:effectLst/>
                          <a:latin typeface="+mn-lt"/>
                          <a:ea typeface="+mn-ea"/>
                          <a:cs typeface="+mn-cs"/>
                        </a:rPr>
                        <a:t>　　　　　　</a:t>
                      </a:r>
                      <a:endParaRPr kumimoji="1" lang="en-US" altLang="ja-JP" sz="2000" b="0" i="0" kern="1200" dirty="0">
                        <a:solidFill>
                          <a:schemeClr val="dk1"/>
                        </a:solidFill>
                        <a:effectLst/>
                        <a:latin typeface="+mn-lt"/>
                        <a:ea typeface="+mn-ea"/>
                        <a:cs typeface="+mn-cs"/>
                      </a:endParaRPr>
                    </a:p>
                    <a:p>
                      <a:r>
                        <a:rPr kumimoji="1" lang="ja-JP" altLang="en-US" sz="2000" b="0" i="0" kern="1200" dirty="0">
                          <a:solidFill>
                            <a:schemeClr val="dk1"/>
                          </a:solidFill>
                          <a:effectLst/>
                          <a:latin typeface="+mn-lt"/>
                          <a:ea typeface="+mn-ea"/>
                          <a:cs typeface="+mn-cs"/>
                        </a:rPr>
                        <a:t>　　　　　　　対象への追従と写真撮影</a:t>
                      </a:r>
                      <a:endParaRPr kumimoji="1" lang="ja-JP" altLang="en-US" sz="2000" dirty="0"/>
                    </a:p>
                  </a:txBody>
                  <a:tcPr>
                    <a:solidFill>
                      <a:schemeClr val="accent2">
                        <a:lumMod val="20000"/>
                        <a:lumOff val="80000"/>
                      </a:schemeClr>
                    </a:solidFill>
                  </a:tcPr>
                </a:tc>
                <a:tc>
                  <a:txBody>
                    <a:bodyPr/>
                    <a:lstStyle/>
                    <a:p>
                      <a:r>
                        <a:rPr lang="ja-JP" altLang="en-US" sz="2000" dirty="0"/>
                        <a:t>   </a:t>
                      </a:r>
                      <a:r>
                        <a:rPr kumimoji="1" lang="ja-JP" altLang="en-US" sz="2000" dirty="0"/>
                        <a:t>メカ</a:t>
                      </a:r>
                      <a:r>
                        <a:rPr lang="ja-JP" altLang="en-US" sz="2000" dirty="0"/>
                        <a:t>, </a:t>
                      </a:r>
                      <a:r>
                        <a:rPr kumimoji="1" lang="ja-JP" altLang="en-US" sz="2000" dirty="0"/>
                        <a:t>エレキ</a:t>
                      </a:r>
                      <a:r>
                        <a:rPr lang="ja-JP" altLang="en-US" sz="2000" dirty="0"/>
                        <a:t>, </a:t>
                      </a:r>
                      <a:r>
                        <a:rPr kumimoji="1" lang="ja-JP" altLang="en-US" sz="2000" dirty="0"/>
                        <a:t>ソフト</a:t>
                      </a:r>
                    </a:p>
                  </a:txBody>
                  <a:tcPr>
                    <a:solidFill>
                      <a:schemeClr val="accent2">
                        <a:lumMod val="20000"/>
                        <a:lumOff val="80000"/>
                      </a:schemeClr>
                    </a:solidFill>
                  </a:tcPr>
                </a:tc>
                <a:extLst>
                  <a:ext uri="{0D108BD9-81ED-4DB2-BD59-A6C34878D82A}">
                    <a16:rowId xmlns:a16="http://schemas.microsoft.com/office/drawing/2014/main" val="1760265343"/>
                  </a:ext>
                </a:extLst>
              </a:tr>
              <a:tr h="816449">
                <a:tc>
                  <a:txBody>
                    <a:bodyPr/>
                    <a:lstStyle/>
                    <a:p>
                      <a:r>
                        <a:rPr kumimoji="1" lang="ja-JP" altLang="en-US" sz="2000" dirty="0"/>
                        <a:t>　　</a:t>
                      </a:r>
                      <a:endParaRPr kumimoji="1" lang="en-US" altLang="ja-JP" sz="2000" dirty="0"/>
                    </a:p>
                    <a:p>
                      <a:r>
                        <a:rPr kumimoji="1" lang="ja-JP" altLang="en-US" sz="2000" dirty="0"/>
                        <a:t>　　スピーカー</a:t>
                      </a:r>
                    </a:p>
                  </a:txBody>
                  <a:tcPr>
                    <a:solidFill>
                      <a:schemeClr val="accent2">
                        <a:lumMod val="20000"/>
                        <a:lumOff val="80000"/>
                      </a:schemeClr>
                    </a:solidFill>
                  </a:tcPr>
                </a:tc>
                <a:tc>
                  <a:txBody>
                    <a:bodyPr/>
                    <a:lstStyle/>
                    <a:p>
                      <a:r>
                        <a:rPr kumimoji="1" lang="ja-JP" altLang="en-US" sz="2000" b="0" i="0" kern="1200" dirty="0">
                          <a:solidFill>
                            <a:schemeClr val="dk1"/>
                          </a:solidFill>
                          <a:effectLst/>
                          <a:latin typeface="+mn-lt"/>
                          <a:ea typeface="+mn-ea"/>
                          <a:cs typeface="+mn-cs"/>
                        </a:rPr>
                        <a:t>　　　　　　　</a:t>
                      </a:r>
                      <a:endParaRPr kumimoji="1" lang="en-US" altLang="ja-JP" sz="2000" b="0" i="0" kern="1200" dirty="0">
                        <a:solidFill>
                          <a:schemeClr val="dk1"/>
                        </a:solidFill>
                        <a:effectLst/>
                        <a:latin typeface="+mn-lt"/>
                        <a:ea typeface="+mn-ea"/>
                        <a:cs typeface="+mn-cs"/>
                      </a:endParaRPr>
                    </a:p>
                    <a:p>
                      <a:r>
                        <a:rPr kumimoji="1" lang="ja-JP" altLang="en-US" sz="2000" b="0" i="0" kern="1200" dirty="0">
                          <a:solidFill>
                            <a:schemeClr val="dk1"/>
                          </a:solidFill>
                          <a:effectLst/>
                          <a:latin typeface="+mn-lt"/>
                          <a:ea typeface="+mn-ea"/>
                          <a:cs typeface="+mn-cs"/>
                        </a:rPr>
                        <a:t>　　　　　　　音声を出力するため</a:t>
                      </a:r>
                      <a:endParaRPr kumimoji="1" lang="ja-JP" altLang="en-US" sz="2000" dirty="0"/>
                    </a:p>
                  </a:txBody>
                  <a:tcPr>
                    <a:solidFill>
                      <a:schemeClr val="accent2">
                        <a:lumMod val="20000"/>
                        <a:lumOff val="80000"/>
                      </a:schemeClr>
                    </a:solidFill>
                  </a:tcPr>
                </a:tc>
                <a:tc>
                  <a:txBody>
                    <a:bodyPr/>
                    <a:lstStyle/>
                    <a:p>
                      <a:r>
                        <a:rPr kumimoji="1" lang="ja-JP" altLang="en-US" sz="2000" dirty="0"/>
                        <a:t>　　メカ</a:t>
                      </a:r>
                      <a:r>
                        <a:rPr lang="ja-JP" altLang="en-US" sz="2000" dirty="0"/>
                        <a:t>, </a:t>
                      </a:r>
                      <a:r>
                        <a:rPr kumimoji="1" lang="ja-JP" altLang="en-US" sz="2000" dirty="0"/>
                        <a:t>エレキ</a:t>
                      </a:r>
                    </a:p>
                  </a:txBody>
                  <a:tcPr>
                    <a:solidFill>
                      <a:schemeClr val="accent2">
                        <a:lumMod val="20000"/>
                        <a:lumOff val="80000"/>
                      </a:schemeClr>
                    </a:solidFill>
                  </a:tcPr>
                </a:tc>
                <a:extLst>
                  <a:ext uri="{0D108BD9-81ED-4DB2-BD59-A6C34878D82A}">
                    <a16:rowId xmlns:a16="http://schemas.microsoft.com/office/drawing/2014/main" val="3176629465"/>
                  </a:ext>
                </a:extLst>
              </a:tr>
              <a:tr h="816449">
                <a:tc>
                  <a:txBody>
                    <a:bodyPr/>
                    <a:lstStyle/>
                    <a:p>
                      <a:r>
                        <a:rPr kumimoji="1" lang="ja-JP" altLang="en-US" sz="2000" dirty="0"/>
                        <a:t>  </a:t>
                      </a:r>
                      <a:endParaRPr kumimoji="1" lang="en-US" altLang="ja-JP" sz="2000" dirty="0"/>
                    </a:p>
                    <a:p>
                      <a:r>
                        <a:rPr kumimoji="1" lang="ja-JP" altLang="en-US" sz="2000" dirty="0"/>
                        <a:t>タッチディスプレイ</a:t>
                      </a:r>
                      <a:endParaRPr kumimoji="1" lang="en-US" altLang="ja-JP" sz="2000" dirty="0"/>
                    </a:p>
                  </a:txBody>
                  <a:tcPr>
                    <a:solidFill>
                      <a:schemeClr val="accent2">
                        <a:lumMod val="20000"/>
                        <a:lumOff val="80000"/>
                      </a:schemeClr>
                    </a:solidFill>
                  </a:tcPr>
                </a:tc>
                <a:tc>
                  <a:txBody>
                    <a:bodyPr/>
                    <a:lstStyle/>
                    <a:p>
                      <a:r>
                        <a:rPr kumimoji="1" lang="ja-JP" altLang="en-US" sz="2000" b="0" i="0" kern="1200" dirty="0">
                          <a:solidFill>
                            <a:schemeClr val="dk1"/>
                          </a:solidFill>
                          <a:effectLst/>
                          <a:latin typeface="+mn-lt"/>
                          <a:ea typeface="+mn-ea"/>
                          <a:cs typeface="+mn-cs"/>
                        </a:rPr>
                        <a:t>　　　　　遊びなどの選択、表示のため</a:t>
                      </a:r>
                    </a:p>
                  </a:txBody>
                  <a:tcPr>
                    <a:solidFill>
                      <a:schemeClr val="accent2">
                        <a:lumMod val="20000"/>
                        <a:lumOff val="80000"/>
                      </a:schemeClr>
                    </a:solidFill>
                  </a:tcPr>
                </a:tc>
                <a:tc>
                  <a:txBody>
                    <a:bodyPr/>
                    <a:lstStyle/>
                    <a:p>
                      <a:r>
                        <a:rPr kumimoji="1" lang="ja-JP" altLang="en-US" sz="2000"/>
                        <a:t>　　エレキ</a:t>
                      </a:r>
                      <a:r>
                        <a:rPr lang="ja-JP" altLang="en-US" sz="2000"/>
                        <a:t>, </a:t>
                      </a:r>
                      <a:r>
                        <a:rPr kumimoji="1" lang="ja-JP" altLang="en-US" sz="2000"/>
                        <a:t>ソフト</a:t>
                      </a:r>
                    </a:p>
                  </a:txBody>
                  <a:tcPr>
                    <a:solidFill>
                      <a:schemeClr val="accent2">
                        <a:lumMod val="20000"/>
                        <a:lumOff val="80000"/>
                      </a:schemeClr>
                    </a:solidFill>
                  </a:tcPr>
                </a:tc>
                <a:extLst>
                  <a:ext uri="{0D108BD9-81ED-4DB2-BD59-A6C34878D82A}">
                    <a16:rowId xmlns:a16="http://schemas.microsoft.com/office/drawing/2014/main" val="3175800507"/>
                  </a:ext>
                </a:extLst>
              </a:tr>
              <a:tr h="828213">
                <a:tc>
                  <a:txBody>
                    <a:bodyPr/>
                    <a:lstStyle/>
                    <a:p>
                      <a:r>
                        <a:rPr kumimoji="1" lang="ja-JP" altLang="en-US" sz="2000" dirty="0"/>
                        <a:t>　</a:t>
                      </a:r>
                      <a:endParaRPr kumimoji="1" lang="en-US" altLang="ja-JP" sz="2000" dirty="0"/>
                    </a:p>
                    <a:p>
                      <a:r>
                        <a:rPr kumimoji="1" lang="ja-JP" altLang="en-US" sz="2000" dirty="0"/>
                        <a:t>　折り紙ホルダー</a:t>
                      </a:r>
                    </a:p>
                  </a:txBody>
                  <a:tcPr>
                    <a:solidFill>
                      <a:schemeClr val="accent2">
                        <a:lumMod val="20000"/>
                        <a:lumOff val="80000"/>
                      </a:schemeClr>
                    </a:solidFill>
                  </a:tcPr>
                </a:tc>
                <a:tc>
                  <a:txBody>
                    <a:bodyPr/>
                    <a:lstStyle/>
                    <a:p>
                      <a:r>
                        <a:rPr lang="ja-JP" altLang="en-US" sz="2000" b="0" i="0" kern="1200" dirty="0">
                          <a:solidFill>
                            <a:schemeClr val="dk1"/>
                          </a:solidFill>
                          <a:effectLst/>
                          <a:latin typeface="+mn-lt"/>
                          <a:ea typeface="+mn-ea"/>
                          <a:cs typeface="+mn-cs"/>
                        </a:rPr>
                        <a:t>   </a:t>
                      </a:r>
                      <a:r>
                        <a:rPr kumimoji="1" lang="ja-JP" altLang="en-US" sz="2000" b="0" i="0" kern="1200" dirty="0">
                          <a:solidFill>
                            <a:schemeClr val="dk1"/>
                          </a:solidFill>
                          <a:effectLst/>
                          <a:latin typeface="+mn-lt"/>
                          <a:ea typeface="+mn-ea"/>
                          <a:cs typeface="+mn-cs"/>
                        </a:rPr>
                        <a:t>おりがみを入れておき、すぐに取り出せるように</a:t>
                      </a:r>
                      <a:endParaRPr lang="ja-JP" altLang="en-US" sz="2000" dirty="0"/>
                    </a:p>
                    <a:p>
                      <a:pPr lvl="0">
                        <a:buNone/>
                      </a:pPr>
                      <a:r>
                        <a:rPr lang="ja-JP" altLang="en-US" sz="2000" b="0" i="0" kern="1200" dirty="0">
                          <a:solidFill>
                            <a:schemeClr val="dk1"/>
                          </a:solidFill>
                          <a:effectLst/>
                          <a:latin typeface="+mn-lt"/>
                          <a:ea typeface="+mn-ea"/>
                          <a:cs typeface="+mn-cs"/>
                        </a:rPr>
                        <a:t>   </a:t>
                      </a:r>
                      <a:r>
                        <a:rPr kumimoji="1" lang="ja-JP" altLang="en-US" sz="2000" b="0" i="0" kern="1200" dirty="0">
                          <a:solidFill>
                            <a:schemeClr val="dk1"/>
                          </a:solidFill>
                          <a:effectLst/>
                          <a:latin typeface="+mn-lt"/>
                          <a:ea typeface="+mn-ea"/>
                          <a:cs typeface="+mn-cs"/>
                        </a:rPr>
                        <a:t>する</a:t>
                      </a:r>
                      <a:r>
                        <a:rPr lang="ja-JP" altLang="en-US" sz="2000" b="0" i="0" kern="1200" dirty="0">
                          <a:solidFill>
                            <a:schemeClr val="dk1"/>
                          </a:solidFill>
                          <a:effectLst/>
                          <a:latin typeface="+mn-lt"/>
                          <a:ea typeface="+mn-ea"/>
                          <a:cs typeface="+mn-cs"/>
                        </a:rPr>
                        <a:t>ため</a:t>
                      </a:r>
                      <a:endParaRPr kumimoji="1" lang="ja-JP" altLang="en-US" sz="2000" dirty="0"/>
                    </a:p>
                  </a:txBody>
                  <a:tcPr>
                    <a:solidFill>
                      <a:schemeClr val="accent2">
                        <a:lumMod val="20000"/>
                        <a:lumOff val="80000"/>
                      </a:schemeClr>
                    </a:solidFill>
                  </a:tcPr>
                </a:tc>
                <a:tc>
                  <a:txBody>
                    <a:bodyPr/>
                    <a:lstStyle/>
                    <a:p>
                      <a:r>
                        <a:rPr kumimoji="1" lang="ja-JP" altLang="en-US" sz="2000" dirty="0"/>
                        <a:t>　　　　メカ</a:t>
                      </a:r>
                    </a:p>
                  </a:txBody>
                  <a:tcPr>
                    <a:solidFill>
                      <a:schemeClr val="accent2">
                        <a:lumMod val="20000"/>
                        <a:lumOff val="80000"/>
                      </a:schemeClr>
                    </a:solidFill>
                  </a:tcPr>
                </a:tc>
                <a:extLst>
                  <a:ext uri="{0D108BD9-81ED-4DB2-BD59-A6C34878D82A}">
                    <a16:rowId xmlns:a16="http://schemas.microsoft.com/office/drawing/2014/main" val="439488476"/>
                  </a:ext>
                </a:extLst>
              </a:tr>
              <a:tr h="816449">
                <a:tc>
                  <a:txBody>
                    <a:bodyPr/>
                    <a:lstStyle/>
                    <a:p>
                      <a:r>
                        <a:rPr kumimoji="1" lang="ja-JP" altLang="en-US" sz="2000" dirty="0"/>
                        <a:t>　</a:t>
                      </a:r>
                      <a:endParaRPr kumimoji="1" lang="en-US" altLang="ja-JP" sz="2000" dirty="0"/>
                    </a:p>
                    <a:p>
                      <a:r>
                        <a:rPr kumimoji="1" lang="ja-JP" altLang="en-US" sz="2000" dirty="0"/>
                        <a:t>　緊急停止ボタン</a:t>
                      </a:r>
                    </a:p>
                  </a:txBody>
                  <a:tcPr>
                    <a:solidFill>
                      <a:schemeClr val="accent2">
                        <a:lumMod val="20000"/>
                        <a:lumOff val="80000"/>
                      </a:schemeClr>
                    </a:solidFill>
                  </a:tcPr>
                </a:tc>
                <a:tc>
                  <a:txBody>
                    <a:bodyPr/>
                    <a:lstStyle/>
                    <a:p>
                      <a:r>
                        <a:rPr kumimoji="1" lang="ja-JP" altLang="en-US" sz="2000" dirty="0"/>
                        <a:t>　　　　　　　　　</a:t>
                      </a:r>
                      <a:endParaRPr kumimoji="1" lang="en-US" altLang="ja-JP" sz="2000" dirty="0"/>
                    </a:p>
                    <a:p>
                      <a:r>
                        <a:rPr kumimoji="1" lang="ja-JP" altLang="en-US" sz="2000" dirty="0"/>
                        <a:t>　　　　　　　　　安全のため</a:t>
                      </a:r>
                    </a:p>
                  </a:txBody>
                  <a:tcPr>
                    <a:solidFill>
                      <a:schemeClr val="accent2">
                        <a:lumMod val="20000"/>
                        <a:lumOff val="80000"/>
                      </a:schemeClr>
                    </a:solidFill>
                  </a:tcPr>
                </a:tc>
                <a:tc>
                  <a:txBody>
                    <a:bodyPr/>
                    <a:lstStyle/>
                    <a:p>
                      <a:r>
                        <a:rPr kumimoji="1" lang="ja-JP" altLang="en-US" sz="2000" dirty="0"/>
                        <a:t>　　メカ</a:t>
                      </a:r>
                      <a:r>
                        <a:rPr lang="ja-JP" altLang="en-US" sz="2000" dirty="0"/>
                        <a:t>, </a:t>
                      </a:r>
                      <a:r>
                        <a:rPr kumimoji="1" lang="ja-JP" altLang="en-US" sz="2000" dirty="0"/>
                        <a:t>エレキ</a:t>
                      </a:r>
                    </a:p>
                  </a:txBody>
                  <a:tcPr>
                    <a:solidFill>
                      <a:schemeClr val="accent2">
                        <a:lumMod val="20000"/>
                        <a:lumOff val="80000"/>
                      </a:schemeClr>
                    </a:solidFill>
                  </a:tcPr>
                </a:tc>
                <a:extLst>
                  <a:ext uri="{0D108BD9-81ED-4DB2-BD59-A6C34878D82A}">
                    <a16:rowId xmlns:a16="http://schemas.microsoft.com/office/drawing/2014/main" val="1490697733"/>
                  </a:ext>
                </a:extLst>
              </a:tr>
            </a:tbl>
          </a:graphicData>
        </a:graphic>
      </p:graphicFrame>
    </p:spTree>
    <p:extLst>
      <p:ext uri="{BB962C8B-B14F-4D97-AF65-F5344CB8AC3E}">
        <p14:creationId xmlns:p14="http://schemas.microsoft.com/office/powerpoint/2010/main" val="181095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3F9520-4DE0-E14A-B115-3AEAEE3AE498}"/>
              </a:ext>
            </a:extLst>
          </p:cNvPr>
          <p:cNvSpPr>
            <a:spLocks noGrp="1"/>
          </p:cNvSpPr>
          <p:nvPr>
            <p:ph type="title"/>
          </p:nvPr>
        </p:nvSpPr>
        <p:spPr>
          <a:xfrm>
            <a:off x="456807" y="133906"/>
            <a:ext cx="11278386" cy="2094287"/>
          </a:xfrm>
        </p:spPr>
        <p:txBody>
          <a:bodyPr>
            <a:normAutofit/>
          </a:bodyPr>
          <a:lstStyle/>
          <a:p>
            <a:r>
              <a:rPr lang="ja-JP" altLang="en-US" sz="8000" u="sng"/>
              <a:t>はじめに</a:t>
            </a:r>
            <a:endParaRPr kumimoji="1" lang="ja-JP" altLang="en-US" sz="8000" u="sng"/>
          </a:p>
        </p:txBody>
      </p:sp>
      <p:sp>
        <p:nvSpPr>
          <p:cNvPr id="3" name="コンテンツ プレースホルダー 2">
            <a:extLst>
              <a:ext uri="{FF2B5EF4-FFF2-40B4-BE49-F238E27FC236}">
                <a16:creationId xmlns:a16="http://schemas.microsoft.com/office/drawing/2014/main" id="{38677F7F-F94D-CA40-91B9-D9EA80D90423}"/>
              </a:ext>
            </a:extLst>
          </p:cNvPr>
          <p:cNvSpPr>
            <a:spLocks noGrp="1"/>
          </p:cNvSpPr>
          <p:nvPr>
            <p:ph idx="1"/>
          </p:nvPr>
        </p:nvSpPr>
        <p:spPr>
          <a:xfrm>
            <a:off x="532221" y="1441450"/>
            <a:ext cx="11735193" cy="5282644"/>
          </a:xfrm>
        </p:spPr>
        <p:txBody>
          <a:bodyPr vert="horz" lIns="91440" tIns="45720" rIns="91440" bIns="45720" rtlCol="0" anchor="t">
            <a:normAutofit fontScale="32500" lnSpcReduction="20000"/>
          </a:bodyPr>
          <a:lstStyle/>
          <a:p>
            <a:pPr marL="0" indent="0" algn="l">
              <a:spcAft>
                <a:spcPts val="1000"/>
              </a:spcAft>
              <a:buNone/>
            </a:pPr>
            <a:endParaRPr lang="en-US" altLang="ja-JP" sz="3200" b="1">
              <a:solidFill>
                <a:srgbClr val="333333"/>
              </a:solidFill>
              <a:latin typeface="Verdana" panose="020B0604030504040204" pitchFamily="34" charset="0"/>
            </a:endParaRPr>
          </a:p>
          <a:p>
            <a:pPr marL="0" indent="0" algn="l">
              <a:spcAft>
                <a:spcPts val="1000"/>
              </a:spcAft>
              <a:buNone/>
            </a:pPr>
            <a:endParaRPr lang="en-US" altLang="ja-JP" sz="3200" b="1">
              <a:solidFill>
                <a:srgbClr val="333333"/>
              </a:solidFill>
              <a:latin typeface="Verdana" panose="020B0604030504040204" pitchFamily="34" charset="0"/>
            </a:endParaRPr>
          </a:p>
          <a:p>
            <a:pPr marL="0" indent="0" algn="l">
              <a:spcAft>
                <a:spcPts val="1000"/>
              </a:spcAft>
              <a:buNone/>
            </a:pPr>
            <a:endParaRPr lang="en-US" altLang="ja-JP" sz="3200" b="1">
              <a:solidFill>
                <a:srgbClr val="333333"/>
              </a:solidFill>
              <a:latin typeface="Verdana" panose="020B0604030504040204" pitchFamily="34" charset="0"/>
            </a:endParaRPr>
          </a:p>
          <a:p>
            <a:pPr marL="0" indent="0" algn="l">
              <a:spcAft>
                <a:spcPts val="1000"/>
              </a:spcAft>
              <a:buNone/>
            </a:pPr>
            <a:r>
              <a:rPr lang="ja-JP" altLang="en-US" sz="11800" b="1">
                <a:solidFill>
                  <a:srgbClr val="333333"/>
                </a:solidFill>
                <a:latin typeface="Verdana"/>
                <a:ea typeface="游ゴシック"/>
              </a:rPr>
              <a:t>我々のロボットが家族の新たな一員に!!</a:t>
            </a:r>
            <a:endParaRPr lang="en-US" altLang="ja-JP" sz="11800" b="1">
              <a:solidFill>
                <a:srgbClr val="333333"/>
              </a:solidFill>
              <a:latin typeface="Verdana"/>
              <a:ea typeface="游ゴシック"/>
            </a:endParaRPr>
          </a:p>
          <a:p>
            <a:pPr marL="0" indent="0">
              <a:spcAft>
                <a:spcPts val="1000"/>
              </a:spcAft>
              <a:buNone/>
            </a:pPr>
            <a:endParaRPr lang="ja-JP" altLang="en-US" sz="11800" b="1">
              <a:solidFill>
                <a:srgbClr val="333333"/>
              </a:solidFill>
              <a:latin typeface="Verdana"/>
              <a:ea typeface="游ゴシック"/>
            </a:endParaRPr>
          </a:p>
          <a:p>
            <a:pPr marL="0" indent="0" algn="l">
              <a:spcAft>
                <a:spcPts val="1000"/>
              </a:spcAft>
              <a:buNone/>
            </a:pPr>
            <a:r>
              <a:rPr lang="ja-JP" altLang="en-US" sz="11800" b="1">
                <a:solidFill>
                  <a:srgbClr val="333333"/>
                </a:solidFill>
                <a:latin typeface="Verdana"/>
                <a:ea typeface="游ゴシック"/>
              </a:rPr>
              <a:t>お子さんの何気ない日常を写真に収め思い出作りをサポートします!</a:t>
            </a:r>
            <a:br>
              <a:rPr lang="ja-JP" altLang="en-US" sz="11800"/>
            </a:br>
            <a:endParaRPr lang="en-US" altLang="ja-JP" sz="11800" b="0" i="0">
              <a:solidFill>
                <a:srgbClr val="333333"/>
              </a:solidFill>
              <a:effectLst/>
              <a:latin typeface="Verdana" panose="020B0604030504040204" pitchFamily="34" charset="0"/>
              <a:ea typeface="游ゴシック"/>
            </a:endParaRPr>
          </a:p>
          <a:p>
            <a:pPr marL="0" indent="0">
              <a:buNone/>
            </a:pPr>
            <a:br>
              <a:rPr lang="ja-JP" altLang="en-US" sz="2000"/>
            </a:br>
            <a:endParaRPr lang="en-US" altLang="ja-JP" sz="2000"/>
          </a:p>
          <a:p>
            <a:pPr marL="0" indent="0">
              <a:buNone/>
            </a:pPr>
            <a:endParaRPr kumimoji="1" lang="en-US" altLang="ja-JP" sz="2000"/>
          </a:p>
          <a:p>
            <a:pPr marL="0" indent="0">
              <a:buNone/>
            </a:pPr>
            <a:endParaRPr lang="en-US" altLang="ja-JP" sz="2000"/>
          </a:p>
          <a:p>
            <a:pPr marL="0" indent="0">
              <a:buNone/>
            </a:pPr>
            <a:endParaRPr kumimoji="1" lang="en-US" altLang="ja-JP" sz="2000"/>
          </a:p>
          <a:p>
            <a:pPr marL="0" indent="0">
              <a:buNone/>
            </a:pPr>
            <a:endParaRPr lang="en-US" altLang="ja-JP" sz="2000"/>
          </a:p>
          <a:p>
            <a:pPr marL="0" indent="0">
              <a:buNone/>
            </a:pPr>
            <a:r>
              <a:rPr lang="ja-JP" altLang="en-US" sz="2000"/>
              <a:t>　　　　　　　　　　　　　　　　　　　　　　　　　　　　　　　　　</a:t>
            </a:r>
            <a:endParaRPr kumimoji="1" lang="en-US" altLang="ja-JP" sz="2000"/>
          </a:p>
        </p:txBody>
      </p:sp>
    </p:spTree>
    <p:extLst>
      <p:ext uri="{BB962C8B-B14F-4D97-AF65-F5344CB8AC3E}">
        <p14:creationId xmlns:p14="http://schemas.microsoft.com/office/powerpoint/2010/main" val="397693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D6ED602-0542-469A-9529-FF0365ACDB0B}"/>
              </a:ext>
            </a:extLst>
          </p:cNvPr>
          <p:cNvSpPr>
            <a:spLocks noGrp="1"/>
          </p:cNvSpPr>
          <p:nvPr>
            <p:ph idx="1"/>
          </p:nvPr>
        </p:nvSpPr>
        <p:spPr>
          <a:xfrm>
            <a:off x="220717" y="1300178"/>
            <a:ext cx="11971283" cy="4848373"/>
          </a:xfrm>
          <a:solidFill>
            <a:schemeClr val="bg2"/>
          </a:solidFill>
        </p:spPr>
        <p:txBody>
          <a:bodyPr>
            <a:noAutofit/>
          </a:bodyPr>
          <a:lstStyle/>
          <a:p>
            <a:pPr marL="0" indent="0">
              <a:buNone/>
            </a:pPr>
            <a:r>
              <a:rPr kumimoji="1" lang="ja-JP" altLang="en-US" sz="3800">
                <a:latin typeface="Neue Haas Grotesk Text Pro" panose="020B0504020202020204" pitchFamily="34" charset="0"/>
              </a:rPr>
              <a:t>ふと昔の写真を見て懐かしむことはありませんか？</a:t>
            </a:r>
            <a:endParaRPr kumimoji="1" lang="en-US" altLang="ja-JP" sz="3800">
              <a:latin typeface="Neue Haas Grotesk Text Pro" panose="020B0504020202020204" pitchFamily="34" charset="0"/>
            </a:endParaRPr>
          </a:p>
          <a:p>
            <a:pPr marL="0" indent="0">
              <a:buNone/>
            </a:pPr>
            <a:endParaRPr lang="en-US" altLang="ja-JP" sz="3800">
              <a:latin typeface="Neue Haas Grotesk Text Pro" panose="020B0504020202020204" pitchFamily="34" charset="0"/>
            </a:endParaRPr>
          </a:p>
          <a:p>
            <a:pPr marL="0" indent="0">
              <a:buNone/>
            </a:pPr>
            <a:r>
              <a:rPr kumimoji="1" lang="ja-JP" altLang="en-US" sz="3800">
                <a:latin typeface="Neue Haas Grotesk Text Pro" panose="020B0504020202020204" pitchFamily="34" charset="0"/>
              </a:rPr>
              <a:t>その時見る写真はどのようなものが多いでしょうか？</a:t>
            </a:r>
            <a:br>
              <a:rPr kumimoji="1" lang="en-US" altLang="ja-JP" sz="3800">
                <a:latin typeface="Neue Haas Grotesk Text Pro" panose="020B0504020202020204" pitchFamily="34" charset="0"/>
              </a:rPr>
            </a:br>
            <a:endParaRPr kumimoji="1" lang="en-US" altLang="ja-JP" sz="3800">
              <a:latin typeface="Neue Haas Grotesk Text Pro" panose="020B0504020202020204" pitchFamily="34" charset="0"/>
            </a:endParaRPr>
          </a:p>
          <a:p>
            <a:pPr marL="0" indent="0">
              <a:buNone/>
            </a:pPr>
            <a:r>
              <a:rPr lang="ja-JP" altLang="en-US" sz="3800">
                <a:latin typeface="Neue Haas Grotesk Text Pro" panose="020B0504020202020204" pitchFamily="34" charset="0"/>
              </a:rPr>
              <a:t>私たちの両親はどのくらいの頻度で写真を撮っていたのでしょうか？</a:t>
            </a:r>
            <a:br>
              <a:rPr lang="en-US" altLang="ja-JP" sz="3800"/>
            </a:br>
            <a:endParaRPr lang="en-US" altLang="ja-JP" sz="3800"/>
          </a:p>
          <a:p>
            <a:pPr marL="0" indent="0">
              <a:buNone/>
            </a:pPr>
            <a:br>
              <a:rPr kumimoji="1" lang="en-US" altLang="ja-JP" sz="3500"/>
            </a:br>
            <a:endParaRPr kumimoji="1" lang="ja-JP" altLang="en-US" sz="3500"/>
          </a:p>
        </p:txBody>
      </p:sp>
      <p:pic>
        <p:nvPicPr>
          <p:cNvPr id="9" name="図 8" descr="シャツ が含まれている画像&#10;&#10;自動的に生成された説明">
            <a:extLst>
              <a:ext uri="{FF2B5EF4-FFF2-40B4-BE49-F238E27FC236}">
                <a16:creationId xmlns:a16="http://schemas.microsoft.com/office/drawing/2014/main" id="{6244CBFE-F006-400D-A82A-C3FE5B59048B}"/>
              </a:ext>
            </a:extLst>
          </p:cNvPr>
          <p:cNvPicPr>
            <a:picLocks noChangeAspect="1"/>
          </p:cNvPicPr>
          <p:nvPr/>
        </p:nvPicPr>
        <p:blipFill>
          <a:blip r:embed="rId2"/>
          <a:stretch>
            <a:fillRect/>
          </a:stretch>
        </p:blipFill>
        <p:spPr>
          <a:xfrm>
            <a:off x="6015407" y="4336475"/>
            <a:ext cx="2103835" cy="2579809"/>
          </a:xfrm>
          <a:prstGeom prst="rect">
            <a:avLst/>
          </a:prstGeom>
        </p:spPr>
      </p:pic>
      <p:pic>
        <p:nvPicPr>
          <p:cNvPr id="11" name="図 10" descr="おもちゃ, 持つ, クマ が含まれている画像&#10;&#10;自動的に生成された説明">
            <a:extLst>
              <a:ext uri="{FF2B5EF4-FFF2-40B4-BE49-F238E27FC236}">
                <a16:creationId xmlns:a16="http://schemas.microsoft.com/office/drawing/2014/main" id="{321DF4DA-80A5-4C81-870F-117F1C55AE6D}"/>
              </a:ext>
            </a:extLst>
          </p:cNvPr>
          <p:cNvPicPr>
            <a:picLocks noChangeAspect="1"/>
          </p:cNvPicPr>
          <p:nvPr/>
        </p:nvPicPr>
        <p:blipFill>
          <a:blip r:embed="rId3"/>
          <a:stretch>
            <a:fillRect/>
          </a:stretch>
        </p:blipFill>
        <p:spPr>
          <a:xfrm>
            <a:off x="7846603" y="4281055"/>
            <a:ext cx="2001407" cy="2579810"/>
          </a:xfrm>
          <a:prstGeom prst="rect">
            <a:avLst/>
          </a:prstGeom>
        </p:spPr>
      </p:pic>
    </p:spTree>
    <p:extLst>
      <p:ext uri="{BB962C8B-B14F-4D97-AF65-F5344CB8AC3E}">
        <p14:creationId xmlns:p14="http://schemas.microsoft.com/office/powerpoint/2010/main" val="3876692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B23AC28-AB6E-40F1-AC9B-FF043B403012}"/>
              </a:ext>
            </a:extLst>
          </p:cNvPr>
          <p:cNvSpPr>
            <a:spLocks noGrp="1"/>
          </p:cNvSpPr>
          <p:nvPr>
            <p:ph idx="1"/>
          </p:nvPr>
        </p:nvSpPr>
        <p:spPr>
          <a:xfrm>
            <a:off x="838200" y="301625"/>
            <a:ext cx="10515600" cy="6297138"/>
          </a:xfrm>
        </p:spPr>
        <p:txBody>
          <a:bodyPr>
            <a:normAutofit/>
          </a:bodyPr>
          <a:lstStyle/>
          <a:p>
            <a:pPr marL="0" indent="0">
              <a:lnSpc>
                <a:spcPct val="110000"/>
              </a:lnSpc>
              <a:spcAft>
                <a:spcPts val="1000"/>
              </a:spcAft>
              <a:buNone/>
            </a:pPr>
            <a:endParaRPr lang="en-US" altLang="ja-JP" sz="2000"/>
          </a:p>
          <a:p>
            <a:endParaRPr kumimoji="1" lang="en-US" altLang="ja-JP"/>
          </a:p>
          <a:p>
            <a:endParaRPr lang="en-US" altLang="ja-JP"/>
          </a:p>
          <a:p>
            <a:endParaRPr kumimoji="1" lang="en-US" altLang="ja-JP"/>
          </a:p>
          <a:p>
            <a:endParaRPr lang="en-US" altLang="ja-JP"/>
          </a:p>
          <a:p>
            <a:endParaRPr kumimoji="1" lang="en-US" altLang="ja-JP"/>
          </a:p>
          <a:p>
            <a:pPr marL="0" indent="0">
              <a:buNone/>
            </a:pPr>
            <a:endParaRPr kumimoji="1" lang="en-US" altLang="ja-JP"/>
          </a:p>
          <a:p>
            <a:endParaRPr lang="en-US" altLang="ja-JP"/>
          </a:p>
          <a:p>
            <a:endParaRPr kumimoji="1" lang="en-US" altLang="ja-JP"/>
          </a:p>
          <a:p>
            <a:pPr marL="0" indent="0">
              <a:buNone/>
            </a:pPr>
            <a:endParaRPr kumimoji="1" lang="en-US" altLang="ja-JP" sz="2800"/>
          </a:p>
          <a:p>
            <a:pPr marL="0" indent="0">
              <a:buNone/>
            </a:pPr>
            <a:r>
              <a:rPr kumimoji="1" lang="ja-JP" altLang="en-US" sz="3000"/>
              <a:t>実際に調べたところ、頻度としてはイベントの時が一番多く、次に多い頻度としても週</a:t>
            </a:r>
            <a:r>
              <a:rPr kumimoji="1" lang="en-US" altLang="ja-JP" sz="3000"/>
              <a:t>1</a:t>
            </a:r>
            <a:r>
              <a:rPr kumimoji="1" lang="ja-JP" altLang="en-US" sz="3000"/>
              <a:t>回と、決して多いとは言えません。</a:t>
            </a:r>
          </a:p>
          <a:p>
            <a:pPr marL="0" indent="0">
              <a:buNone/>
            </a:pPr>
            <a:endParaRPr kumimoji="1" lang="ja-JP" altLang="en-US"/>
          </a:p>
        </p:txBody>
      </p:sp>
      <p:pic>
        <p:nvPicPr>
          <p:cNvPr id="5" name="図 4">
            <a:extLst>
              <a:ext uri="{FF2B5EF4-FFF2-40B4-BE49-F238E27FC236}">
                <a16:creationId xmlns:a16="http://schemas.microsoft.com/office/drawing/2014/main" id="{09C2A0BD-7C50-4492-BA33-1152171B3199}"/>
              </a:ext>
            </a:extLst>
          </p:cNvPr>
          <p:cNvPicPr>
            <a:picLocks noChangeAspect="1"/>
          </p:cNvPicPr>
          <p:nvPr/>
        </p:nvPicPr>
        <p:blipFill>
          <a:blip r:embed="rId2"/>
          <a:stretch>
            <a:fillRect/>
          </a:stretch>
        </p:blipFill>
        <p:spPr>
          <a:xfrm>
            <a:off x="2456101" y="584968"/>
            <a:ext cx="7279798" cy="4236843"/>
          </a:xfrm>
          <a:prstGeom prst="rect">
            <a:avLst/>
          </a:prstGeom>
        </p:spPr>
      </p:pic>
    </p:spTree>
    <p:extLst>
      <p:ext uri="{BB962C8B-B14F-4D97-AF65-F5344CB8AC3E}">
        <p14:creationId xmlns:p14="http://schemas.microsoft.com/office/powerpoint/2010/main" val="404371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45F95FF-8AE6-4CC7-BB1B-564E9BC259A6}"/>
              </a:ext>
            </a:extLst>
          </p:cNvPr>
          <p:cNvSpPr>
            <a:spLocks noGrp="1"/>
          </p:cNvSpPr>
          <p:nvPr>
            <p:ph idx="1"/>
          </p:nvPr>
        </p:nvSpPr>
        <p:spPr>
          <a:xfrm>
            <a:off x="471340" y="420646"/>
            <a:ext cx="10882460" cy="6437354"/>
          </a:xfrm>
        </p:spPr>
        <p:txBody>
          <a:bodyPr>
            <a:normAutofit/>
          </a:bodyPr>
          <a:lstStyle/>
          <a:p>
            <a:pPr marL="0" indent="0">
              <a:buNone/>
            </a:pPr>
            <a:r>
              <a:rPr kumimoji="1" lang="ja-JP" altLang="en-US" sz="3000"/>
              <a:t>さらに</a:t>
            </a:r>
            <a:endParaRPr kumimoji="1" lang="en-US" altLang="ja-JP" sz="3000"/>
          </a:p>
          <a:p>
            <a:pPr marL="0" indent="0">
              <a:spcAft>
                <a:spcPts val="1000"/>
              </a:spcAft>
              <a:buNone/>
            </a:pPr>
            <a:r>
              <a:rPr lang="ja-JP" altLang="en-US" sz="3000"/>
              <a:t>　コロナ渦での緊急事態宣言などによる外出自粛によって旅行　</a:t>
            </a:r>
            <a:br>
              <a:rPr lang="en-US" altLang="ja-JP" sz="3000"/>
            </a:br>
            <a:r>
              <a:rPr lang="ja-JP" altLang="en-US" sz="3000"/>
              <a:t>　やイベントが次々と中止になっている。</a:t>
            </a:r>
            <a:endParaRPr lang="en-US" altLang="ja-JP" sz="3000"/>
          </a:p>
          <a:p>
            <a:pPr marL="0" indent="0">
              <a:buNone/>
            </a:pPr>
            <a:r>
              <a:rPr lang="ja-JP" altLang="en-US" sz="3000"/>
              <a:t>　　　　旅行先やイベントでの記念写真や家族写真などを撮る　</a:t>
            </a:r>
            <a:br>
              <a:rPr lang="en-US" altLang="ja-JP" sz="3000"/>
            </a:br>
            <a:r>
              <a:rPr lang="ja-JP" altLang="en-US" sz="3000"/>
              <a:t>　　　　機会がかなり減る。</a:t>
            </a:r>
            <a:endParaRPr lang="en-US" altLang="ja-JP" sz="3000"/>
          </a:p>
          <a:p>
            <a:pPr marL="0" indent="0">
              <a:buNone/>
            </a:pPr>
            <a:endParaRPr lang="en-US" altLang="ja-JP" sz="3000"/>
          </a:p>
          <a:p>
            <a:pPr marL="0" indent="0">
              <a:spcBef>
                <a:spcPts val="0"/>
              </a:spcBef>
              <a:buNone/>
            </a:pPr>
            <a:r>
              <a:rPr lang="ja-JP" altLang="en-US" sz="3000"/>
              <a:t>　　</a:t>
            </a:r>
            <a:endParaRPr lang="en-US" altLang="ja-JP" sz="3000"/>
          </a:p>
          <a:p>
            <a:pPr marL="0" indent="0">
              <a:spcBef>
                <a:spcPts val="0"/>
              </a:spcBef>
              <a:buNone/>
            </a:pPr>
            <a:r>
              <a:rPr lang="ja-JP" altLang="en-US" sz="3000"/>
              <a:t>　そこで、我々は家での当たり前の日常を思い出とすることを　</a:t>
            </a:r>
            <a:br>
              <a:rPr lang="en-US" altLang="ja-JP" sz="3000"/>
            </a:br>
            <a:r>
              <a:rPr lang="ja-JP" altLang="en-US" sz="3000"/>
              <a:t>　これからのニューノーマルとして考え、日常を思い出にとい</a:t>
            </a:r>
            <a:br>
              <a:rPr lang="en-US" altLang="ja-JP" sz="3000"/>
            </a:br>
            <a:r>
              <a:rPr lang="ja-JP" altLang="en-US" sz="3000"/>
              <a:t>　うところに着目し、今回プロジェクトを立ち上げました。</a:t>
            </a:r>
            <a:endParaRPr lang="en-US" altLang="ja-JP" sz="3000"/>
          </a:p>
          <a:p>
            <a:pPr marL="0" indent="0">
              <a:spcBef>
                <a:spcPts val="0"/>
              </a:spcBef>
              <a:buNone/>
            </a:pPr>
            <a:endParaRPr lang="en-US" altLang="ja-JP" sz="3000"/>
          </a:p>
          <a:p>
            <a:pPr marL="0" indent="0">
              <a:spcBef>
                <a:spcPts val="0"/>
              </a:spcBef>
              <a:buNone/>
            </a:pPr>
            <a:endParaRPr lang="en-US" altLang="ja-JP" sz="3000"/>
          </a:p>
          <a:p>
            <a:pPr marL="0" indent="0">
              <a:buNone/>
            </a:pPr>
            <a:endParaRPr lang="en-US" altLang="ja-JP" sz="3000"/>
          </a:p>
          <a:p>
            <a:pPr marL="0" indent="0">
              <a:buNone/>
            </a:pPr>
            <a:endParaRPr lang="en-US" altLang="ja-JP"/>
          </a:p>
          <a:p>
            <a:pPr marL="0" indent="0">
              <a:buNone/>
            </a:pPr>
            <a:endParaRPr lang="en-US" altLang="ja-JP"/>
          </a:p>
          <a:p>
            <a:pPr marL="0" indent="0">
              <a:buNone/>
            </a:pPr>
            <a:endParaRPr lang="en-US" altLang="ja-JP"/>
          </a:p>
          <a:p>
            <a:pPr marL="0" indent="0">
              <a:buNone/>
            </a:pPr>
            <a:endParaRPr kumimoji="1" lang="ja-JP" altLang="en-US"/>
          </a:p>
        </p:txBody>
      </p:sp>
      <p:sp>
        <p:nvSpPr>
          <p:cNvPr id="16" name="矢印: 上向き折線 15">
            <a:extLst>
              <a:ext uri="{FF2B5EF4-FFF2-40B4-BE49-F238E27FC236}">
                <a16:creationId xmlns:a16="http://schemas.microsoft.com/office/drawing/2014/main" id="{9C734D46-9F81-49B0-9A72-A85EF65F3470}"/>
              </a:ext>
            </a:extLst>
          </p:cNvPr>
          <p:cNvSpPr/>
          <p:nvPr/>
        </p:nvSpPr>
        <p:spPr>
          <a:xfrm rot="5400000">
            <a:off x="1199069" y="1748384"/>
            <a:ext cx="590156" cy="801276"/>
          </a:xfrm>
          <a:prstGeom prst="ben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931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8B636800-35B0-4283-911B-0C0C28674834}"/>
              </a:ext>
            </a:extLst>
          </p:cNvPr>
          <p:cNvSpPr>
            <a:spLocks noGrp="1"/>
          </p:cNvSpPr>
          <p:nvPr>
            <p:ph idx="1"/>
          </p:nvPr>
        </p:nvSpPr>
        <p:spPr>
          <a:xfrm>
            <a:off x="336222" y="538213"/>
            <a:ext cx="11519555" cy="5676900"/>
          </a:xfrm>
        </p:spPr>
        <p:txBody>
          <a:bodyPr/>
          <a:lstStyle/>
          <a:p>
            <a:pPr marL="0" indent="0">
              <a:buNone/>
            </a:pPr>
            <a:r>
              <a:rPr lang="ja-JP" altLang="en-US" sz="4000" b="0" i="0">
                <a:solidFill>
                  <a:srgbClr val="333333"/>
                </a:solidFill>
                <a:effectLst/>
                <a:latin typeface="Verdana" panose="020B0604030504040204" pitchFamily="34" charset="0"/>
              </a:rPr>
              <a:t>私たちが本プロジェクトの製品</a:t>
            </a:r>
            <a:r>
              <a:rPr lang="ja-JP" altLang="en-US" sz="4000">
                <a:solidFill>
                  <a:srgbClr val="333333"/>
                </a:solidFill>
                <a:latin typeface="Verdana" panose="020B0604030504040204" pitchFamily="34" charset="0"/>
              </a:rPr>
              <a:t>で</a:t>
            </a:r>
            <a:r>
              <a:rPr lang="ja-JP" altLang="en-US" sz="4000" b="0" i="0">
                <a:solidFill>
                  <a:srgbClr val="333333"/>
                </a:solidFill>
                <a:effectLst/>
                <a:latin typeface="Verdana" panose="020B0604030504040204" pitchFamily="34" charset="0"/>
              </a:rPr>
              <a:t>期待している所</a:t>
            </a:r>
            <a:endParaRPr lang="en-US" altLang="ja-JP" sz="4000" b="0" i="0">
              <a:solidFill>
                <a:srgbClr val="333333"/>
              </a:solidFill>
              <a:effectLst/>
              <a:latin typeface="Verdana" panose="020B0604030504040204" pitchFamily="34" charset="0"/>
            </a:endParaRPr>
          </a:p>
          <a:p>
            <a:pPr marL="0" indent="0">
              <a:buNone/>
            </a:pPr>
            <a:endParaRPr lang="en-US" altLang="ja-JP">
              <a:solidFill>
                <a:srgbClr val="333333"/>
              </a:solidFill>
              <a:latin typeface="Verdana" panose="020B0604030504040204" pitchFamily="34" charset="0"/>
            </a:endParaRPr>
          </a:p>
          <a:p>
            <a:pPr marL="0" indent="0">
              <a:buNone/>
            </a:pPr>
            <a:endParaRPr lang="en-US" altLang="ja-JP" sz="5000"/>
          </a:p>
          <a:p>
            <a:pPr marL="0" indent="0">
              <a:buNone/>
            </a:pPr>
            <a:r>
              <a:rPr lang="ja-JP" altLang="en-US" sz="6500" b="1"/>
              <a:t>何気ない日常での写真により、</a:t>
            </a:r>
            <a:endParaRPr lang="en-US" altLang="ja-JP" sz="6500" b="1"/>
          </a:p>
          <a:p>
            <a:pPr marL="0" indent="0">
              <a:buNone/>
            </a:pPr>
            <a:r>
              <a:rPr lang="ja-JP" altLang="en-US" sz="6500" b="1"/>
              <a:t>親子で思い出を共有</a:t>
            </a:r>
            <a:endParaRPr lang="en-US" altLang="ja-JP" sz="6500" b="1" i="0">
              <a:solidFill>
                <a:srgbClr val="333333"/>
              </a:solidFill>
              <a:effectLst/>
              <a:latin typeface="Verdana" panose="020B0604030504040204" pitchFamily="34" charset="0"/>
            </a:endParaRPr>
          </a:p>
          <a:p>
            <a:endParaRPr kumimoji="1" lang="ja-JP" altLang="en-US"/>
          </a:p>
        </p:txBody>
      </p:sp>
    </p:spTree>
    <p:extLst>
      <p:ext uri="{BB962C8B-B14F-4D97-AF65-F5344CB8AC3E}">
        <p14:creationId xmlns:p14="http://schemas.microsoft.com/office/powerpoint/2010/main" val="86682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54837-CD54-424F-870B-A8A8F6507FB4}"/>
              </a:ext>
            </a:extLst>
          </p:cNvPr>
          <p:cNvSpPr>
            <a:spLocks noGrp="1"/>
          </p:cNvSpPr>
          <p:nvPr>
            <p:ph type="title"/>
          </p:nvPr>
        </p:nvSpPr>
        <p:spPr>
          <a:xfrm>
            <a:off x="838200" y="365125"/>
            <a:ext cx="10515600" cy="1505716"/>
          </a:xfrm>
        </p:spPr>
        <p:txBody>
          <a:bodyPr>
            <a:normAutofit/>
          </a:bodyPr>
          <a:lstStyle/>
          <a:p>
            <a:r>
              <a:rPr kumimoji="1" lang="ja-JP" altLang="en-US" sz="8000" u="sng"/>
              <a:t>プロジェクトテーマ</a:t>
            </a:r>
          </a:p>
        </p:txBody>
      </p:sp>
      <p:sp>
        <p:nvSpPr>
          <p:cNvPr id="3" name="コンテンツ プレースホルダー 2">
            <a:extLst>
              <a:ext uri="{FF2B5EF4-FFF2-40B4-BE49-F238E27FC236}">
                <a16:creationId xmlns:a16="http://schemas.microsoft.com/office/drawing/2014/main" id="{DC61D88E-B71E-4406-B1EE-5FD42889B142}"/>
              </a:ext>
            </a:extLst>
          </p:cNvPr>
          <p:cNvSpPr>
            <a:spLocks noGrp="1"/>
          </p:cNvSpPr>
          <p:nvPr>
            <p:ph idx="1"/>
          </p:nvPr>
        </p:nvSpPr>
        <p:spPr>
          <a:xfrm>
            <a:off x="838200" y="2073897"/>
            <a:ext cx="10515600" cy="3657600"/>
          </a:xfrm>
        </p:spPr>
        <p:txBody>
          <a:bodyPr>
            <a:normAutofit lnSpcReduction="10000"/>
          </a:bodyPr>
          <a:lstStyle/>
          <a:p>
            <a:pPr marL="0" indent="0" algn="just">
              <a:buNone/>
            </a:pPr>
            <a:r>
              <a:rPr kumimoji="1" lang="ja-JP" altLang="en-US"/>
              <a:t>　</a:t>
            </a:r>
            <a:r>
              <a:rPr lang="ja-JP" altLang="en-US" b="0" i="0">
                <a:solidFill>
                  <a:srgbClr val="333333"/>
                </a:solidFill>
                <a:effectLst/>
                <a:latin typeface="Verdana" panose="020B0604030504040204" pitchFamily="34" charset="0"/>
              </a:rPr>
              <a:t>私たちのプロジェクト</a:t>
            </a:r>
            <a:r>
              <a:rPr lang="ja-JP" altLang="en-US">
                <a:solidFill>
                  <a:srgbClr val="333333"/>
                </a:solidFill>
                <a:latin typeface="Verdana" panose="020B0604030504040204" pitchFamily="34" charset="0"/>
              </a:rPr>
              <a:t>テーマ</a:t>
            </a:r>
            <a:r>
              <a:rPr lang="ja-JP" altLang="en-US" b="0" i="0">
                <a:solidFill>
                  <a:srgbClr val="333333"/>
                </a:solidFill>
                <a:effectLst/>
                <a:latin typeface="Verdana" panose="020B0604030504040204" pitchFamily="34" charset="0"/>
              </a:rPr>
              <a:t>は、プロジェクトの主軸である写真（</a:t>
            </a:r>
            <a:r>
              <a:rPr lang="en-US" altLang="ja-JP" b="0" i="0">
                <a:solidFill>
                  <a:srgbClr val="333333"/>
                </a:solidFill>
                <a:effectLst/>
                <a:latin typeface="Verdana" panose="020B0604030504040204" pitchFamily="34" charset="0"/>
              </a:rPr>
              <a:t>Photo</a:t>
            </a:r>
            <a:r>
              <a:rPr lang="ja-JP" altLang="en-US" b="0" i="0">
                <a:solidFill>
                  <a:srgbClr val="333333"/>
                </a:solidFill>
                <a:effectLst/>
                <a:latin typeface="Verdana" panose="020B0604030504040204" pitchFamily="34" charset="0"/>
              </a:rPr>
              <a:t>）と家族に馴染みやすくするために犬（</a:t>
            </a:r>
            <a:r>
              <a:rPr lang="en-US" altLang="ja-JP" b="0" i="0">
                <a:solidFill>
                  <a:srgbClr val="333333"/>
                </a:solidFill>
                <a:effectLst/>
                <a:latin typeface="Verdana" panose="020B0604030504040204" pitchFamily="34" charset="0"/>
              </a:rPr>
              <a:t>KEN</a:t>
            </a:r>
            <a:r>
              <a:rPr lang="ja-JP" altLang="en-US" b="0" i="0">
                <a:solidFill>
                  <a:srgbClr val="333333"/>
                </a:solidFill>
                <a:effectLst/>
                <a:latin typeface="Verdana" panose="020B0604030504040204" pitchFamily="34" charset="0"/>
              </a:rPr>
              <a:t>）を組み合わせた</a:t>
            </a:r>
            <a:endParaRPr lang="en-US" altLang="ja-JP" b="0" i="0">
              <a:solidFill>
                <a:srgbClr val="333333"/>
              </a:solidFill>
              <a:effectLst/>
              <a:latin typeface="Verdana" panose="020B0604030504040204" pitchFamily="34" charset="0"/>
            </a:endParaRPr>
          </a:p>
          <a:p>
            <a:pPr marL="0" indent="0" algn="just">
              <a:buNone/>
            </a:pPr>
            <a:endParaRPr lang="en-US" altLang="ja-JP" b="0" i="0">
              <a:solidFill>
                <a:srgbClr val="333333"/>
              </a:solidFill>
              <a:effectLst/>
              <a:latin typeface="Verdana" panose="020B0604030504040204" pitchFamily="34" charset="0"/>
            </a:endParaRPr>
          </a:p>
          <a:p>
            <a:pPr marL="0" indent="0" algn="just">
              <a:buNone/>
            </a:pPr>
            <a:r>
              <a:rPr lang="ja-JP" altLang="en-US">
                <a:solidFill>
                  <a:srgbClr val="333333"/>
                </a:solidFill>
                <a:latin typeface="Verdana" panose="020B0604030504040204" pitchFamily="34" charset="0"/>
              </a:rPr>
              <a:t>　　　　</a:t>
            </a:r>
            <a:r>
              <a:rPr lang="en-US" altLang="ja-JP" sz="5000" b="1" i="0" err="1">
                <a:effectLst/>
                <a:latin typeface="Neue Haas Grotesk Text Pro" panose="020B0504020202020204" pitchFamily="34" charset="0"/>
              </a:rPr>
              <a:t>PhotoKEN</a:t>
            </a:r>
            <a:r>
              <a:rPr lang="ja-JP" altLang="en-US" sz="5000" b="1" i="0">
                <a:effectLst/>
                <a:latin typeface="Neue Haas Grotesk Text Pro" panose="020B0504020202020204" pitchFamily="34" charset="0"/>
              </a:rPr>
              <a:t>プロジェクト</a:t>
            </a:r>
            <a:endParaRPr lang="en-US" altLang="ja-JP" sz="5000" b="1" i="0">
              <a:effectLst/>
              <a:latin typeface="Neue Haas Grotesk Text Pro" panose="020B0504020202020204" pitchFamily="34" charset="0"/>
            </a:endParaRPr>
          </a:p>
          <a:p>
            <a:pPr marL="0" indent="0" algn="just">
              <a:buNone/>
            </a:pPr>
            <a:endParaRPr lang="en-US" altLang="ja-JP" sz="5000" b="1" i="0">
              <a:effectLst/>
              <a:latin typeface="Neue Haas Grotesk Text Pro" panose="020B0504020202020204" pitchFamily="34" charset="0"/>
            </a:endParaRPr>
          </a:p>
          <a:p>
            <a:pPr marL="0" indent="0" algn="just">
              <a:buNone/>
            </a:pPr>
            <a:r>
              <a:rPr lang="ja-JP" altLang="en-US" i="0">
                <a:effectLst/>
                <a:latin typeface="Neue Haas Grotesk Text Pro" panose="020B0504020202020204" pitchFamily="34" charset="0"/>
              </a:rPr>
              <a:t>です。</a:t>
            </a:r>
          </a:p>
          <a:p>
            <a:pPr marL="0" indent="0" algn="just">
              <a:buNone/>
            </a:pPr>
            <a:endParaRPr lang="ja-JP" altLang="en-US" b="0" i="0">
              <a:solidFill>
                <a:srgbClr val="333333"/>
              </a:solidFill>
              <a:effectLst/>
              <a:latin typeface="Verdana" panose="020B0604030504040204" pitchFamily="34" charset="0"/>
            </a:endParaRPr>
          </a:p>
          <a:p>
            <a:pPr marL="0" indent="0" algn="just">
              <a:buNone/>
            </a:pPr>
            <a:endParaRPr kumimoji="1" lang="ja-JP" altLang="en-US"/>
          </a:p>
        </p:txBody>
      </p:sp>
    </p:spTree>
    <p:extLst>
      <p:ext uri="{BB962C8B-B14F-4D97-AF65-F5344CB8AC3E}">
        <p14:creationId xmlns:p14="http://schemas.microsoft.com/office/powerpoint/2010/main" val="255972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2F501-2376-8842-B067-2A0BEF00310B}"/>
              </a:ext>
            </a:extLst>
          </p:cNvPr>
          <p:cNvSpPr>
            <a:spLocks noGrp="1"/>
          </p:cNvSpPr>
          <p:nvPr>
            <p:ph type="title"/>
          </p:nvPr>
        </p:nvSpPr>
        <p:spPr/>
        <p:txBody>
          <a:bodyPr>
            <a:normAutofit/>
          </a:bodyPr>
          <a:lstStyle/>
          <a:p>
            <a:r>
              <a:rPr kumimoji="1" lang="ja-JP" altLang="en-US" sz="8000" u="sng"/>
              <a:t>製品コンセプト</a:t>
            </a:r>
          </a:p>
        </p:txBody>
      </p:sp>
      <p:sp>
        <p:nvSpPr>
          <p:cNvPr id="3" name="コンテンツ プレースホルダー 2">
            <a:extLst>
              <a:ext uri="{FF2B5EF4-FFF2-40B4-BE49-F238E27FC236}">
                <a16:creationId xmlns:a16="http://schemas.microsoft.com/office/drawing/2014/main" id="{DD4F6E0E-B6CA-D945-AFC7-88017122425A}"/>
              </a:ext>
            </a:extLst>
          </p:cNvPr>
          <p:cNvSpPr>
            <a:spLocks noGrp="1"/>
          </p:cNvSpPr>
          <p:nvPr>
            <p:ph idx="1"/>
          </p:nvPr>
        </p:nvSpPr>
        <p:spPr>
          <a:xfrm>
            <a:off x="838199" y="2249831"/>
            <a:ext cx="11199829" cy="4351338"/>
          </a:xfrm>
        </p:spPr>
        <p:txBody>
          <a:bodyPr/>
          <a:lstStyle/>
          <a:p>
            <a:pPr marL="0" indent="0">
              <a:buNone/>
            </a:pPr>
            <a:endParaRPr kumimoji="1" lang="en-US" altLang="ja-JP" sz="4000"/>
          </a:p>
          <a:p>
            <a:pPr marL="0" indent="0">
              <a:buNone/>
            </a:pPr>
            <a:r>
              <a:rPr lang="ja-JP" altLang="en-US" sz="6000" b="1" i="0">
                <a:solidFill>
                  <a:srgbClr val="333333"/>
                </a:solidFill>
                <a:effectLst/>
                <a:latin typeface="Neue Haas Grotesk Text Pro" panose="020B0504020202020204" pitchFamily="34" charset="0"/>
              </a:rPr>
              <a:t>新たな家族の一員に！！</a:t>
            </a:r>
            <a:endParaRPr lang="en-US" altLang="ja-JP" sz="6000" b="1" i="0">
              <a:solidFill>
                <a:srgbClr val="333333"/>
              </a:solidFill>
              <a:effectLst/>
              <a:latin typeface="Neue Haas Grotesk Text Pro" panose="020B0504020202020204" pitchFamily="34" charset="0"/>
            </a:endParaRPr>
          </a:p>
          <a:p>
            <a:pPr marL="0" indent="0">
              <a:buNone/>
            </a:pPr>
            <a:r>
              <a:rPr lang="ja-JP" altLang="en-US" sz="6000" b="1">
                <a:solidFill>
                  <a:srgbClr val="333333"/>
                </a:solidFill>
                <a:latin typeface="Neue Haas Grotesk Text Pro" panose="020B0504020202020204" pitchFamily="34" charset="0"/>
              </a:rPr>
              <a:t>　　　　</a:t>
            </a:r>
            <a:r>
              <a:rPr lang="ja-JP" altLang="en-US" sz="6000" b="1" i="0">
                <a:solidFill>
                  <a:srgbClr val="333333"/>
                </a:solidFill>
                <a:effectLst/>
                <a:latin typeface="Neue Haas Grotesk Text Pro" panose="020B0504020202020204" pitchFamily="34" charset="0"/>
              </a:rPr>
              <a:t>「日常カメラワン」</a:t>
            </a:r>
          </a:p>
          <a:p>
            <a:pPr marL="0" indent="0">
              <a:buNone/>
            </a:pPr>
            <a:endParaRPr kumimoji="1" lang="en-US" altLang="ja-JP" sz="6000"/>
          </a:p>
          <a:p>
            <a:pPr marL="0" indent="0" algn="just">
              <a:buNone/>
            </a:pPr>
            <a:endParaRPr lang="en-US" altLang="ja-JP" sz="3000"/>
          </a:p>
          <a:p>
            <a:pPr marL="0" indent="0" algn="just">
              <a:buNone/>
            </a:pPr>
            <a:endParaRPr kumimoji="1" lang="ja-JP" altLang="en-US" sz="4000"/>
          </a:p>
        </p:txBody>
      </p:sp>
    </p:spTree>
    <p:extLst>
      <p:ext uri="{BB962C8B-B14F-4D97-AF65-F5344CB8AC3E}">
        <p14:creationId xmlns:p14="http://schemas.microsoft.com/office/powerpoint/2010/main" val="345733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F0C751-405C-474B-B94C-171BFEAFEB68}"/>
              </a:ext>
            </a:extLst>
          </p:cNvPr>
          <p:cNvSpPr>
            <a:spLocks noGrp="1"/>
          </p:cNvSpPr>
          <p:nvPr>
            <p:ph type="title"/>
          </p:nvPr>
        </p:nvSpPr>
        <p:spPr/>
        <p:txBody>
          <a:bodyPr>
            <a:normAutofit/>
          </a:bodyPr>
          <a:lstStyle/>
          <a:p>
            <a:r>
              <a:rPr kumimoji="1" lang="ja-JP" altLang="en-US" sz="8000" u="sng">
                <a:latin typeface="Neue Haas Grotesk Text Pro" panose="020B0504020202020204" pitchFamily="34" charset="0"/>
              </a:rPr>
              <a:t>想定しているユーザー</a:t>
            </a:r>
          </a:p>
        </p:txBody>
      </p:sp>
      <p:sp>
        <p:nvSpPr>
          <p:cNvPr id="3" name="コンテンツ プレースホルダー 2">
            <a:extLst>
              <a:ext uri="{FF2B5EF4-FFF2-40B4-BE49-F238E27FC236}">
                <a16:creationId xmlns:a16="http://schemas.microsoft.com/office/drawing/2014/main" id="{5C1EDDD1-3EE5-4CB3-BB12-BF4CB8604945}"/>
              </a:ext>
            </a:extLst>
          </p:cNvPr>
          <p:cNvSpPr>
            <a:spLocks noGrp="1"/>
          </p:cNvSpPr>
          <p:nvPr>
            <p:ph idx="1"/>
          </p:nvPr>
        </p:nvSpPr>
        <p:spPr>
          <a:xfrm>
            <a:off x="838200" y="1825624"/>
            <a:ext cx="10515600" cy="5032375"/>
          </a:xfrm>
        </p:spPr>
        <p:txBody>
          <a:bodyPr vert="horz" lIns="91440" tIns="45720" rIns="91440" bIns="45720" rtlCol="0" anchor="t">
            <a:normAutofit lnSpcReduction="10000"/>
          </a:bodyPr>
          <a:lstStyle/>
          <a:p>
            <a:pPr marL="0" indent="0" algn="just">
              <a:lnSpc>
                <a:spcPct val="120000"/>
              </a:lnSpc>
              <a:buNone/>
            </a:pPr>
            <a:r>
              <a:rPr lang="ja-JP" altLang="en-US" sz="3000">
                <a:ea typeface="游ゴシック"/>
              </a:rPr>
              <a:t>　</a:t>
            </a:r>
            <a:r>
              <a:rPr lang="ja-JP" sz="3000">
                <a:ea typeface="+mn-lt"/>
                <a:cs typeface="+mn-lt"/>
              </a:rPr>
              <a:t>・一緒にいるときの何気ない瞬間を残したい。</a:t>
            </a:r>
          </a:p>
          <a:p>
            <a:pPr marL="0" indent="0" algn="just">
              <a:lnSpc>
                <a:spcPct val="120000"/>
              </a:lnSpc>
              <a:buNone/>
            </a:pPr>
            <a:r>
              <a:rPr lang="ja-JP" altLang="en-US" sz="3000">
                <a:ea typeface="游ゴシック"/>
              </a:rPr>
              <a:t>    ・なるべく子供と一緒にいたいが、家事が忙しくて　　　</a:t>
            </a:r>
            <a:br>
              <a:rPr lang="en-US" altLang="ja-JP" sz="3000"/>
            </a:br>
            <a:r>
              <a:rPr lang="ja-JP" altLang="en-US" sz="3000">
                <a:ea typeface="游ゴシック"/>
              </a:rPr>
              <a:t>　　構ってあげられない。でも、その間の様子も知り　　</a:t>
            </a:r>
            <a:br>
              <a:rPr lang="en-US" altLang="ja-JP" sz="3000"/>
            </a:br>
            <a:r>
              <a:rPr lang="ja-JP" altLang="en-US" sz="3000">
                <a:ea typeface="游ゴシック"/>
              </a:rPr>
              <a:t>　　  たい。</a:t>
            </a:r>
            <a:endParaRPr lang="en-US" altLang="ja-JP" sz="3000">
              <a:ea typeface="游ゴシック"/>
              <a:cs typeface="Calibri"/>
            </a:endParaRPr>
          </a:p>
          <a:p>
            <a:pPr marL="0" indent="0" algn="just">
              <a:buNone/>
            </a:pPr>
            <a:endParaRPr lang="en-US" altLang="ja-JP" sz="3000"/>
          </a:p>
          <a:p>
            <a:pPr marL="0" indent="0" algn="just">
              <a:buNone/>
            </a:pPr>
            <a:r>
              <a:rPr lang="ja-JP" altLang="en-US" sz="3000"/>
              <a:t>　</a:t>
            </a:r>
            <a:endParaRPr lang="en-US" altLang="ja-JP" sz="2500"/>
          </a:p>
          <a:p>
            <a:pPr marL="0" indent="0" algn="just">
              <a:buNone/>
            </a:pPr>
            <a:r>
              <a:rPr kumimoji="1" lang="ja-JP" altLang="en-US" sz="2500"/>
              <a:t>　　</a:t>
            </a:r>
            <a:r>
              <a:rPr kumimoji="1" lang="ja-JP" altLang="en-US" sz="3200"/>
              <a:t>このような悩みを持つ親をターゲットとしている。</a:t>
            </a:r>
            <a:endParaRPr kumimoji="1" lang="en-US" altLang="ja-JP" sz="3200"/>
          </a:p>
          <a:p>
            <a:pPr marL="0" indent="0" algn="just">
              <a:buNone/>
            </a:pPr>
            <a:r>
              <a:rPr lang="ja-JP" altLang="en-US" sz="2500"/>
              <a:t>　</a:t>
            </a:r>
            <a:endParaRPr kumimoji="1" lang="en-US" altLang="ja-JP" sz="3000"/>
          </a:p>
          <a:p>
            <a:pPr marL="0" indent="0">
              <a:buNone/>
            </a:pPr>
            <a:r>
              <a:rPr lang="ja-JP" altLang="en-US" sz="3500"/>
              <a:t>　　　</a:t>
            </a:r>
            <a:endParaRPr kumimoji="1" lang="en-US" altLang="ja-JP" sz="3500"/>
          </a:p>
          <a:p>
            <a:pPr marL="0" indent="0">
              <a:buNone/>
            </a:pPr>
            <a:endParaRPr kumimoji="1" lang="en-US" altLang="ja-JP" sz="3500"/>
          </a:p>
          <a:p>
            <a:pPr marL="0" indent="0">
              <a:buNone/>
            </a:pPr>
            <a:endParaRPr kumimoji="1" lang="ja-JP" altLang="en-US" sz="3500"/>
          </a:p>
        </p:txBody>
      </p:sp>
      <p:sp>
        <p:nvSpPr>
          <p:cNvPr id="6" name="矢印: 下 5">
            <a:extLst>
              <a:ext uri="{FF2B5EF4-FFF2-40B4-BE49-F238E27FC236}">
                <a16:creationId xmlns:a16="http://schemas.microsoft.com/office/drawing/2014/main" id="{A3CE6F21-CA3D-40BD-924A-F220EF1BCBFD}"/>
              </a:ext>
            </a:extLst>
          </p:cNvPr>
          <p:cNvSpPr/>
          <p:nvPr/>
        </p:nvSpPr>
        <p:spPr>
          <a:xfrm>
            <a:off x="5277924" y="3973949"/>
            <a:ext cx="817123" cy="619295"/>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8791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EFF6CF9582B814F8CBFB069968D5A79" ma:contentTypeVersion="8" ma:contentTypeDescription="新しいドキュメントを作成します。" ma:contentTypeScope="" ma:versionID="457f5e779b039b5f856d029d76b7cdaf">
  <xsd:schema xmlns:xsd="http://www.w3.org/2001/XMLSchema" xmlns:xs="http://www.w3.org/2001/XMLSchema" xmlns:p="http://schemas.microsoft.com/office/2006/metadata/properties" xmlns:ns2="41236162-b835-4bc6-b0cd-387f8bde0ad8" targetNamespace="http://schemas.microsoft.com/office/2006/metadata/properties" ma:root="true" ma:fieldsID="531298bc5bba294ed9c3bb44944431e3" ns2:_="">
    <xsd:import namespace="41236162-b835-4bc6-b0cd-387f8bde0a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236162-b835-4bc6-b0cd-387f8bde0a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22D3D4-3053-440D-A1CF-0C824F2C7C72}">
  <ds:schemaRefs>
    <ds:schemaRef ds:uri="41236162-b835-4bc6-b0cd-387f8bde0a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3C953BD-CA56-4DDD-AE72-E3BB24E466F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519AF7B-03E8-4797-898E-BFF6ED080F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845</Words>
  <Application>Microsoft Office PowerPoint</Application>
  <PresentationFormat>ワイド画面</PresentationFormat>
  <Paragraphs>109</Paragraphs>
  <Slides>16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Arial</vt:lpstr>
      <vt:lpstr>Calibri</vt:lpstr>
      <vt:lpstr>Calibri Light</vt:lpstr>
      <vt:lpstr>Neue Haas Grotesk Text Pro</vt:lpstr>
      <vt:lpstr>Verdana</vt:lpstr>
      <vt:lpstr>Office Theme</vt:lpstr>
      <vt:lpstr>MIRS2105 システム提案</vt:lpstr>
      <vt:lpstr>はじめに</vt:lpstr>
      <vt:lpstr>PowerPoint プレゼンテーション</vt:lpstr>
      <vt:lpstr>PowerPoint プレゼンテーション</vt:lpstr>
      <vt:lpstr>PowerPoint プレゼンテーション</vt:lpstr>
      <vt:lpstr>PowerPoint プレゼンテーション</vt:lpstr>
      <vt:lpstr>プロジェクトテーマ</vt:lpstr>
      <vt:lpstr>製品コンセプト</vt:lpstr>
      <vt:lpstr>想定しているユーザー</vt:lpstr>
      <vt:lpstr>機能</vt:lpstr>
      <vt:lpstr>PowerPoint プレゼンテーション</vt:lpstr>
      <vt:lpstr>外観のイメージ</vt:lpstr>
      <vt:lpstr>PowerPoint プレゼンテーション</vt:lpstr>
      <vt:lpstr>想定シナリオ1(家族で一緒にいる場合)</vt:lpstr>
      <vt:lpstr>想定シナリオ2(親が子供と一緒にいてあげられない場合)</vt:lpstr>
      <vt:lpstr>標準機からの変更点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MIRS2105</dc:title>
  <dc:creator>長瀨優樹</dc:creator>
  <cp:lastModifiedBy>渡邉大輝</cp:lastModifiedBy>
  <cp:revision>2</cp:revision>
  <dcterms:created xsi:type="dcterms:W3CDTF">2021-07-14T07:29:03Z</dcterms:created>
  <dcterms:modified xsi:type="dcterms:W3CDTF">2021-07-16T01:16:34Z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0x010100EEFF6CF9582B814F8CBFB069968D5A79</vt:lpwstr>
  </property>
</Properties>
</file>