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83" r:id="rId5"/>
    <p:sldId id="257" r:id="rId6"/>
    <p:sldId id="258" r:id="rId7"/>
    <p:sldId id="285" r:id="rId8"/>
    <p:sldId id="273" r:id="rId9"/>
    <p:sldId id="264" r:id="rId10"/>
    <p:sldId id="286" r:id="rId11"/>
    <p:sldId id="294" r:id="rId12"/>
    <p:sldId id="276" r:id="rId13"/>
    <p:sldId id="274" r:id="rId14"/>
    <p:sldId id="277" r:id="rId15"/>
    <p:sldId id="271" r:id="rId16"/>
    <p:sldId id="278" r:id="rId17"/>
    <p:sldId id="280" r:id="rId18"/>
    <p:sldId id="293" r:id="rId19"/>
    <p:sldId id="287" r:id="rId20"/>
    <p:sldId id="288" r:id="rId21"/>
    <p:sldId id="289" r:id="rId22"/>
    <p:sldId id="279" r:id="rId23"/>
    <p:sldId id="26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aAsano" initials="Y" lastIdx="2" clrIdx="0">
    <p:extLst>
      <p:ext uri="{19B8F6BF-5375-455C-9EA6-DF929625EA0E}">
        <p15:presenceInfo xmlns:p15="http://schemas.microsoft.com/office/powerpoint/2012/main" userId="YuyaAsano" providerId="None"/>
      </p:ext>
    </p:extLst>
  </p:cmAuthor>
  <p:cmAuthor id="2" name="依田 典" initials="依田" lastIdx="2" clrIdx="1">
    <p:extLst>
      <p:ext uri="{19B8F6BF-5375-455C-9EA6-DF929625EA0E}">
        <p15:presenceInfo xmlns:p15="http://schemas.microsoft.com/office/powerpoint/2012/main" userId="05491fa3135062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A8E27-88FC-407F-A83F-4385C6B99AC3}" v="53" dt="2021-07-15T14:10:50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yaAsano" userId="6c0eceb4-c1c0-4417-84a4-2fe181072d56" providerId="ADAL" clId="{85BA8E27-88FC-407F-A83F-4385C6B99AC3}"/>
    <pc:docChg chg="undo redo custSel addSld delSld modSld sldOrd">
      <pc:chgData name="YuyaAsano" userId="6c0eceb4-c1c0-4417-84a4-2fe181072d56" providerId="ADAL" clId="{85BA8E27-88FC-407F-A83F-4385C6B99AC3}" dt="2021-07-15T14:43:55.064" v="2857" actId="1076"/>
      <pc:docMkLst>
        <pc:docMk/>
      </pc:docMkLst>
      <pc:sldChg chg="addSp modSp mod">
        <pc:chgData name="YuyaAsano" userId="6c0eceb4-c1c0-4417-84a4-2fe181072d56" providerId="ADAL" clId="{85BA8E27-88FC-407F-A83F-4385C6B99AC3}" dt="2021-07-15T14:19:11.037" v="2722" actId="20577"/>
        <pc:sldMkLst>
          <pc:docMk/>
          <pc:sldMk cId="2953823159" sldId="257"/>
        </pc:sldMkLst>
        <pc:spChg chg="mod">
          <ac:chgData name="YuyaAsano" userId="6c0eceb4-c1c0-4417-84a4-2fe181072d56" providerId="ADAL" clId="{85BA8E27-88FC-407F-A83F-4385C6B99AC3}" dt="2021-07-15T14:02:42.565" v="2453" actId="2711"/>
          <ac:spMkLst>
            <pc:docMk/>
            <pc:sldMk cId="2953823159" sldId="257"/>
            <ac:spMk id="2" creationId="{3C0207BB-9A4B-4F09-875B-FDAA147F628B}"/>
          </ac:spMkLst>
        </pc:spChg>
        <pc:spChg chg="mod">
          <ac:chgData name="YuyaAsano" userId="6c0eceb4-c1c0-4417-84a4-2fe181072d56" providerId="ADAL" clId="{85BA8E27-88FC-407F-A83F-4385C6B99AC3}" dt="2021-07-15T14:19:11.037" v="2722" actId="20577"/>
          <ac:spMkLst>
            <pc:docMk/>
            <pc:sldMk cId="2953823159" sldId="257"/>
            <ac:spMk id="3" creationId="{04B0F331-FDFF-4E9C-9241-CD2BBBFA6630}"/>
          </ac:spMkLst>
        </pc:spChg>
        <pc:picChg chg="add mod">
          <ac:chgData name="YuyaAsano" userId="6c0eceb4-c1c0-4417-84a4-2fe181072d56" providerId="ADAL" clId="{85BA8E27-88FC-407F-A83F-4385C6B99AC3}" dt="2021-07-15T04:01:05.342" v="1422" actId="1076"/>
          <ac:picMkLst>
            <pc:docMk/>
            <pc:sldMk cId="2953823159" sldId="257"/>
            <ac:picMk id="4" creationId="{3EC72905-4726-44BD-8C2D-381FDCEE3F00}"/>
          </ac:picMkLst>
        </pc:picChg>
        <pc:picChg chg="add mod">
          <ac:chgData name="YuyaAsano" userId="6c0eceb4-c1c0-4417-84a4-2fe181072d56" providerId="ADAL" clId="{85BA8E27-88FC-407F-A83F-4385C6B99AC3}" dt="2021-07-15T04:01:15.758" v="1424" actId="1076"/>
          <ac:picMkLst>
            <pc:docMk/>
            <pc:sldMk cId="2953823159" sldId="257"/>
            <ac:picMk id="5" creationId="{1B8A013A-DF2A-4043-8B72-7FCEBC158B78}"/>
          </ac:picMkLst>
        </pc:picChg>
      </pc:sldChg>
      <pc:sldChg chg="addSp modSp mod">
        <pc:chgData name="YuyaAsano" userId="6c0eceb4-c1c0-4417-84a4-2fe181072d56" providerId="ADAL" clId="{85BA8E27-88FC-407F-A83F-4385C6B99AC3}" dt="2021-07-15T14:11:21.155" v="2548" actId="1076"/>
        <pc:sldMkLst>
          <pc:docMk/>
          <pc:sldMk cId="2729153924" sldId="258"/>
        </pc:sldMkLst>
        <pc:spChg chg="mod">
          <ac:chgData name="YuyaAsano" userId="6c0eceb4-c1c0-4417-84a4-2fe181072d56" providerId="ADAL" clId="{85BA8E27-88FC-407F-A83F-4385C6B99AC3}" dt="2021-07-15T14:06:13.078" v="2500" actId="2711"/>
          <ac:spMkLst>
            <pc:docMk/>
            <pc:sldMk cId="2729153924" sldId="258"/>
            <ac:spMk id="2" creationId="{3C0207BB-9A4B-4F09-875B-FDAA147F628B}"/>
          </ac:spMkLst>
        </pc:spChg>
        <pc:spChg chg="mod">
          <ac:chgData name="YuyaAsano" userId="6c0eceb4-c1c0-4417-84a4-2fe181072d56" providerId="ADAL" clId="{85BA8E27-88FC-407F-A83F-4385C6B99AC3}" dt="2021-07-15T14:06:13.078" v="2500" actId="2711"/>
          <ac:spMkLst>
            <pc:docMk/>
            <pc:sldMk cId="2729153924" sldId="258"/>
            <ac:spMk id="3" creationId="{04B0F331-FDFF-4E9C-9241-CD2BBBFA6630}"/>
          </ac:spMkLst>
        </pc:spChg>
        <pc:spChg chg="add mod">
          <ac:chgData name="YuyaAsano" userId="6c0eceb4-c1c0-4417-84a4-2fe181072d56" providerId="ADAL" clId="{85BA8E27-88FC-407F-A83F-4385C6B99AC3}" dt="2021-07-15T14:11:21.155" v="2548" actId="1076"/>
          <ac:spMkLst>
            <pc:docMk/>
            <pc:sldMk cId="2729153924" sldId="258"/>
            <ac:spMk id="5" creationId="{EAEA6EC5-FBD9-4590-B8CC-2B1569312D41}"/>
          </ac:spMkLst>
        </pc:spChg>
        <pc:spChg chg="add mod ord">
          <ac:chgData name="YuyaAsano" userId="6c0eceb4-c1c0-4417-84a4-2fe181072d56" providerId="ADAL" clId="{85BA8E27-88FC-407F-A83F-4385C6B99AC3}" dt="2021-07-15T14:06:13.078" v="2500" actId="2711"/>
          <ac:spMkLst>
            <pc:docMk/>
            <pc:sldMk cId="2729153924" sldId="258"/>
            <ac:spMk id="9" creationId="{311BD1B6-AA9D-4E7F-9243-0EDD5E5AC87B}"/>
          </ac:spMkLst>
        </pc:spChg>
        <pc:grpChg chg="add mod">
          <ac:chgData name="YuyaAsano" userId="6c0eceb4-c1c0-4417-84a4-2fe181072d56" providerId="ADAL" clId="{85BA8E27-88FC-407F-A83F-4385C6B99AC3}" dt="2021-07-15T04:03:39.692" v="1509" actId="1076"/>
          <ac:grpSpMkLst>
            <pc:docMk/>
            <pc:sldMk cId="2729153924" sldId="258"/>
            <ac:grpSpMk id="6" creationId="{3A00EE21-CFFA-4F86-9BEF-CB8FC5AEB644}"/>
          </ac:grpSpMkLst>
        </pc:grpChg>
        <pc:picChg chg="mod">
          <ac:chgData name="YuyaAsano" userId="6c0eceb4-c1c0-4417-84a4-2fe181072d56" providerId="ADAL" clId="{85BA8E27-88FC-407F-A83F-4385C6B99AC3}" dt="2021-07-15T04:03:33.563" v="1506"/>
          <ac:picMkLst>
            <pc:docMk/>
            <pc:sldMk cId="2729153924" sldId="258"/>
            <ac:picMk id="7" creationId="{77F591F0-0895-4BE1-B542-133BEC9946E0}"/>
          </ac:picMkLst>
        </pc:picChg>
        <pc:picChg chg="mod">
          <ac:chgData name="YuyaAsano" userId="6c0eceb4-c1c0-4417-84a4-2fe181072d56" providerId="ADAL" clId="{85BA8E27-88FC-407F-A83F-4385C6B99AC3}" dt="2021-07-15T04:03:33.563" v="1506"/>
          <ac:picMkLst>
            <pc:docMk/>
            <pc:sldMk cId="2729153924" sldId="258"/>
            <ac:picMk id="8" creationId="{9769409D-5B39-4719-932A-BCEAA0034FC2}"/>
          </ac:picMkLst>
        </pc:picChg>
      </pc:sldChg>
      <pc:sldChg chg="modSp mod">
        <pc:chgData name="YuyaAsano" userId="6c0eceb4-c1c0-4417-84a4-2fe181072d56" providerId="ADAL" clId="{85BA8E27-88FC-407F-A83F-4385C6B99AC3}" dt="2021-07-15T14:10:59.924" v="2546" actId="255"/>
        <pc:sldMkLst>
          <pc:docMk/>
          <pc:sldMk cId="1032894173" sldId="262"/>
        </pc:sldMkLst>
        <pc:spChg chg="mod">
          <ac:chgData name="YuyaAsano" userId="6c0eceb4-c1c0-4417-84a4-2fe181072d56" providerId="ADAL" clId="{85BA8E27-88FC-407F-A83F-4385C6B99AC3}" dt="2021-07-15T14:10:05.655" v="2535" actId="2711"/>
          <ac:spMkLst>
            <pc:docMk/>
            <pc:sldMk cId="1032894173" sldId="262"/>
            <ac:spMk id="2" creationId="{3C1EBCA3-2343-47C1-A17B-2BDBEF6CAF9C}"/>
          </ac:spMkLst>
        </pc:spChg>
        <pc:spChg chg="mod">
          <ac:chgData name="YuyaAsano" userId="6c0eceb4-c1c0-4417-84a4-2fe181072d56" providerId="ADAL" clId="{85BA8E27-88FC-407F-A83F-4385C6B99AC3}" dt="2021-07-15T14:10:05.655" v="2535" actId="2711"/>
          <ac:spMkLst>
            <pc:docMk/>
            <pc:sldMk cId="1032894173" sldId="262"/>
            <ac:spMk id="4" creationId="{FC0A86AD-B765-4135-A669-8CD5BEEAC6D1}"/>
          </ac:spMkLst>
        </pc:spChg>
        <pc:graphicFrameChg chg="mod modGraphic">
          <ac:chgData name="YuyaAsano" userId="6c0eceb4-c1c0-4417-84a4-2fe181072d56" providerId="ADAL" clId="{85BA8E27-88FC-407F-A83F-4385C6B99AC3}" dt="2021-07-15T14:10:59.924" v="2546" actId="255"/>
          <ac:graphicFrameMkLst>
            <pc:docMk/>
            <pc:sldMk cId="1032894173" sldId="262"/>
            <ac:graphicFrameMk id="9" creationId="{4A08CEBD-25DD-4319-AD24-A312715444B0}"/>
          </ac:graphicFrameMkLst>
        </pc:graphicFrameChg>
      </pc:sldChg>
      <pc:sldChg chg="modSp mod">
        <pc:chgData name="YuyaAsano" userId="6c0eceb4-c1c0-4417-84a4-2fe181072d56" providerId="ADAL" clId="{85BA8E27-88FC-407F-A83F-4385C6B99AC3}" dt="2021-07-15T14:10:17.310" v="2537" actId="2711"/>
        <pc:sldMkLst>
          <pc:docMk/>
          <pc:sldMk cId="758306894" sldId="263"/>
        </pc:sldMkLst>
        <pc:spChg chg="mod">
          <ac:chgData name="YuyaAsano" userId="6c0eceb4-c1c0-4417-84a4-2fe181072d56" providerId="ADAL" clId="{85BA8E27-88FC-407F-A83F-4385C6B99AC3}" dt="2021-07-15T14:10:17.310" v="2537" actId="2711"/>
          <ac:spMkLst>
            <pc:docMk/>
            <pc:sldMk cId="758306894" sldId="263"/>
            <ac:spMk id="2" creationId="{3C1EBCA3-2343-47C1-A17B-2BDBEF6CAF9C}"/>
          </ac:spMkLst>
        </pc:spChg>
        <pc:spChg chg="mod">
          <ac:chgData name="YuyaAsano" userId="6c0eceb4-c1c0-4417-84a4-2fe181072d56" providerId="ADAL" clId="{85BA8E27-88FC-407F-A83F-4385C6B99AC3}" dt="2021-07-15T14:10:17.310" v="2537" actId="2711"/>
          <ac:spMkLst>
            <pc:docMk/>
            <pc:sldMk cId="758306894" sldId="263"/>
            <ac:spMk id="3" creationId="{8BEA7932-FB7C-4093-ABC9-46B8D61BE0A0}"/>
          </ac:spMkLst>
        </pc:spChg>
      </pc:sldChg>
      <pc:sldChg chg="addSp delSp modSp mod">
        <pc:chgData name="YuyaAsano" userId="6c0eceb4-c1c0-4417-84a4-2fe181072d56" providerId="ADAL" clId="{85BA8E27-88FC-407F-A83F-4385C6B99AC3}" dt="2021-07-15T14:18:50.092" v="2717" actId="20577"/>
        <pc:sldMkLst>
          <pc:docMk/>
          <pc:sldMk cId="2471006180" sldId="264"/>
        </pc:sldMkLst>
        <pc:spChg chg="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2" creationId="{E883B5AF-3FCD-411F-84D8-15F9BBBEFE9F}"/>
          </ac:spMkLst>
        </pc:spChg>
        <pc:spChg chg="del">
          <ac:chgData name="YuyaAsano" userId="6c0eceb4-c1c0-4417-84a4-2fe181072d56" providerId="ADAL" clId="{85BA8E27-88FC-407F-A83F-4385C6B99AC3}" dt="2021-07-15T04:06:12.703" v="1537" actId="478"/>
          <ac:spMkLst>
            <pc:docMk/>
            <pc:sldMk cId="2471006180" sldId="264"/>
            <ac:spMk id="3" creationId="{CA992278-F889-486B-B246-A09A518D05E7}"/>
          </ac:spMkLst>
        </pc:spChg>
        <pc:spChg chg="add del mod">
          <ac:chgData name="YuyaAsano" userId="6c0eceb4-c1c0-4417-84a4-2fe181072d56" providerId="ADAL" clId="{85BA8E27-88FC-407F-A83F-4385C6B99AC3}" dt="2021-07-15T04:06:16.487" v="1539" actId="478"/>
          <ac:spMkLst>
            <pc:docMk/>
            <pc:sldMk cId="2471006180" sldId="264"/>
            <ac:spMk id="6" creationId="{9563D585-5209-403B-A35E-88B246EC7817}"/>
          </ac:spMkLst>
        </pc:spChg>
        <pc:spChg chg="add 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7" creationId="{5FEFC3A3-B67E-4408-9F77-EEE08415D0D4}"/>
          </ac:spMkLst>
        </pc:spChg>
        <pc:spChg chg="add mod">
          <ac:chgData name="YuyaAsano" userId="6c0eceb4-c1c0-4417-84a4-2fe181072d56" providerId="ADAL" clId="{85BA8E27-88FC-407F-A83F-4385C6B99AC3}" dt="2021-07-15T14:13:28.685" v="2597" actId="1076"/>
          <ac:spMkLst>
            <pc:docMk/>
            <pc:sldMk cId="2471006180" sldId="264"/>
            <ac:spMk id="8" creationId="{9C517343-19B9-40B0-8352-322EA7DCAE0F}"/>
          </ac:spMkLst>
        </pc:spChg>
        <pc:spChg chg="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11" creationId="{91868672-6453-42F0-899C-F17412E72DD9}"/>
          </ac:spMkLst>
        </pc:spChg>
        <pc:spChg chg="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12" creationId="{940CDB34-8272-41D1-82F8-95C4CB09AEE1}"/>
          </ac:spMkLst>
        </pc:spChg>
        <pc:spChg chg="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13" creationId="{CECB95DE-F44B-4149-A18F-F824F6E898FE}"/>
          </ac:spMkLst>
        </pc:spChg>
        <pc:spChg chg="mod">
          <ac:chgData name="YuyaAsano" userId="6c0eceb4-c1c0-4417-84a4-2fe181072d56" providerId="ADAL" clId="{85BA8E27-88FC-407F-A83F-4385C6B99AC3}" dt="2021-07-15T14:06:47.061" v="2505" actId="2711"/>
          <ac:spMkLst>
            <pc:docMk/>
            <pc:sldMk cId="2471006180" sldId="264"/>
            <ac:spMk id="14" creationId="{F7433B71-2CCF-45E2-80BC-EE68C3854F68}"/>
          </ac:spMkLst>
        </pc:spChg>
        <pc:spChg chg="add mod">
          <ac:chgData name="YuyaAsano" userId="6c0eceb4-c1c0-4417-84a4-2fe181072d56" providerId="ADAL" clId="{85BA8E27-88FC-407F-A83F-4385C6B99AC3}" dt="2021-07-15T14:18:50.092" v="2717" actId="20577"/>
          <ac:spMkLst>
            <pc:docMk/>
            <pc:sldMk cId="2471006180" sldId="264"/>
            <ac:spMk id="18" creationId="{53840BDC-DB55-4A0E-80BC-B0F066778FEE}"/>
          </ac:spMkLst>
        </pc:spChg>
        <pc:grpChg chg="add mod">
          <ac:chgData name="YuyaAsano" userId="6c0eceb4-c1c0-4417-84a4-2fe181072d56" providerId="ADAL" clId="{85BA8E27-88FC-407F-A83F-4385C6B99AC3}" dt="2021-07-15T04:09:00.454" v="1573" actId="1076"/>
          <ac:grpSpMkLst>
            <pc:docMk/>
            <pc:sldMk cId="2471006180" sldId="264"/>
            <ac:grpSpMk id="9" creationId="{20775BAE-E1D0-44AB-ABBC-C7D9DA64188C}"/>
          </ac:grpSpMkLst>
        </pc:grpChg>
        <pc:grpChg chg="mod">
          <ac:chgData name="YuyaAsano" userId="6c0eceb4-c1c0-4417-84a4-2fe181072d56" providerId="ADAL" clId="{85BA8E27-88FC-407F-A83F-4385C6B99AC3}" dt="2021-07-15T04:06:25.831" v="1540"/>
          <ac:grpSpMkLst>
            <pc:docMk/>
            <pc:sldMk cId="2471006180" sldId="264"/>
            <ac:grpSpMk id="10" creationId="{559B79E9-7B3D-454D-8CF4-3B61879655D6}"/>
          </ac:grpSpMkLst>
        </pc:grpChg>
        <pc:picChg chg="add del mod">
          <ac:chgData name="YuyaAsano" userId="6c0eceb4-c1c0-4417-84a4-2fe181072d56" providerId="ADAL" clId="{85BA8E27-88FC-407F-A83F-4385C6B99AC3}" dt="2021-07-15T04:06:15.550" v="1538" actId="478"/>
          <ac:picMkLst>
            <pc:docMk/>
            <pc:sldMk cId="2471006180" sldId="264"/>
            <ac:picMk id="5" creationId="{CC047286-C092-4AAB-B8BD-F2AF7D8892B8}"/>
          </ac:picMkLst>
        </pc:picChg>
        <pc:picChg chg="mod">
          <ac:chgData name="YuyaAsano" userId="6c0eceb4-c1c0-4417-84a4-2fe181072d56" providerId="ADAL" clId="{85BA8E27-88FC-407F-A83F-4385C6B99AC3}" dt="2021-07-15T04:06:25.831" v="1540"/>
          <ac:picMkLst>
            <pc:docMk/>
            <pc:sldMk cId="2471006180" sldId="264"/>
            <ac:picMk id="15" creationId="{C7CBA931-C641-48D0-B690-3783BB123606}"/>
          </ac:picMkLst>
        </pc:picChg>
        <pc:picChg chg="mod">
          <ac:chgData name="YuyaAsano" userId="6c0eceb4-c1c0-4417-84a4-2fe181072d56" providerId="ADAL" clId="{85BA8E27-88FC-407F-A83F-4385C6B99AC3}" dt="2021-07-15T04:06:25.831" v="1540"/>
          <ac:picMkLst>
            <pc:docMk/>
            <pc:sldMk cId="2471006180" sldId="264"/>
            <ac:picMk id="16" creationId="{98B28869-D4FB-497C-A5FA-E5DDF70F230F}"/>
          </ac:picMkLst>
        </pc:picChg>
        <pc:picChg chg="add mod">
          <ac:chgData name="YuyaAsano" userId="6c0eceb4-c1c0-4417-84a4-2fe181072d56" providerId="ADAL" clId="{85BA8E27-88FC-407F-A83F-4385C6B99AC3}" dt="2021-07-15T04:09:04.710" v="1574" actId="1076"/>
          <ac:picMkLst>
            <pc:docMk/>
            <pc:sldMk cId="2471006180" sldId="264"/>
            <ac:picMk id="17" creationId="{43C9FFD6-7ADA-48E4-A8A0-385FCDB65D02}"/>
          </ac:picMkLst>
        </pc:picChg>
      </pc:sldChg>
      <pc:sldChg chg="addSp delSp modSp del mod">
        <pc:chgData name="YuyaAsano" userId="6c0eceb4-c1c0-4417-84a4-2fe181072d56" providerId="ADAL" clId="{85BA8E27-88FC-407F-A83F-4385C6B99AC3}" dt="2021-07-15T04:13:37.193" v="1671" actId="47"/>
        <pc:sldMkLst>
          <pc:docMk/>
          <pc:sldMk cId="2781097284" sldId="268"/>
        </pc:sldMkLst>
        <pc:spChg chg="mod">
          <ac:chgData name="YuyaAsano" userId="6c0eceb4-c1c0-4417-84a4-2fe181072d56" providerId="ADAL" clId="{85BA8E27-88FC-407F-A83F-4385C6B99AC3}" dt="2021-07-15T04:13:01.856" v="1665" actId="1076"/>
          <ac:spMkLst>
            <pc:docMk/>
            <pc:sldMk cId="2781097284" sldId="268"/>
            <ac:spMk id="2" creationId="{E883B5AF-3FCD-411F-84D8-15F9BBBEFE9F}"/>
          </ac:spMkLst>
        </pc:spChg>
        <pc:spChg chg="del mod">
          <ac:chgData name="YuyaAsano" userId="6c0eceb4-c1c0-4417-84a4-2fe181072d56" providerId="ADAL" clId="{85BA8E27-88FC-407F-A83F-4385C6B99AC3}" dt="2021-07-15T04:12:26.034" v="1655" actId="478"/>
          <ac:spMkLst>
            <pc:docMk/>
            <pc:sldMk cId="2781097284" sldId="268"/>
            <ac:spMk id="3" creationId="{CA992278-F889-486B-B246-A09A518D05E7}"/>
          </ac:spMkLst>
        </pc:spChg>
        <pc:spChg chg="add del mod">
          <ac:chgData name="YuyaAsano" userId="6c0eceb4-c1c0-4417-84a4-2fe181072d56" providerId="ADAL" clId="{85BA8E27-88FC-407F-A83F-4385C6B99AC3}" dt="2021-07-15T04:12:27.862" v="1656" actId="478"/>
          <ac:spMkLst>
            <pc:docMk/>
            <pc:sldMk cId="2781097284" sldId="268"/>
            <ac:spMk id="7" creationId="{A11274F9-AFD7-4589-9AD5-FC92CE1528DD}"/>
          </ac:spMkLst>
        </pc:spChg>
        <pc:spChg chg="add mod">
          <ac:chgData name="YuyaAsano" userId="6c0eceb4-c1c0-4417-84a4-2fe181072d56" providerId="ADAL" clId="{85BA8E27-88FC-407F-A83F-4385C6B99AC3}" dt="2021-07-15T04:12:45.665" v="1662" actId="1076"/>
          <ac:spMkLst>
            <pc:docMk/>
            <pc:sldMk cId="2781097284" sldId="268"/>
            <ac:spMk id="8" creationId="{4884B233-6329-4C45-B418-CE1FC22D1B2E}"/>
          </ac:spMkLst>
        </pc:spChg>
        <pc:spChg chg="add mod">
          <ac:chgData name="YuyaAsano" userId="6c0eceb4-c1c0-4417-84a4-2fe181072d56" providerId="ADAL" clId="{85BA8E27-88FC-407F-A83F-4385C6B99AC3}" dt="2021-07-15T04:12:34.999" v="1660" actId="1076"/>
          <ac:spMkLst>
            <pc:docMk/>
            <pc:sldMk cId="2781097284" sldId="268"/>
            <ac:spMk id="9" creationId="{DD671802-0925-4442-BDE4-08A1B714F34A}"/>
          </ac:spMkLst>
        </pc:spChg>
        <pc:spChg chg="add mod">
          <ac:chgData name="YuyaAsano" userId="6c0eceb4-c1c0-4417-84a4-2fe181072d56" providerId="ADAL" clId="{85BA8E27-88FC-407F-A83F-4385C6B99AC3}" dt="2021-07-15T04:12:45.665" v="1662" actId="1076"/>
          <ac:spMkLst>
            <pc:docMk/>
            <pc:sldMk cId="2781097284" sldId="268"/>
            <ac:spMk id="10" creationId="{920341EA-1543-47E6-8B0D-B9F2667F9829}"/>
          </ac:spMkLst>
        </pc:spChg>
        <pc:spChg chg="add mod">
          <ac:chgData name="YuyaAsano" userId="6c0eceb4-c1c0-4417-84a4-2fe181072d56" providerId="ADAL" clId="{85BA8E27-88FC-407F-A83F-4385C6B99AC3}" dt="2021-07-15T04:12:34.999" v="1660" actId="1076"/>
          <ac:spMkLst>
            <pc:docMk/>
            <pc:sldMk cId="2781097284" sldId="268"/>
            <ac:spMk id="11" creationId="{960A0040-8257-4E22-B49F-517C8624699F}"/>
          </ac:spMkLst>
        </pc:spChg>
        <pc:picChg chg="del">
          <ac:chgData name="YuyaAsano" userId="6c0eceb4-c1c0-4417-84a4-2fe181072d56" providerId="ADAL" clId="{85BA8E27-88FC-407F-A83F-4385C6B99AC3}" dt="2021-07-15T04:12:28.674" v="1657" actId="478"/>
          <ac:picMkLst>
            <pc:docMk/>
            <pc:sldMk cId="2781097284" sldId="268"/>
            <ac:picMk id="4" creationId="{2A20B9C5-A5BF-41DA-BD01-AFC4A8C91A68}"/>
          </ac:picMkLst>
        </pc:picChg>
        <pc:picChg chg="del">
          <ac:chgData name="YuyaAsano" userId="6c0eceb4-c1c0-4417-84a4-2fe181072d56" providerId="ADAL" clId="{85BA8E27-88FC-407F-A83F-4385C6B99AC3}" dt="2021-07-15T04:12:29.159" v="1658" actId="478"/>
          <ac:picMkLst>
            <pc:docMk/>
            <pc:sldMk cId="2781097284" sldId="268"/>
            <ac:picMk id="5" creationId="{409CB556-7989-48B1-BDCF-377C74F90AF1}"/>
          </ac:picMkLst>
        </pc:picChg>
        <pc:picChg chg="add mod">
          <ac:chgData name="YuyaAsano" userId="6c0eceb4-c1c0-4417-84a4-2fe181072d56" providerId="ADAL" clId="{85BA8E27-88FC-407F-A83F-4385C6B99AC3}" dt="2021-07-15T04:12:45.665" v="1662" actId="1076"/>
          <ac:picMkLst>
            <pc:docMk/>
            <pc:sldMk cId="2781097284" sldId="268"/>
            <ac:picMk id="12" creationId="{CF467C9E-E533-46BB-9778-D2DB89663F92}"/>
          </ac:picMkLst>
        </pc:picChg>
        <pc:picChg chg="add mod">
          <ac:chgData name="YuyaAsano" userId="6c0eceb4-c1c0-4417-84a4-2fe181072d56" providerId="ADAL" clId="{85BA8E27-88FC-407F-A83F-4385C6B99AC3}" dt="2021-07-15T04:12:34.999" v="1660" actId="1076"/>
          <ac:picMkLst>
            <pc:docMk/>
            <pc:sldMk cId="2781097284" sldId="268"/>
            <ac:picMk id="13" creationId="{2B7A8243-31BC-44F5-BA05-738DE6D8E754}"/>
          </ac:picMkLst>
        </pc:picChg>
      </pc:sldChg>
      <pc:sldChg chg="modSp mod ord">
        <pc:chgData name="YuyaAsano" userId="6c0eceb4-c1c0-4417-84a4-2fe181072d56" providerId="ADAL" clId="{85BA8E27-88FC-407F-A83F-4385C6B99AC3}" dt="2021-07-15T14:08:59.706" v="2526" actId="2711"/>
        <pc:sldMkLst>
          <pc:docMk/>
          <pc:sldMk cId="170794214" sldId="271"/>
        </pc:sldMkLst>
        <pc:spChg chg="mod">
          <ac:chgData name="YuyaAsano" userId="6c0eceb4-c1c0-4417-84a4-2fe181072d56" providerId="ADAL" clId="{85BA8E27-88FC-407F-A83F-4385C6B99AC3}" dt="2021-07-15T14:08:59.706" v="2526" actId="2711"/>
          <ac:spMkLst>
            <pc:docMk/>
            <pc:sldMk cId="170794214" sldId="271"/>
            <ac:spMk id="2" creationId="{E883B5AF-3FCD-411F-84D8-15F9BBBEFE9F}"/>
          </ac:spMkLst>
        </pc:spChg>
      </pc:sldChg>
      <pc:sldChg chg="modSp mod setBg addAnim modAnim setClrOvrMap addCm delCm">
        <pc:chgData name="YuyaAsano" userId="6c0eceb4-c1c0-4417-84a4-2fe181072d56" providerId="ADAL" clId="{85BA8E27-88FC-407F-A83F-4385C6B99AC3}" dt="2021-07-15T14:06:41.599" v="2504" actId="255"/>
        <pc:sldMkLst>
          <pc:docMk/>
          <pc:sldMk cId="4002141062" sldId="273"/>
        </pc:sldMkLst>
        <pc:spChg chg="mod ord">
          <ac:chgData name="YuyaAsano" userId="6c0eceb4-c1c0-4417-84a4-2fe181072d56" providerId="ADAL" clId="{85BA8E27-88FC-407F-A83F-4385C6B99AC3}" dt="2021-07-15T14:06:41.599" v="2504" actId="255"/>
          <ac:spMkLst>
            <pc:docMk/>
            <pc:sldMk cId="4002141062" sldId="273"/>
            <ac:spMk id="2" creationId="{3C0207BB-9A4B-4F09-875B-FDAA147F628B}"/>
          </ac:spMkLst>
        </pc:spChg>
        <pc:picChg chg="mod">
          <ac:chgData name="YuyaAsano" userId="6c0eceb4-c1c0-4417-84a4-2fe181072d56" providerId="ADAL" clId="{85BA8E27-88FC-407F-A83F-4385C6B99AC3}" dt="2021-07-15T14:06:34.644" v="2503" actId="2711"/>
          <ac:picMkLst>
            <pc:docMk/>
            <pc:sldMk cId="4002141062" sldId="273"/>
            <ac:picMk id="6" creationId="{0076492F-92FE-42C7-A252-B5E9F90806DF}"/>
          </ac:picMkLst>
        </pc:picChg>
      </pc:sldChg>
      <pc:sldChg chg="addSp delSp modSp mod">
        <pc:chgData name="YuyaAsano" userId="6c0eceb4-c1c0-4417-84a4-2fe181072d56" providerId="ADAL" clId="{85BA8E27-88FC-407F-A83F-4385C6B99AC3}" dt="2021-07-15T14:18:26.430" v="2706" actId="20577"/>
        <pc:sldMkLst>
          <pc:docMk/>
          <pc:sldMk cId="3926863150" sldId="274"/>
        </pc:sldMkLst>
        <pc:spChg chg="mod">
          <ac:chgData name="YuyaAsano" userId="6c0eceb4-c1c0-4417-84a4-2fe181072d56" providerId="ADAL" clId="{85BA8E27-88FC-407F-A83F-4385C6B99AC3}" dt="2021-07-15T14:08:28.507" v="2519" actId="2711"/>
          <ac:spMkLst>
            <pc:docMk/>
            <pc:sldMk cId="3926863150" sldId="274"/>
            <ac:spMk id="2" creationId="{E883B5AF-3FCD-411F-84D8-15F9BBBEFE9F}"/>
          </ac:spMkLst>
        </pc:spChg>
        <pc:spChg chg="mod">
          <ac:chgData name="YuyaAsano" userId="6c0eceb4-c1c0-4417-84a4-2fe181072d56" providerId="ADAL" clId="{85BA8E27-88FC-407F-A83F-4385C6B99AC3}" dt="2021-07-15T14:18:26.430" v="2706" actId="20577"/>
          <ac:spMkLst>
            <pc:docMk/>
            <pc:sldMk cId="3926863150" sldId="274"/>
            <ac:spMk id="6" creationId="{BCEAEB81-FFE7-4D30-9FA5-E6CFAA293963}"/>
          </ac:spMkLst>
        </pc:spChg>
        <pc:picChg chg="add del mod">
          <ac:chgData name="YuyaAsano" userId="6c0eceb4-c1c0-4417-84a4-2fe181072d56" providerId="ADAL" clId="{85BA8E27-88FC-407F-A83F-4385C6B99AC3}" dt="2021-07-15T04:15:18.056" v="1751" actId="478"/>
          <ac:picMkLst>
            <pc:docMk/>
            <pc:sldMk cId="3926863150" sldId="274"/>
            <ac:picMk id="5" creationId="{67AAF2D6-8C80-448D-8328-425FB0FAE888}"/>
          </ac:picMkLst>
        </pc:picChg>
        <pc:picChg chg="del">
          <ac:chgData name="YuyaAsano" userId="6c0eceb4-c1c0-4417-84a4-2fe181072d56" providerId="ADAL" clId="{85BA8E27-88FC-407F-A83F-4385C6B99AC3}" dt="2021-07-15T04:13:56.931" v="1672" actId="478"/>
          <ac:picMkLst>
            <pc:docMk/>
            <pc:sldMk cId="3926863150" sldId="274"/>
            <ac:picMk id="7" creationId="{362A1B19-432E-48AC-8394-C07B905AF53E}"/>
          </ac:picMkLst>
        </pc:picChg>
        <pc:picChg chg="add mod">
          <ac:chgData name="YuyaAsano" userId="6c0eceb4-c1c0-4417-84a4-2fe181072d56" providerId="ADAL" clId="{85BA8E27-88FC-407F-A83F-4385C6B99AC3}" dt="2021-07-15T04:15:27.943" v="1753" actId="1076"/>
          <ac:picMkLst>
            <pc:docMk/>
            <pc:sldMk cId="3926863150" sldId="274"/>
            <ac:picMk id="8" creationId="{545007F3-D00A-471D-B52E-585627998B95}"/>
          </ac:picMkLst>
        </pc:picChg>
      </pc:sldChg>
      <pc:sldChg chg="addSp delSp modSp mod modTransition">
        <pc:chgData name="YuyaAsano" userId="6c0eceb4-c1c0-4417-84a4-2fe181072d56" providerId="ADAL" clId="{85BA8E27-88FC-407F-A83F-4385C6B99AC3}" dt="2021-07-15T14:14:19.238" v="2603" actId="20577"/>
        <pc:sldMkLst>
          <pc:docMk/>
          <pc:sldMk cId="1197083246" sldId="276"/>
        </pc:sldMkLst>
        <pc:spChg chg="mod">
          <ac:chgData name="YuyaAsano" userId="6c0eceb4-c1c0-4417-84a4-2fe181072d56" providerId="ADAL" clId="{85BA8E27-88FC-407F-A83F-4385C6B99AC3}" dt="2021-07-15T14:08:23.408" v="2518" actId="2711"/>
          <ac:spMkLst>
            <pc:docMk/>
            <pc:sldMk cId="1197083246" sldId="276"/>
            <ac:spMk id="2" creationId="{E883B5AF-3FCD-411F-84D8-15F9BBBEFE9F}"/>
          </ac:spMkLst>
        </pc:spChg>
        <pc:spChg chg="mod">
          <ac:chgData name="YuyaAsano" userId="6c0eceb4-c1c0-4417-84a4-2fe181072d56" providerId="ADAL" clId="{85BA8E27-88FC-407F-A83F-4385C6B99AC3}" dt="2021-07-15T14:14:19.238" v="2603" actId="20577"/>
          <ac:spMkLst>
            <pc:docMk/>
            <pc:sldMk cId="1197083246" sldId="276"/>
            <ac:spMk id="6" creationId="{BCEAEB81-FFE7-4D30-9FA5-E6CFAA293963}"/>
          </ac:spMkLst>
        </pc:spChg>
        <pc:picChg chg="del">
          <ac:chgData name="YuyaAsano" userId="6c0eceb4-c1c0-4417-84a4-2fe181072d56" providerId="ADAL" clId="{85BA8E27-88FC-407F-A83F-4385C6B99AC3}" dt="2021-07-15T04:14:06.607" v="1675" actId="478"/>
          <ac:picMkLst>
            <pc:docMk/>
            <pc:sldMk cId="1197083246" sldId="276"/>
            <ac:picMk id="5" creationId="{D0F4236F-88EA-43EF-8546-A6D38F7E2D56}"/>
          </ac:picMkLst>
        </pc:picChg>
        <pc:picChg chg="add mod">
          <ac:chgData name="YuyaAsano" userId="6c0eceb4-c1c0-4417-84a4-2fe181072d56" providerId="ADAL" clId="{85BA8E27-88FC-407F-A83F-4385C6B99AC3}" dt="2021-07-15T04:14:15.167" v="1680" actId="1076"/>
          <ac:picMkLst>
            <pc:docMk/>
            <pc:sldMk cId="1197083246" sldId="276"/>
            <ac:picMk id="7" creationId="{4794A95A-B4BA-4FB3-9B70-3C70A7FD9426}"/>
          </ac:picMkLst>
        </pc:picChg>
      </pc:sldChg>
      <pc:sldChg chg="addSp modSp mod">
        <pc:chgData name="YuyaAsano" userId="6c0eceb4-c1c0-4417-84a4-2fe181072d56" providerId="ADAL" clId="{85BA8E27-88FC-407F-A83F-4385C6B99AC3}" dt="2021-07-15T14:17:21.421" v="2698" actId="2711"/>
        <pc:sldMkLst>
          <pc:docMk/>
          <pc:sldMk cId="115831554" sldId="277"/>
        </pc:sldMkLst>
        <pc:spChg chg="mod">
          <ac:chgData name="YuyaAsano" userId="6c0eceb4-c1c0-4417-84a4-2fe181072d56" providerId="ADAL" clId="{85BA8E27-88FC-407F-A83F-4385C6B99AC3}" dt="2021-07-15T14:08:32.893" v="2520" actId="2711"/>
          <ac:spMkLst>
            <pc:docMk/>
            <pc:sldMk cId="115831554" sldId="277"/>
            <ac:spMk id="2" creationId="{0EFB29BA-4E8C-43EB-9503-E9577DF0068D}"/>
          </ac:spMkLst>
        </pc:spChg>
        <pc:spChg chg="mod">
          <ac:chgData name="YuyaAsano" userId="6c0eceb4-c1c0-4417-84a4-2fe181072d56" providerId="ADAL" clId="{85BA8E27-88FC-407F-A83F-4385C6B99AC3}" dt="2021-07-15T14:08:32.893" v="2520" actId="2711"/>
          <ac:spMkLst>
            <pc:docMk/>
            <pc:sldMk cId="115831554" sldId="277"/>
            <ac:spMk id="6" creationId="{C451BC49-F1F3-4F35-9448-A9C537477D87}"/>
          </ac:spMkLst>
        </pc:spChg>
        <pc:spChg chg="add mod">
          <ac:chgData name="YuyaAsano" userId="6c0eceb4-c1c0-4417-84a4-2fe181072d56" providerId="ADAL" clId="{85BA8E27-88FC-407F-A83F-4385C6B99AC3}" dt="2021-07-15T14:08:50.477" v="2524" actId="1076"/>
          <ac:spMkLst>
            <pc:docMk/>
            <pc:sldMk cId="115831554" sldId="277"/>
            <ac:spMk id="14" creationId="{3C2C53CB-9867-408E-B946-115CE1863384}"/>
          </ac:spMkLst>
        </pc:spChg>
        <pc:graphicFrameChg chg="add mod modGraphic">
          <ac:chgData name="YuyaAsano" userId="6c0eceb4-c1c0-4417-84a4-2fe181072d56" providerId="ADAL" clId="{85BA8E27-88FC-407F-A83F-4385C6B99AC3}" dt="2021-07-15T14:17:21.421" v="2698" actId="2711"/>
          <ac:graphicFrameMkLst>
            <pc:docMk/>
            <pc:sldMk cId="115831554" sldId="277"/>
            <ac:graphicFrameMk id="3" creationId="{64D5D7D8-9CA3-4855-9183-CF4166A04891}"/>
          </ac:graphicFrameMkLst>
        </pc:graphicFrameChg>
        <pc:graphicFrameChg chg="mod modGraphic">
          <ac:chgData name="YuyaAsano" userId="6c0eceb4-c1c0-4417-84a4-2fe181072d56" providerId="ADAL" clId="{85BA8E27-88FC-407F-A83F-4385C6B99AC3}" dt="2021-07-15T14:16:06.909" v="2669" actId="20577"/>
          <ac:graphicFrameMkLst>
            <pc:docMk/>
            <pc:sldMk cId="115831554" sldId="277"/>
            <ac:graphicFrameMk id="4" creationId="{C7A2F99B-C112-4DEA-8414-3ACACCAA0D75}"/>
          </ac:graphicFrameMkLst>
        </pc:graphicFrameChg>
        <pc:graphicFrameChg chg="mod modGraphic">
          <ac:chgData name="YuyaAsano" userId="6c0eceb4-c1c0-4417-84a4-2fe181072d56" providerId="ADAL" clId="{85BA8E27-88FC-407F-A83F-4385C6B99AC3}" dt="2021-07-15T14:16:32.916" v="2682" actId="2711"/>
          <ac:graphicFrameMkLst>
            <pc:docMk/>
            <pc:sldMk cId="115831554" sldId="277"/>
            <ac:graphicFrameMk id="5" creationId="{C7C85861-3AE7-49C5-8088-43367EC8C7E1}"/>
          </ac:graphicFrameMkLst>
        </pc:graphicFrameChg>
        <pc:picChg chg="add mod">
          <ac:chgData name="YuyaAsano" userId="6c0eceb4-c1c0-4417-84a4-2fe181072d56" providerId="ADAL" clId="{85BA8E27-88FC-407F-A83F-4385C6B99AC3}" dt="2021-07-15T13:47:39.097" v="2043" actId="1076"/>
          <ac:picMkLst>
            <pc:docMk/>
            <pc:sldMk cId="115831554" sldId="277"/>
            <ac:picMk id="7" creationId="{03C35185-150A-401B-A0AB-B4998A0F32A3}"/>
          </ac:picMkLst>
        </pc:picChg>
        <pc:cxnChg chg="add mod">
          <ac:chgData name="YuyaAsano" userId="6c0eceb4-c1c0-4417-84a4-2fe181072d56" providerId="ADAL" clId="{85BA8E27-88FC-407F-A83F-4385C6B99AC3}" dt="2021-07-15T14:08:54.824" v="2525" actId="1076"/>
          <ac:cxnSpMkLst>
            <pc:docMk/>
            <pc:sldMk cId="115831554" sldId="277"/>
            <ac:cxnSpMk id="9" creationId="{FD36C3D6-2CC8-4CAC-88F6-D80C18097E76}"/>
          </ac:cxnSpMkLst>
        </pc:cxnChg>
      </pc:sldChg>
      <pc:sldChg chg="addSp delSp modSp mod">
        <pc:chgData name="YuyaAsano" userId="6c0eceb4-c1c0-4417-84a4-2fe181072d56" providerId="ADAL" clId="{85BA8E27-88FC-407F-A83F-4385C6B99AC3}" dt="2021-07-15T14:43:03.338" v="2855" actId="1076"/>
        <pc:sldMkLst>
          <pc:docMk/>
          <pc:sldMk cId="2049681082" sldId="278"/>
        </pc:sldMkLst>
        <pc:spChg chg="mod">
          <ac:chgData name="YuyaAsano" userId="6c0eceb4-c1c0-4417-84a4-2fe181072d56" providerId="ADAL" clId="{85BA8E27-88FC-407F-A83F-4385C6B99AC3}" dt="2021-07-15T14:09:03.925" v="2527" actId="2711"/>
          <ac:spMkLst>
            <pc:docMk/>
            <pc:sldMk cId="2049681082" sldId="278"/>
            <ac:spMk id="2" creationId="{3AE3B39D-562B-42B1-B89A-AC8927FE2546}"/>
          </ac:spMkLst>
        </pc:spChg>
        <pc:spChg chg="add del mod">
          <ac:chgData name="YuyaAsano" userId="6c0eceb4-c1c0-4417-84a4-2fe181072d56" providerId="ADAL" clId="{85BA8E27-88FC-407F-A83F-4385C6B99AC3}" dt="2021-07-15T06:28:42.996" v="1975" actId="478"/>
          <ac:spMkLst>
            <pc:docMk/>
            <pc:sldMk cId="2049681082" sldId="278"/>
            <ac:spMk id="4" creationId="{F2CF133F-A60B-46FE-AEDD-DE64B8C7AB48}"/>
          </ac:spMkLst>
        </pc:spChg>
        <pc:spChg chg="add del mod">
          <ac:chgData name="YuyaAsano" userId="6c0eceb4-c1c0-4417-84a4-2fe181072d56" providerId="ADAL" clId="{85BA8E27-88FC-407F-A83F-4385C6B99AC3}" dt="2021-07-15T06:28:40.736" v="1974" actId="478"/>
          <ac:spMkLst>
            <pc:docMk/>
            <pc:sldMk cId="2049681082" sldId="278"/>
            <ac:spMk id="5" creationId="{BD2250FF-CB68-4931-9BA8-3D4022480113}"/>
          </ac:spMkLst>
        </pc:spChg>
        <pc:spChg chg="add del mod">
          <ac:chgData name="YuyaAsano" userId="6c0eceb4-c1c0-4417-84a4-2fe181072d56" providerId="ADAL" clId="{85BA8E27-88FC-407F-A83F-4385C6B99AC3}" dt="2021-07-15T06:28:57.811" v="1978" actId="478"/>
          <ac:spMkLst>
            <pc:docMk/>
            <pc:sldMk cId="2049681082" sldId="278"/>
            <ac:spMk id="7" creationId="{5489006B-C063-415F-9EE3-5DDD9C82F47E}"/>
          </ac:spMkLst>
        </pc:spChg>
        <pc:spChg chg="add mod">
          <ac:chgData name="YuyaAsano" userId="6c0eceb4-c1c0-4417-84a4-2fe181072d56" providerId="ADAL" clId="{85BA8E27-88FC-407F-A83F-4385C6B99AC3}" dt="2021-07-15T14:43:03.338" v="2855" actId="1076"/>
          <ac:spMkLst>
            <pc:docMk/>
            <pc:sldMk cId="2049681082" sldId="278"/>
            <ac:spMk id="9" creationId="{4459F6AA-17CA-410D-AA2A-5ABCE182BD12}"/>
          </ac:spMkLst>
        </pc:spChg>
        <pc:spChg chg="mod">
          <ac:chgData name="YuyaAsano" userId="6c0eceb4-c1c0-4417-84a4-2fe181072d56" providerId="ADAL" clId="{85BA8E27-88FC-407F-A83F-4385C6B99AC3}" dt="2021-07-15T14:17:17.909" v="2693" actId="403"/>
          <ac:spMkLst>
            <pc:docMk/>
            <pc:sldMk cId="2049681082" sldId="278"/>
            <ac:spMk id="12" creationId="{60FF9CEB-872E-4EA0-9689-71183CC0B104}"/>
          </ac:spMkLst>
        </pc:spChg>
        <pc:spChg chg="mod">
          <ac:chgData name="YuyaAsano" userId="6c0eceb4-c1c0-4417-84a4-2fe181072d56" providerId="ADAL" clId="{85BA8E27-88FC-407F-A83F-4385C6B99AC3}" dt="2021-07-15T14:17:18.717" v="2695" actId="403"/>
          <ac:spMkLst>
            <pc:docMk/>
            <pc:sldMk cId="2049681082" sldId="278"/>
            <ac:spMk id="15" creationId="{49DFEC97-35D1-43EF-A8EB-7E0573804585}"/>
          </ac:spMkLst>
        </pc:spChg>
        <pc:spChg chg="mod">
          <ac:chgData name="YuyaAsano" userId="6c0eceb4-c1c0-4417-84a4-2fe181072d56" providerId="ADAL" clId="{85BA8E27-88FC-407F-A83F-4385C6B99AC3}" dt="2021-07-15T14:09:03.925" v="2527" actId="2711"/>
          <ac:spMkLst>
            <pc:docMk/>
            <pc:sldMk cId="2049681082" sldId="278"/>
            <ac:spMk id="18" creationId="{EC7F0D34-1364-41C4-A7D2-A52F6B826FBB}"/>
          </ac:spMkLst>
        </pc:spChg>
        <pc:spChg chg="mod">
          <ac:chgData name="YuyaAsano" userId="6c0eceb4-c1c0-4417-84a4-2fe181072d56" providerId="ADAL" clId="{85BA8E27-88FC-407F-A83F-4385C6B99AC3}" dt="2021-07-15T14:17:19.087" v="2696" actId="403"/>
          <ac:spMkLst>
            <pc:docMk/>
            <pc:sldMk cId="2049681082" sldId="278"/>
            <ac:spMk id="21" creationId="{5C6410C1-BA45-481C-894E-A9AFDC615771}"/>
          </ac:spMkLst>
        </pc:spChg>
        <pc:spChg chg="mod">
          <ac:chgData name="YuyaAsano" userId="6c0eceb4-c1c0-4417-84a4-2fe181072d56" providerId="ADAL" clId="{85BA8E27-88FC-407F-A83F-4385C6B99AC3}" dt="2021-07-15T14:17:18.327" v="2694" actId="403"/>
          <ac:spMkLst>
            <pc:docMk/>
            <pc:sldMk cId="2049681082" sldId="278"/>
            <ac:spMk id="24" creationId="{F7A2CAB8-E6CA-466A-A425-59FAC17A6BB1}"/>
          </ac:spMkLst>
        </pc:spChg>
        <pc:spChg chg="add mod">
          <ac:chgData name="YuyaAsano" userId="6c0eceb4-c1c0-4417-84a4-2fe181072d56" providerId="ADAL" clId="{85BA8E27-88FC-407F-A83F-4385C6B99AC3}" dt="2021-07-15T14:43:03.338" v="2855" actId="1076"/>
          <ac:spMkLst>
            <pc:docMk/>
            <pc:sldMk cId="2049681082" sldId="278"/>
            <ac:spMk id="25" creationId="{57477DA9-F065-422D-9134-926FFB06F6AB}"/>
          </ac:spMkLst>
        </pc:spChg>
        <pc:spChg chg="add mod">
          <ac:chgData name="YuyaAsano" userId="6c0eceb4-c1c0-4417-84a4-2fe181072d56" providerId="ADAL" clId="{85BA8E27-88FC-407F-A83F-4385C6B99AC3}" dt="2021-07-15T14:43:03.338" v="2855" actId="1076"/>
          <ac:spMkLst>
            <pc:docMk/>
            <pc:sldMk cId="2049681082" sldId="278"/>
            <ac:spMk id="26" creationId="{C60141B8-7DC9-4BAF-B45C-5DEFE2BF1D99}"/>
          </ac:spMkLst>
        </pc:spChg>
        <pc:spChg chg="add del mod">
          <ac:chgData name="YuyaAsano" userId="6c0eceb4-c1c0-4417-84a4-2fe181072d56" providerId="ADAL" clId="{85BA8E27-88FC-407F-A83F-4385C6B99AC3}" dt="2021-07-15T06:29:00.078" v="1979" actId="478"/>
          <ac:spMkLst>
            <pc:docMk/>
            <pc:sldMk cId="2049681082" sldId="278"/>
            <ac:spMk id="28" creationId="{12C86616-345E-47DA-A316-68A198F9173E}"/>
          </ac:spMkLst>
        </pc:spChg>
        <pc:grpChg chg="add mod">
          <ac:chgData name="YuyaAsano" userId="6c0eceb4-c1c0-4417-84a4-2fe181072d56" providerId="ADAL" clId="{85BA8E27-88FC-407F-A83F-4385C6B99AC3}" dt="2021-07-15T14:43:03.338" v="2855" actId="1076"/>
          <ac:grpSpMkLst>
            <pc:docMk/>
            <pc:sldMk cId="2049681082" sldId="278"/>
            <ac:grpSpMk id="10" creationId="{118988FC-EFDD-44C2-B03C-9251BA0B7387}"/>
          </ac:grpSpMkLst>
        </pc:grpChg>
        <pc:grpChg chg="add mod">
          <ac:chgData name="YuyaAsano" userId="6c0eceb4-c1c0-4417-84a4-2fe181072d56" providerId="ADAL" clId="{85BA8E27-88FC-407F-A83F-4385C6B99AC3}" dt="2021-07-15T14:43:03.338" v="2855" actId="1076"/>
          <ac:grpSpMkLst>
            <pc:docMk/>
            <pc:sldMk cId="2049681082" sldId="278"/>
            <ac:grpSpMk id="13" creationId="{F800E96F-6486-4FEC-8556-55DF9CA95E0E}"/>
          </ac:grpSpMkLst>
        </pc:grpChg>
        <pc:grpChg chg="add mod">
          <ac:chgData name="YuyaAsano" userId="6c0eceb4-c1c0-4417-84a4-2fe181072d56" providerId="ADAL" clId="{85BA8E27-88FC-407F-A83F-4385C6B99AC3}" dt="2021-07-15T14:43:03.338" v="2855" actId="1076"/>
          <ac:grpSpMkLst>
            <pc:docMk/>
            <pc:sldMk cId="2049681082" sldId="278"/>
            <ac:grpSpMk id="16" creationId="{08BB8A1C-856C-4D80-AAA6-39D1D6E718A9}"/>
          </ac:grpSpMkLst>
        </pc:grpChg>
        <pc:grpChg chg="add mod">
          <ac:chgData name="YuyaAsano" userId="6c0eceb4-c1c0-4417-84a4-2fe181072d56" providerId="ADAL" clId="{85BA8E27-88FC-407F-A83F-4385C6B99AC3}" dt="2021-07-15T14:43:03.338" v="2855" actId="1076"/>
          <ac:grpSpMkLst>
            <pc:docMk/>
            <pc:sldMk cId="2049681082" sldId="278"/>
            <ac:grpSpMk id="19" creationId="{03835074-FA8C-4CC7-BC4A-BDBD40662AF6}"/>
          </ac:grpSpMkLst>
        </pc:grpChg>
        <pc:grpChg chg="add mod">
          <ac:chgData name="YuyaAsano" userId="6c0eceb4-c1c0-4417-84a4-2fe181072d56" providerId="ADAL" clId="{85BA8E27-88FC-407F-A83F-4385C6B99AC3}" dt="2021-07-15T14:43:03.338" v="2855" actId="1076"/>
          <ac:grpSpMkLst>
            <pc:docMk/>
            <pc:sldMk cId="2049681082" sldId="278"/>
            <ac:grpSpMk id="22" creationId="{819411EB-D792-4C9F-8D74-AD6F19111C05}"/>
          </ac:grpSpMkLst>
        </pc:grpChg>
        <pc:graphicFrameChg chg="del mod">
          <ac:chgData name="YuyaAsano" userId="6c0eceb4-c1c0-4417-84a4-2fe181072d56" providerId="ADAL" clId="{85BA8E27-88FC-407F-A83F-4385C6B99AC3}" dt="2021-07-10T13:52:17.255" v="993" actId="478"/>
          <ac:graphicFrameMkLst>
            <pc:docMk/>
            <pc:sldMk cId="2049681082" sldId="278"/>
            <ac:graphicFrameMk id="4" creationId="{C08212AD-3C94-43EE-B991-899729EE4677}"/>
          </ac:graphicFrameMkLst>
        </pc:graphicFrameChg>
        <pc:picChg chg="add mod">
          <ac:chgData name="YuyaAsano" userId="6c0eceb4-c1c0-4417-84a4-2fe181072d56" providerId="ADAL" clId="{85BA8E27-88FC-407F-A83F-4385C6B99AC3}" dt="2021-07-15T14:43:03.338" v="2855" actId="1076"/>
          <ac:picMkLst>
            <pc:docMk/>
            <pc:sldMk cId="2049681082" sldId="278"/>
            <ac:picMk id="6" creationId="{913662FF-7348-4963-9F32-2076202D8B17}"/>
          </ac:picMkLst>
        </pc:picChg>
        <pc:cxnChg chg="add mod">
          <ac:chgData name="YuyaAsano" userId="6c0eceb4-c1c0-4417-84a4-2fe181072d56" providerId="ADAL" clId="{85BA8E27-88FC-407F-A83F-4385C6B99AC3}" dt="2021-07-15T14:43:03.338" v="2855" actId="1076"/>
          <ac:cxnSpMkLst>
            <pc:docMk/>
            <pc:sldMk cId="2049681082" sldId="278"/>
            <ac:cxnSpMk id="8" creationId="{A0CC0387-0969-4856-BB8A-F648FA7C333A}"/>
          </ac:cxnSpMkLst>
        </pc:cxnChg>
        <pc:cxnChg chg="mod">
          <ac:chgData name="YuyaAsano" userId="6c0eceb4-c1c0-4417-84a4-2fe181072d56" providerId="ADAL" clId="{85BA8E27-88FC-407F-A83F-4385C6B99AC3}" dt="2021-07-15T06:28:50.172" v="1976"/>
          <ac:cxnSpMkLst>
            <pc:docMk/>
            <pc:sldMk cId="2049681082" sldId="278"/>
            <ac:cxnSpMk id="11" creationId="{6EFF9002-9F58-4219-AE4E-D9FA4FED9BAA}"/>
          </ac:cxnSpMkLst>
        </pc:cxnChg>
        <pc:cxnChg chg="mod">
          <ac:chgData name="YuyaAsano" userId="6c0eceb4-c1c0-4417-84a4-2fe181072d56" providerId="ADAL" clId="{85BA8E27-88FC-407F-A83F-4385C6B99AC3}" dt="2021-07-15T06:28:50.172" v="1976"/>
          <ac:cxnSpMkLst>
            <pc:docMk/>
            <pc:sldMk cId="2049681082" sldId="278"/>
            <ac:cxnSpMk id="14" creationId="{E22B8CBB-28D0-41EA-9F4B-C1366F7E10DF}"/>
          </ac:cxnSpMkLst>
        </pc:cxnChg>
        <pc:cxnChg chg="mod">
          <ac:chgData name="YuyaAsano" userId="6c0eceb4-c1c0-4417-84a4-2fe181072d56" providerId="ADAL" clId="{85BA8E27-88FC-407F-A83F-4385C6B99AC3}" dt="2021-07-15T06:28:50.172" v="1976"/>
          <ac:cxnSpMkLst>
            <pc:docMk/>
            <pc:sldMk cId="2049681082" sldId="278"/>
            <ac:cxnSpMk id="17" creationId="{CDC5539A-D3CE-4359-B8EA-CC4ECF28ABE4}"/>
          </ac:cxnSpMkLst>
        </pc:cxnChg>
        <pc:cxnChg chg="mod">
          <ac:chgData name="YuyaAsano" userId="6c0eceb4-c1c0-4417-84a4-2fe181072d56" providerId="ADAL" clId="{85BA8E27-88FC-407F-A83F-4385C6B99AC3}" dt="2021-07-15T06:28:50.172" v="1976"/>
          <ac:cxnSpMkLst>
            <pc:docMk/>
            <pc:sldMk cId="2049681082" sldId="278"/>
            <ac:cxnSpMk id="20" creationId="{DD00B471-8C59-4A48-9620-6DD2E4A0655A}"/>
          </ac:cxnSpMkLst>
        </pc:cxnChg>
        <pc:cxnChg chg="mod">
          <ac:chgData name="YuyaAsano" userId="6c0eceb4-c1c0-4417-84a4-2fe181072d56" providerId="ADAL" clId="{85BA8E27-88FC-407F-A83F-4385C6B99AC3}" dt="2021-07-15T06:28:50.172" v="1976"/>
          <ac:cxnSpMkLst>
            <pc:docMk/>
            <pc:sldMk cId="2049681082" sldId="278"/>
            <ac:cxnSpMk id="23" creationId="{34C0C7D0-5BD7-48FE-9D8D-459944987BDB}"/>
          </ac:cxnSpMkLst>
        </pc:cxnChg>
      </pc:sldChg>
      <pc:sldChg chg="modSp add mod">
        <pc:chgData name="YuyaAsano" userId="6c0eceb4-c1c0-4417-84a4-2fe181072d56" providerId="ADAL" clId="{85BA8E27-88FC-407F-A83F-4385C6B99AC3}" dt="2021-07-15T14:26:02.380" v="2841" actId="20577"/>
        <pc:sldMkLst>
          <pc:docMk/>
          <pc:sldMk cId="1521018776" sldId="279"/>
        </pc:sldMkLst>
        <pc:spChg chg="mod">
          <ac:chgData name="YuyaAsano" userId="6c0eceb4-c1c0-4417-84a4-2fe181072d56" providerId="ADAL" clId="{85BA8E27-88FC-407F-A83F-4385C6B99AC3}" dt="2021-07-15T14:09:54.070" v="2533" actId="2711"/>
          <ac:spMkLst>
            <pc:docMk/>
            <pc:sldMk cId="1521018776" sldId="279"/>
            <ac:spMk id="2" creationId="{1207DA3B-CDD5-4C78-B029-C28F3D8556A2}"/>
          </ac:spMkLst>
        </pc:spChg>
        <pc:spChg chg="mod">
          <ac:chgData name="YuyaAsano" userId="6c0eceb4-c1c0-4417-84a4-2fe181072d56" providerId="ADAL" clId="{85BA8E27-88FC-407F-A83F-4385C6B99AC3}" dt="2021-07-15T14:26:02.380" v="2841" actId="20577"/>
          <ac:spMkLst>
            <pc:docMk/>
            <pc:sldMk cId="1521018776" sldId="279"/>
            <ac:spMk id="3" creationId="{DACDDFA4-A02E-4DDD-BD8F-6157CBFD8139}"/>
          </ac:spMkLst>
        </pc:spChg>
        <pc:picChg chg="mod">
          <ac:chgData name="YuyaAsano" userId="6c0eceb4-c1c0-4417-84a4-2fe181072d56" providerId="ADAL" clId="{85BA8E27-88FC-407F-A83F-4385C6B99AC3}" dt="2021-07-15T04:18:39.932" v="1937" actId="1076"/>
          <ac:picMkLst>
            <pc:docMk/>
            <pc:sldMk cId="1521018776" sldId="279"/>
            <ac:picMk id="6" creationId="{5FA3D922-10C9-4440-8BD6-25F70B99C0D1}"/>
          </ac:picMkLst>
        </pc:picChg>
        <pc:picChg chg="mod">
          <ac:chgData name="YuyaAsano" userId="6c0eceb4-c1c0-4417-84a4-2fe181072d56" providerId="ADAL" clId="{85BA8E27-88FC-407F-A83F-4385C6B99AC3}" dt="2021-07-15T04:18:38.275" v="1936" actId="1076"/>
          <ac:picMkLst>
            <pc:docMk/>
            <pc:sldMk cId="1521018776" sldId="279"/>
            <ac:picMk id="10" creationId="{4971B5A4-C619-4EF6-81B9-AC4D1F8967BF}"/>
          </ac:picMkLst>
        </pc:picChg>
      </pc:sldChg>
      <pc:sldChg chg="addSp delSp modSp mod">
        <pc:chgData name="YuyaAsano" userId="6c0eceb4-c1c0-4417-84a4-2fe181072d56" providerId="ADAL" clId="{85BA8E27-88FC-407F-A83F-4385C6B99AC3}" dt="2021-07-15T14:43:16.891" v="2856" actId="1076"/>
        <pc:sldMkLst>
          <pc:docMk/>
          <pc:sldMk cId="1420559429" sldId="280"/>
        </pc:sldMkLst>
        <pc:spChg chg="mod">
          <ac:chgData name="YuyaAsano" userId="6c0eceb4-c1c0-4417-84a4-2fe181072d56" providerId="ADAL" clId="{85BA8E27-88FC-407F-A83F-4385C6B99AC3}" dt="2021-07-15T14:09:08.272" v="2528" actId="2711"/>
          <ac:spMkLst>
            <pc:docMk/>
            <pc:sldMk cId="1420559429" sldId="280"/>
            <ac:spMk id="2" creationId="{3AE3B39D-562B-42B1-B89A-AC8927FE2546}"/>
          </ac:spMkLst>
        </pc:spChg>
        <pc:spChg chg="add del mod">
          <ac:chgData name="YuyaAsano" userId="6c0eceb4-c1c0-4417-84a4-2fe181072d56" providerId="ADAL" clId="{85BA8E27-88FC-407F-A83F-4385C6B99AC3}" dt="2021-07-15T06:28:29.779" v="1972" actId="478"/>
          <ac:spMkLst>
            <pc:docMk/>
            <pc:sldMk cId="1420559429" sldId="280"/>
            <ac:spMk id="6" creationId="{2EEC4863-9014-4E25-8AD1-4D2219FDDA7A}"/>
          </ac:spMkLst>
        </pc:spChg>
        <pc:spChg chg="add mod">
          <ac:chgData name="YuyaAsano" userId="6c0eceb4-c1c0-4417-84a4-2fe181072d56" providerId="ADAL" clId="{85BA8E27-88FC-407F-A83F-4385C6B99AC3}" dt="2021-07-15T14:43:16.891" v="2856" actId="1076"/>
          <ac:spMkLst>
            <pc:docMk/>
            <pc:sldMk cId="1420559429" sldId="280"/>
            <ac:spMk id="8" creationId="{FE2C8A4C-A258-4CD7-9D8B-5A4A629434CE}"/>
          </ac:spMkLst>
        </pc:spChg>
        <pc:spChg chg="mod">
          <ac:chgData name="YuyaAsano" userId="6c0eceb4-c1c0-4417-84a4-2fe181072d56" providerId="ADAL" clId="{85BA8E27-88FC-407F-A83F-4385C6B99AC3}" dt="2021-07-15T14:09:08.272" v="2528" actId="2711"/>
          <ac:spMkLst>
            <pc:docMk/>
            <pc:sldMk cId="1420559429" sldId="280"/>
            <ac:spMk id="11" creationId="{8E8C66F5-B336-4612-AC4A-3D45A228BE0B}"/>
          </ac:spMkLst>
        </pc:spChg>
        <pc:spChg chg="mod">
          <ac:chgData name="YuyaAsano" userId="6c0eceb4-c1c0-4417-84a4-2fe181072d56" providerId="ADAL" clId="{85BA8E27-88FC-407F-A83F-4385C6B99AC3}" dt="2021-07-15T14:09:08.272" v="2528" actId="2711"/>
          <ac:spMkLst>
            <pc:docMk/>
            <pc:sldMk cId="1420559429" sldId="280"/>
            <ac:spMk id="14" creationId="{E43CB306-5BFF-4A3A-A472-1D6654E554F3}"/>
          </ac:spMkLst>
        </pc:spChg>
        <pc:spChg chg="mod">
          <ac:chgData name="YuyaAsano" userId="6c0eceb4-c1c0-4417-84a4-2fe181072d56" providerId="ADAL" clId="{85BA8E27-88FC-407F-A83F-4385C6B99AC3}" dt="2021-07-15T14:18:07.325" v="2704" actId="403"/>
          <ac:spMkLst>
            <pc:docMk/>
            <pc:sldMk cId="1420559429" sldId="280"/>
            <ac:spMk id="17" creationId="{1408DFA8-061F-4E11-9624-B3C479D80070}"/>
          </ac:spMkLst>
        </pc:spChg>
        <pc:spChg chg="mod">
          <ac:chgData name="YuyaAsano" userId="6c0eceb4-c1c0-4417-84a4-2fe181072d56" providerId="ADAL" clId="{85BA8E27-88FC-407F-A83F-4385C6B99AC3}" dt="2021-07-15T14:09:08.272" v="2528" actId="2711"/>
          <ac:spMkLst>
            <pc:docMk/>
            <pc:sldMk cId="1420559429" sldId="280"/>
            <ac:spMk id="20" creationId="{5F60B380-3E3E-460D-9EA0-16910EFF936C}"/>
          </ac:spMkLst>
        </pc:spChg>
        <pc:spChg chg="add mod">
          <ac:chgData name="YuyaAsano" userId="6c0eceb4-c1c0-4417-84a4-2fe181072d56" providerId="ADAL" clId="{85BA8E27-88FC-407F-A83F-4385C6B99AC3}" dt="2021-07-15T14:43:16.891" v="2856" actId="1076"/>
          <ac:spMkLst>
            <pc:docMk/>
            <pc:sldMk cId="1420559429" sldId="280"/>
            <ac:spMk id="21" creationId="{E5C294F6-6A3E-4E55-9AB8-883A19552337}"/>
          </ac:spMkLst>
        </pc:spChg>
        <pc:spChg chg="add mod">
          <ac:chgData name="YuyaAsano" userId="6c0eceb4-c1c0-4417-84a4-2fe181072d56" providerId="ADAL" clId="{85BA8E27-88FC-407F-A83F-4385C6B99AC3}" dt="2021-07-15T14:43:16.891" v="2856" actId="1076"/>
          <ac:spMkLst>
            <pc:docMk/>
            <pc:sldMk cId="1420559429" sldId="280"/>
            <ac:spMk id="22" creationId="{72C9F66D-CF2C-4333-9430-07C333D69A5D}"/>
          </ac:spMkLst>
        </pc:spChg>
        <pc:spChg chg="mod">
          <ac:chgData name="YuyaAsano" userId="6c0eceb4-c1c0-4417-84a4-2fe181072d56" providerId="ADAL" clId="{85BA8E27-88FC-407F-A83F-4385C6B99AC3}" dt="2021-07-15T14:09:08.272" v="2528" actId="2711"/>
          <ac:spMkLst>
            <pc:docMk/>
            <pc:sldMk cId="1420559429" sldId="280"/>
            <ac:spMk id="25" creationId="{05B709C1-CDD2-473F-AE8D-79E2E08AAD41}"/>
          </ac:spMkLst>
        </pc:spChg>
        <pc:spChg chg="add mod">
          <ac:chgData name="YuyaAsano" userId="6c0eceb4-c1c0-4417-84a4-2fe181072d56" providerId="ADAL" clId="{85BA8E27-88FC-407F-A83F-4385C6B99AC3}" dt="2021-07-15T14:43:16.891" v="2856" actId="1076"/>
          <ac:spMkLst>
            <pc:docMk/>
            <pc:sldMk cId="1420559429" sldId="280"/>
            <ac:spMk id="26" creationId="{CA5E7F57-64C6-4A6D-9C36-2141FA87B847}"/>
          </ac:spMkLst>
        </pc:spChg>
        <pc:spChg chg="add del mod">
          <ac:chgData name="YuyaAsano" userId="6c0eceb4-c1c0-4417-84a4-2fe181072d56" providerId="ADAL" clId="{85BA8E27-88FC-407F-A83F-4385C6B99AC3}" dt="2021-07-15T06:28:31.712" v="1973" actId="478"/>
          <ac:spMkLst>
            <pc:docMk/>
            <pc:sldMk cId="1420559429" sldId="280"/>
            <ac:spMk id="27" creationId="{4C5567D3-2EE8-4CA3-A1DC-F1565FFEEB0C}"/>
          </ac:spMkLst>
        </pc:spChg>
        <pc:grpChg chg="add mod">
          <ac:chgData name="YuyaAsano" userId="6c0eceb4-c1c0-4417-84a4-2fe181072d56" providerId="ADAL" clId="{85BA8E27-88FC-407F-A83F-4385C6B99AC3}" dt="2021-07-15T14:43:16.891" v="2856" actId="1076"/>
          <ac:grpSpMkLst>
            <pc:docMk/>
            <pc:sldMk cId="1420559429" sldId="280"/>
            <ac:grpSpMk id="9" creationId="{D68AAAE3-5C8A-4059-BD65-F95E8B657CE5}"/>
          </ac:grpSpMkLst>
        </pc:grpChg>
        <pc:grpChg chg="add mod">
          <ac:chgData name="YuyaAsano" userId="6c0eceb4-c1c0-4417-84a4-2fe181072d56" providerId="ADAL" clId="{85BA8E27-88FC-407F-A83F-4385C6B99AC3}" dt="2021-07-15T14:43:16.891" v="2856" actId="1076"/>
          <ac:grpSpMkLst>
            <pc:docMk/>
            <pc:sldMk cId="1420559429" sldId="280"/>
            <ac:grpSpMk id="12" creationId="{26EBA09B-1150-4D91-90D0-DFC2C722E6BD}"/>
          </ac:grpSpMkLst>
        </pc:grpChg>
        <pc:grpChg chg="add mod">
          <ac:chgData name="YuyaAsano" userId="6c0eceb4-c1c0-4417-84a4-2fe181072d56" providerId="ADAL" clId="{85BA8E27-88FC-407F-A83F-4385C6B99AC3}" dt="2021-07-15T14:43:16.891" v="2856" actId="1076"/>
          <ac:grpSpMkLst>
            <pc:docMk/>
            <pc:sldMk cId="1420559429" sldId="280"/>
            <ac:grpSpMk id="15" creationId="{792D2446-3277-4DEE-A5D9-DA43F24E678A}"/>
          </ac:grpSpMkLst>
        </pc:grpChg>
        <pc:grpChg chg="add mod">
          <ac:chgData name="YuyaAsano" userId="6c0eceb4-c1c0-4417-84a4-2fe181072d56" providerId="ADAL" clId="{85BA8E27-88FC-407F-A83F-4385C6B99AC3}" dt="2021-07-15T14:43:16.891" v="2856" actId="1076"/>
          <ac:grpSpMkLst>
            <pc:docMk/>
            <pc:sldMk cId="1420559429" sldId="280"/>
            <ac:grpSpMk id="18" creationId="{2B99AB59-5656-4EEB-8DA4-75FB5838C508}"/>
          </ac:grpSpMkLst>
        </pc:grpChg>
        <pc:grpChg chg="add mod">
          <ac:chgData name="YuyaAsano" userId="6c0eceb4-c1c0-4417-84a4-2fe181072d56" providerId="ADAL" clId="{85BA8E27-88FC-407F-A83F-4385C6B99AC3}" dt="2021-07-15T14:43:16.891" v="2856" actId="1076"/>
          <ac:grpSpMkLst>
            <pc:docMk/>
            <pc:sldMk cId="1420559429" sldId="280"/>
            <ac:grpSpMk id="23" creationId="{F9F972BA-4A35-4295-B829-8EF665887F4B}"/>
          </ac:grpSpMkLst>
        </pc:grpChg>
        <pc:graphicFrameChg chg="del modGraphic">
          <ac:chgData name="YuyaAsano" userId="6c0eceb4-c1c0-4417-84a4-2fe181072d56" providerId="ADAL" clId="{85BA8E27-88FC-407F-A83F-4385C6B99AC3}" dt="2021-07-15T06:28:17.129" v="1970" actId="478"/>
          <ac:graphicFrameMkLst>
            <pc:docMk/>
            <pc:sldMk cId="1420559429" sldId="280"/>
            <ac:graphicFrameMk id="5" creationId="{BBB58551-F887-403D-9AE6-6802FCA71745}"/>
          </ac:graphicFrameMkLst>
        </pc:graphicFrameChg>
        <pc:picChg chg="add mod">
          <ac:chgData name="YuyaAsano" userId="6c0eceb4-c1c0-4417-84a4-2fe181072d56" providerId="ADAL" clId="{85BA8E27-88FC-407F-A83F-4385C6B99AC3}" dt="2021-07-15T14:43:16.891" v="2856" actId="1076"/>
          <ac:picMkLst>
            <pc:docMk/>
            <pc:sldMk cId="1420559429" sldId="280"/>
            <ac:picMk id="4" creationId="{4194A3F6-9AFC-4B52-9815-C254107070A6}"/>
          </ac:picMkLst>
        </pc:picChg>
        <pc:cxnChg chg="add mod">
          <ac:chgData name="YuyaAsano" userId="6c0eceb4-c1c0-4417-84a4-2fe181072d56" providerId="ADAL" clId="{85BA8E27-88FC-407F-A83F-4385C6B99AC3}" dt="2021-07-15T14:43:16.891" v="2856" actId="1076"/>
          <ac:cxnSpMkLst>
            <pc:docMk/>
            <pc:sldMk cId="1420559429" sldId="280"/>
            <ac:cxnSpMk id="7" creationId="{36B012B7-CE70-4B88-99B1-73EAFCF1E220}"/>
          </ac:cxnSpMkLst>
        </pc:cxnChg>
        <pc:cxnChg chg="mod">
          <ac:chgData name="YuyaAsano" userId="6c0eceb4-c1c0-4417-84a4-2fe181072d56" providerId="ADAL" clId="{85BA8E27-88FC-407F-A83F-4385C6B99AC3}" dt="2021-07-15T06:28:24.053" v="1971"/>
          <ac:cxnSpMkLst>
            <pc:docMk/>
            <pc:sldMk cId="1420559429" sldId="280"/>
            <ac:cxnSpMk id="10" creationId="{7B64CD77-A24E-4A39-AAE5-16E01B80241A}"/>
          </ac:cxnSpMkLst>
        </pc:cxnChg>
        <pc:cxnChg chg="mod">
          <ac:chgData name="YuyaAsano" userId="6c0eceb4-c1c0-4417-84a4-2fe181072d56" providerId="ADAL" clId="{85BA8E27-88FC-407F-A83F-4385C6B99AC3}" dt="2021-07-15T06:28:24.053" v="1971"/>
          <ac:cxnSpMkLst>
            <pc:docMk/>
            <pc:sldMk cId="1420559429" sldId="280"/>
            <ac:cxnSpMk id="13" creationId="{35989E07-1BAA-40AD-8294-6DFEDA943FFD}"/>
          </ac:cxnSpMkLst>
        </pc:cxnChg>
        <pc:cxnChg chg="mod">
          <ac:chgData name="YuyaAsano" userId="6c0eceb4-c1c0-4417-84a4-2fe181072d56" providerId="ADAL" clId="{85BA8E27-88FC-407F-A83F-4385C6B99AC3}" dt="2021-07-15T06:28:24.053" v="1971"/>
          <ac:cxnSpMkLst>
            <pc:docMk/>
            <pc:sldMk cId="1420559429" sldId="280"/>
            <ac:cxnSpMk id="16" creationId="{6106E636-2CD1-4E3C-9FB4-5065D6DD0AAC}"/>
          </ac:cxnSpMkLst>
        </pc:cxnChg>
        <pc:cxnChg chg="mod">
          <ac:chgData name="YuyaAsano" userId="6c0eceb4-c1c0-4417-84a4-2fe181072d56" providerId="ADAL" clId="{85BA8E27-88FC-407F-A83F-4385C6B99AC3}" dt="2021-07-15T06:28:24.053" v="1971"/>
          <ac:cxnSpMkLst>
            <pc:docMk/>
            <pc:sldMk cId="1420559429" sldId="280"/>
            <ac:cxnSpMk id="19" creationId="{BAE59642-6734-481E-B648-BB025EE1443A}"/>
          </ac:cxnSpMkLst>
        </pc:cxnChg>
        <pc:cxnChg chg="mod">
          <ac:chgData name="YuyaAsano" userId="6c0eceb4-c1c0-4417-84a4-2fe181072d56" providerId="ADAL" clId="{85BA8E27-88FC-407F-A83F-4385C6B99AC3}" dt="2021-07-15T14:43:16.891" v="2856" actId="1076"/>
          <ac:cxnSpMkLst>
            <pc:docMk/>
            <pc:sldMk cId="1420559429" sldId="280"/>
            <ac:cxnSpMk id="24" creationId="{3A4DB4EE-D095-42E1-AFAB-D6FD6E040127}"/>
          </ac:cxnSpMkLst>
        </pc:cxnChg>
      </pc:sldChg>
      <pc:sldChg chg="del">
        <pc:chgData name="YuyaAsano" userId="6c0eceb4-c1c0-4417-84a4-2fe181072d56" providerId="ADAL" clId="{85BA8E27-88FC-407F-A83F-4385C6B99AC3}" dt="2021-07-10T11:55:27.767" v="85" actId="47"/>
        <pc:sldMkLst>
          <pc:docMk/>
          <pc:sldMk cId="1459110071" sldId="281"/>
        </pc:sldMkLst>
      </pc:sldChg>
      <pc:sldChg chg="del">
        <pc:chgData name="YuyaAsano" userId="6c0eceb4-c1c0-4417-84a4-2fe181072d56" providerId="ADAL" clId="{85BA8E27-88FC-407F-A83F-4385C6B99AC3}" dt="2021-07-10T11:55:27.767" v="85" actId="47"/>
        <pc:sldMkLst>
          <pc:docMk/>
          <pc:sldMk cId="1462980321" sldId="282"/>
        </pc:sldMkLst>
      </pc:sldChg>
      <pc:sldChg chg="addSp delSp modSp mod setBg addAnim delAnim">
        <pc:chgData name="YuyaAsano" userId="6c0eceb4-c1c0-4417-84a4-2fe181072d56" providerId="ADAL" clId="{85BA8E27-88FC-407F-A83F-4385C6B99AC3}" dt="2021-07-15T14:43:55.064" v="2857" actId="1076"/>
        <pc:sldMkLst>
          <pc:docMk/>
          <pc:sldMk cId="2748721557" sldId="283"/>
        </pc:sldMkLst>
        <pc:spChg chg="mod">
          <ac:chgData name="YuyaAsano" userId="6c0eceb4-c1c0-4417-84a4-2fe181072d56" providerId="ADAL" clId="{85BA8E27-88FC-407F-A83F-4385C6B99AC3}" dt="2021-07-15T14:02:18.511" v="2447" actId="2711"/>
          <ac:spMkLst>
            <pc:docMk/>
            <pc:sldMk cId="2748721557" sldId="283"/>
            <ac:spMk id="2" creationId="{3A620EDD-00D2-4393-8974-22E51F90454B}"/>
          </ac:spMkLst>
        </pc:spChg>
        <pc:spChg chg="mod">
          <ac:chgData name="YuyaAsano" userId="6c0eceb4-c1c0-4417-84a4-2fe181072d56" providerId="ADAL" clId="{85BA8E27-88FC-407F-A83F-4385C6B99AC3}" dt="2021-07-15T14:02:18.511" v="2447" actId="2711"/>
          <ac:spMkLst>
            <pc:docMk/>
            <pc:sldMk cId="2748721557" sldId="283"/>
            <ac:spMk id="3" creationId="{D8DF75BA-85AA-42EB-B3EA-F3287585D926}"/>
          </ac:spMkLst>
        </pc:spChg>
        <pc:spChg chg="mod">
          <ac:chgData name="YuyaAsano" userId="6c0eceb4-c1c0-4417-84a4-2fe181072d56" providerId="ADAL" clId="{85BA8E27-88FC-407F-A83F-4385C6B99AC3}" dt="2021-07-15T14:02:18.511" v="2447" actId="2711"/>
          <ac:spMkLst>
            <pc:docMk/>
            <pc:sldMk cId="2748721557" sldId="283"/>
            <ac:spMk id="5" creationId="{F7C5C15C-09C3-4797-8361-4E9B89874821}"/>
          </ac:spMkLst>
        </pc:spChg>
        <pc:spChg chg="mod">
          <ac:chgData name="YuyaAsano" userId="6c0eceb4-c1c0-4417-84a4-2fe181072d56" providerId="ADAL" clId="{85BA8E27-88FC-407F-A83F-4385C6B99AC3}" dt="2021-07-15T14:43:55.064" v="2857" actId="1076"/>
          <ac:spMkLst>
            <pc:docMk/>
            <pc:sldMk cId="2748721557" sldId="283"/>
            <ac:spMk id="8" creationId="{D7739FC5-077E-4BB7-92AC-60851D52CF10}"/>
          </ac:spMkLst>
        </pc:spChg>
        <pc:picChg chg="mod ord">
          <ac:chgData name="YuyaAsano" userId="6c0eceb4-c1c0-4417-84a4-2fe181072d56" providerId="ADAL" clId="{85BA8E27-88FC-407F-A83F-4385C6B99AC3}" dt="2021-07-12T06:15:15.471" v="1314" actId="26606"/>
          <ac:picMkLst>
            <pc:docMk/>
            <pc:sldMk cId="2748721557" sldId="283"/>
            <ac:picMk id="6" creationId="{7351E44E-B108-4933-B2B1-6DB13E56CBE9}"/>
          </ac:picMkLst>
        </pc:picChg>
        <pc:picChg chg="add del mod ord">
          <ac:chgData name="YuyaAsano" userId="6c0eceb4-c1c0-4417-84a4-2fe181072d56" providerId="ADAL" clId="{85BA8E27-88FC-407F-A83F-4385C6B99AC3}" dt="2021-07-12T06:15:16.596" v="1317"/>
          <ac:picMkLst>
            <pc:docMk/>
            <pc:sldMk cId="2748721557" sldId="283"/>
            <ac:picMk id="7" creationId="{718C1DF0-8570-47AA-A88C-FA56134C3272}"/>
          </ac:picMkLst>
        </pc:picChg>
      </pc:sldChg>
      <pc:sldChg chg="modSp del mod ord">
        <pc:chgData name="YuyaAsano" userId="6c0eceb4-c1c0-4417-84a4-2fe181072d56" providerId="ADAL" clId="{85BA8E27-88FC-407F-A83F-4385C6B99AC3}" dt="2021-07-15T06:28:02.956" v="1969" actId="47"/>
        <pc:sldMkLst>
          <pc:docMk/>
          <pc:sldMk cId="1349078825" sldId="284"/>
        </pc:sldMkLst>
        <pc:spChg chg="mod">
          <ac:chgData name="YuyaAsano" userId="6c0eceb4-c1c0-4417-84a4-2fe181072d56" providerId="ADAL" clId="{85BA8E27-88FC-407F-A83F-4385C6B99AC3}" dt="2021-07-10T11:58:05.244" v="87" actId="1076"/>
          <ac:spMkLst>
            <pc:docMk/>
            <pc:sldMk cId="1349078825" sldId="284"/>
            <ac:spMk id="5" creationId="{F7C5C15C-09C3-4797-8361-4E9B89874821}"/>
          </ac:spMkLst>
        </pc:spChg>
        <pc:spChg chg="mod">
          <ac:chgData name="YuyaAsano" userId="6c0eceb4-c1c0-4417-84a4-2fe181072d56" providerId="ADAL" clId="{85BA8E27-88FC-407F-A83F-4385C6B99AC3}" dt="2021-07-12T05:36:48.419" v="1272" actId="20577"/>
          <ac:spMkLst>
            <pc:docMk/>
            <pc:sldMk cId="1349078825" sldId="284"/>
            <ac:spMk id="8" creationId="{D7739FC5-077E-4BB7-92AC-60851D52CF10}"/>
          </ac:spMkLst>
        </pc:spChg>
      </pc:sldChg>
      <pc:sldChg chg="addSp delSp modSp mod">
        <pc:chgData name="YuyaAsano" userId="6c0eceb4-c1c0-4417-84a4-2fe181072d56" providerId="ADAL" clId="{85BA8E27-88FC-407F-A83F-4385C6B99AC3}" dt="2021-07-15T14:06:30.142" v="2502" actId="255"/>
        <pc:sldMkLst>
          <pc:docMk/>
          <pc:sldMk cId="468550182" sldId="285"/>
        </pc:sldMkLst>
        <pc:spChg chg="mod">
          <ac:chgData name="YuyaAsano" userId="6c0eceb4-c1c0-4417-84a4-2fe181072d56" providerId="ADAL" clId="{85BA8E27-88FC-407F-A83F-4385C6B99AC3}" dt="2021-07-15T14:06:19.929" v="2501" actId="2711"/>
          <ac:spMkLst>
            <pc:docMk/>
            <pc:sldMk cId="468550182" sldId="285"/>
            <ac:spMk id="2" creationId="{3C0207BB-9A4B-4F09-875B-FDAA147F628B}"/>
          </ac:spMkLst>
        </pc:spChg>
        <pc:spChg chg="mod">
          <ac:chgData name="YuyaAsano" userId="6c0eceb4-c1c0-4417-84a4-2fe181072d56" providerId="ADAL" clId="{85BA8E27-88FC-407F-A83F-4385C6B99AC3}" dt="2021-07-15T14:06:30.142" v="2502" actId="255"/>
          <ac:spMkLst>
            <pc:docMk/>
            <pc:sldMk cId="468550182" sldId="285"/>
            <ac:spMk id="3" creationId="{04B0F331-FDFF-4E9C-9241-CD2BBBFA6630}"/>
          </ac:spMkLst>
        </pc:spChg>
        <pc:picChg chg="add del mod">
          <ac:chgData name="YuyaAsano" userId="6c0eceb4-c1c0-4417-84a4-2fe181072d56" providerId="ADAL" clId="{85BA8E27-88FC-407F-A83F-4385C6B99AC3}" dt="2021-07-15T04:03:48.647" v="1511" actId="478"/>
          <ac:picMkLst>
            <pc:docMk/>
            <pc:sldMk cId="468550182" sldId="285"/>
            <ac:picMk id="5" creationId="{E456515C-D8FB-4733-995B-A11B5AACBA0E}"/>
          </ac:picMkLst>
        </pc:picChg>
        <pc:picChg chg="add mod">
          <ac:chgData name="YuyaAsano" userId="6c0eceb4-c1c0-4417-84a4-2fe181072d56" providerId="ADAL" clId="{85BA8E27-88FC-407F-A83F-4385C6B99AC3}" dt="2021-07-15T04:04:40.852" v="1524" actId="1076"/>
          <ac:picMkLst>
            <pc:docMk/>
            <pc:sldMk cId="468550182" sldId="285"/>
            <ac:picMk id="6" creationId="{20F1EDCC-0744-4708-B2AE-44A67A5A051E}"/>
          </ac:picMkLst>
        </pc:picChg>
        <pc:picChg chg="add del mod">
          <ac:chgData name="YuyaAsano" userId="6c0eceb4-c1c0-4417-84a4-2fe181072d56" providerId="ADAL" clId="{85BA8E27-88FC-407F-A83F-4385C6B99AC3}" dt="2021-07-15T04:03:47.439" v="1510" actId="478"/>
          <ac:picMkLst>
            <pc:docMk/>
            <pc:sldMk cId="468550182" sldId="285"/>
            <ac:picMk id="7" creationId="{AA391769-57FB-40D6-BFF3-7BD11FF13314}"/>
          </ac:picMkLst>
        </pc:picChg>
      </pc:sldChg>
      <pc:sldChg chg="addSp delSp modSp mod">
        <pc:chgData name="YuyaAsano" userId="6c0eceb4-c1c0-4417-84a4-2fe181072d56" providerId="ADAL" clId="{85BA8E27-88FC-407F-A83F-4385C6B99AC3}" dt="2021-07-15T14:42:06.633" v="2854" actId="20577"/>
        <pc:sldMkLst>
          <pc:docMk/>
          <pc:sldMk cId="2621870785" sldId="286"/>
        </pc:sldMkLst>
        <pc:spChg chg="mod">
          <ac:chgData name="YuyaAsano" userId="6c0eceb4-c1c0-4417-84a4-2fe181072d56" providerId="ADAL" clId="{85BA8E27-88FC-407F-A83F-4385C6B99AC3}" dt="2021-07-15T14:08:01.237" v="2514" actId="2711"/>
          <ac:spMkLst>
            <pc:docMk/>
            <pc:sldMk cId="2621870785" sldId="286"/>
            <ac:spMk id="2" creationId="{E883B5AF-3FCD-411F-84D8-15F9BBBEFE9F}"/>
          </ac:spMkLst>
        </pc:spChg>
        <pc:spChg chg="del mod">
          <ac:chgData name="YuyaAsano" userId="6c0eceb4-c1c0-4417-84a4-2fe181072d56" providerId="ADAL" clId="{85BA8E27-88FC-407F-A83F-4385C6B99AC3}" dt="2021-07-15T04:10:34.376" v="1588" actId="478"/>
          <ac:spMkLst>
            <pc:docMk/>
            <pc:sldMk cId="2621870785" sldId="286"/>
            <ac:spMk id="3" creationId="{CA992278-F889-486B-B246-A09A518D05E7}"/>
          </ac:spMkLst>
        </pc:spChg>
        <pc:spChg chg="add del mod">
          <ac:chgData name="YuyaAsano" userId="6c0eceb4-c1c0-4417-84a4-2fe181072d56" providerId="ADAL" clId="{85BA8E27-88FC-407F-A83F-4385C6B99AC3}" dt="2021-07-15T04:10:37.699" v="1589" actId="478"/>
          <ac:spMkLst>
            <pc:docMk/>
            <pc:sldMk cId="2621870785" sldId="286"/>
            <ac:spMk id="6" creationId="{552DD86E-6CF4-493C-9A91-C86069F36145}"/>
          </ac:spMkLst>
        </pc:spChg>
        <pc:spChg chg="add mod">
          <ac:chgData name="YuyaAsano" userId="6c0eceb4-c1c0-4417-84a4-2fe181072d56" providerId="ADAL" clId="{85BA8E27-88FC-407F-A83F-4385C6B99AC3}" dt="2021-07-15T14:08:01.237" v="2514" actId="2711"/>
          <ac:spMkLst>
            <pc:docMk/>
            <pc:sldMk cId="2621870785" sldId="286"/>
            <ac:spMk id="7" creationId="{CA12F64B-E9D3-4956-B0B3-823F25368422}"/>
          </ac:spMkLst>
        </pc:spChg>
        <pc:spChg chg="add mod">
          <ac:chgData name="YuyaAsano" userId="6c0eceb4-c1c0-4417-84a4-2fe181072d56" providerId="ADAL" clId="{85BA8E27-88FC-407F-A83F-4385C6B99AC3}" dt="2021-07-15T14:42:03.690" v="2853" actId="1076"/>
          <ac:spMkLst>
            <pc:docMk/>
            <pc:sldMk cId="2621870785" sldId="286"/>
            <ac:spMk id="8" creationId="{64190375-7732-4F74-B4A1-B82F7ED3DE9D}"/>
          </ac:spMkLst>
        </pc:spChg>
        <pc:spChg chg="add mod">
          <ac:chgData name="YuyaAsano" userId="6c0eceb4-c1c0-4417-84a4-2fe181072d56" providerId="ADAL" clId="{85BA8E27-88FC-407F-A83F-4385C6B99AC3}" dt="2021-07-15T14:42:06.633" v="2854" actId="20577"/>
          <ac:spMkLst>
            <pc:docMk/>
            <pc:sldMk cId="2621870785" sldId="286"/>
            <ac:spMk id="10" creationId="{23DCE03C-0985-4C6D-8E99-EFB11B251A39}"/>
          </ac:spMkLst>
        </pc:spChg>
        <pc:picChg chg="add del mod">
          <ac:chgData name="YuyaAsano" userId="6c0eceb4-c1c0-4417-84a4-2fe181072d56" providerId="ADAL" clId="{85BA8E27-88FC-407F-A83F-4385C6B99AC3}" dt="2021-07-15T04:10:32.764" v="1587" actId="478"/>
          <ac:picMkLst>
            <pc:docMk/>
            <pc:sldMk cId="2621870785" sldId="286"/>
            <ac:picMk id="5" creationId="{0D74F4AE-1844-464D-93BE-CE6345FAF399}"/>
          </ac:picMkLst>
        </pc:picChg>
        <pc:picChg chg="add mod">
          <ac:chgData name="YuyaAsano" userId="6c0eceb4-c1c0-4417-84a4-2fe181072d56" providerId="ADAL" clId="{85BA8E27-88FC-407F-A83F-4385C6B99AC3}" dt="2021-07-15T04:12:01.584" v="1652" actId="1076"/>
          <ac:picMkLst>
            <pc:docMk/>
            <pc:sldMk cId="2621870785" sldId="286"/>
            <ac:picMk id="9" creationId="{831C7746-EAFD-429E-B669-9217C0B6C9FC}"/>
          </ac:picMkLst>
        </pc:picChg>
        <pc:picChg chg="add mod">
          <ac:chgData name="YuyaAsano" userId="6c0eceb4-c1c0-4417-84a4-2fe181072d56" providerId="ADAL" clId="{85BA8E27-88FC-407F-A83F-4385C6B99AC3}" dt="2021-07-15T04:12:05.201" v="1653" actId="1076"/>
          <ac:picMkLst>
            <pc:docMk/>
            <pc:sldMk cId="2621870785" sldId="286"/>
            <ac:picMk id="11" creationId="{28A78D7D-D690-455B-9A9E-4C2E90E1770A}"/>
          </ac:picMkLst>
        </pc:picChg>
      </pc:sldChg>
      <pc:sldChg chg="modSp add mod">
        <pc:chgData name="YuyaAsano" userId="6c0eceb4-c1c0-4417-84a4-2fe181072d56" providerId="ADAL" clId="{85BA8E27-88FC-407F-A83F-4385C6B99AC3}" dt="2021-07-15T14:24:25.623" v="2809" actId="113"/>
        <pc:sldMkLst>
          <pc:docMk/>
          <pc:sldMk cId="150298171" sldId="287"/>
        </pc:sldMkLst>
        <pc:spChg chg="mod">
          <ac:chgData name="YuyaAsano" userId="6c0eceb4-c1c0-4417-84a4-2fe181072d56" providerId="ADAL" clId="{85BA8E27-88FC-407F-A83F-4385C6B99AC3}" dt="2021-07-15T14:09:21.380" v="2530" actId="2711"/>
          <ac:spMkLst>
            <pc:docMk/>
            <pc:sldMk cId="150298171" sldId="287"/>
            <ac:spMk id="2" creationId="{17489034-6823-4308-BDC7-AE40B64D5E44}"/>
          </ac:spMkLst>
        </pc:spChg>
        <pc:spChg chg="mod">
          <ac:chgData name="YuyaAsano" userId="6c0eceb4-c1c0-4417-84a4-2fe181072d56" providerId="ADAL" clId="{85BA8E27-88FC-407F-A83F-4385C6B99AC3}" dt="2021-07-15T14:24:25.623" v="2809" actId="113"/>
          <ac:spMkLst>
            <pc:docMk/>
            <pc:sldMk cId="150298171" sldId="287"/>
            <ac:spMk id="7" creationId="{ADD65AFC-80C0-4D8F-A09D-A13B8A8CB1BD}"/>
          </ac:spMkLst>
        </pc:spChg>
      </pc:sldChg>
      <pc:sldChg chg="modSp add mod">
        <pc:chgData name="YuyaAsano" userId="6c0eceb4-c1c0-4417-84a4-2fe181072d56" providerId="ADAL" clId="{85BA8E27-88FC-407F-A83F-4385C6B99AC3}" dt="2021-07-15T14:25:25.178" v="2827" actId="20577"/>
        <pc:sldMkLst>
          <pc:docMk/>
          <pc:sldMk cId="1822288994" sldId="288"/>
        </pc:sldMkLst>
        <pc:spChg chg="mod">
          <ac:chgData name="YuyaAsano" userId="6c0eceb4-c1c0-4417-84a4-2fe181072d56" providerId="ADAL" clId="{85BA8E27-88FC-407F-A83F-4385C6B99AC3}" dt="2021-07-15T14:09:27.943" v="2531" actId="2711"/>
          <ac:spMkLst>
            <pc:docMk/>
            <pc:sldMk cId="1822288994" sldId="288"/>
            <ac:spMk id="2" creationId="{C7B94859-0092-470C-9567-C567BC366414}"/>
          </ac:spMkLst>
        </pc:spChg>
        <pc:spChg chg="mod">
          <ac:chgData name="YuyaAsano" userId="6c0eceb4-c1c0-4417-84a4-2fe181072d56" providerId="ADAL" clId="{85BA8E27-88FC-407F-A83F-4385C6B99AC3}" dt="2021-07-15T14:25:25.178" v="2827" actId="20577"/>
          <ac:spMkLst>
            <pc:docMk/>
            <pc:sldMk cId="1822288994" sldId="288"/>
            <ac:spMk id="6" creationId="{CB7EBF01-9B3D-49F8-96FC-AA9EE8CD2B8D}"/>
          </ac:spMkLst>
        </pc:spChg>
      </pc:sldChg>
      <pc:sldChg chg="modSp add mod">
        <pc:chgData name="YuyaAsano" userId="6c0eceb4-c1c0-4417-84a4-2fe181072d56" providerId="ADAL" clId="{85BA8E27-88FC-407F-A83F-4385C6B99AC3}" dt="2021-07-15T14:41:39.080" v="2852" actId="1076"/>
        <pc:sldMkLst>
          <pc:docMk/>
          <pc:sldMk cId="1462980321" sldId="289"/>
        </pc:sldMkLst>
        <pc:spChg chg="mod">
          <ac:chgData name="YuyaAsano" userId="6c0eceb4-c1c0-4417-84a4-2fe181072d56" providerId="ADAL" clId="{85BA8E27-88FC-407F-A83F-4385C6B99AC3}" dt="2021-07-15T14:09:50.048" v="2532" actId="2711"/>
          <ac:spMkLst>
            <pc:docMk/>
            <pc:sldMk cId="1462980321" sldId="289"/>
            <ac:spMk id="2" creationId="{1207DA3B-CDD5-4C78-B029-C28F3D8556A2}"/>
          </ac:spMkLst>
        </pc:spChg>
        <pc:spChg chg="mod">
          <ac:chgData name="YuyaAsano" userId="6c0eceb4-c1c0-4417-84a4-2fe181072d56" providerId="ADAL" clId="{85BA8E27-88FC-407F-A83F-4385C6B99AC3}" dt="2021-07-15T14:41:35.314" v="2851" actId="20577"/>
          <ac:spMkLst>
            <pc:docMk/>
            <pc:sldMk cId="1462980321" sldId="289"/>
            <ac:spMk id="3" creationId="{DACDDFA4-A02E-4DDD-BD8F-6157CBFD8139}"/>
          </ac:spMkLst>
        </pc:spChg>
        <pc:picChg chg="mod">
          <ac:chgData name="YuyaAsano" userId="6c0eceb4-c1c0-4417-84a4-2fe181072d56" providerId="ADAL" clId="{85BA8E27-88FC-407F-A83F-4385C6B99AC3}" dt="2021-07-15T04:18:43.872" v="1938" actId="14100"/>
          <ac:picMkLst>
            <pc:docMk/>
            <pc:sldMk cId="1462980321" sldId="289"/>
            <ac:picMk id="5" creationId="{4FBF818A-C1DE-496F-B849-1D310BC35A9E}"/>
          </ac:picMkLst>
        </pc:picChg>
        <pc:picChg chg="mod">
          <ac:chgData name="YuyaAsano" userId="6c0eceb4-c1c0-4417-84a4-2fe181072d56" providerId="ADAL" clId="{85BA8E27-88FC-407F-A83F-4385C6B99AC3}" dt="2021-07-15T04:18:48.616" v="1940" actId="1076"/>
          <ac:picMkLst>
            <pc:docMk/>
            <pc:sldMk cId="1462980321" sldId="289"/>
            <ac:picMk id="7" creationId="{BB1933FE-F87C-4085-BFDC-CA5157102F3A}"/>
          </ac:picMkLst>
        </pc:picChg>
        <pc:picChg chg="mod">
          <ac:chgData name="YuyaAsano" userId="6c0eceb4-c1c0-4417-84a4-2fe181072d56" providerId="ADAL" clId="{85BA8E27-88FC-407F-A83F-4385C6B99AC3}" dt="2021-07-15T14:41:39.080" v="2852" actId="1076"/>
          <ac:picMkLst>
            <pc:docMk/>
            <pc:sldMk cId="1462980321" sldId="289"/>
            <ac:picMk id="8" creationId="{FA17DB39-990B-4F04-BA39-2C6A0371FE28}"/>
          </ac:picMkLst>
        </pc:picChg>
      </pc:sldChg>
      <pc:sldChg chg="new del">
        <pc:chgData name="YuyaAsano" userId="6c0eceb4-c1c0-4417-84a4-2fe181072d56" providerId="ADAL" clId="{85BA8E27-88FC-407F-A83F-4385C6B99AC3}" dt="2021-07-10T13:52:56.637" v="998" actId="680"/>
        <pc:sldMkLst>
          <pc:docMk/>
          <pc:sldMk cId="3047389974" sldId="290"/>
        </pc:sldMkLst>
      </pc:sldChg>
      <pc:sldChg chg="modSp add del mod">
        <pc:chgData name="YuyaAsano" userId="6c0eceb4-c1c0-4417-84a4-2fe181072d56" providerId="ADAL" clId="{85BA8E27-88FC-407F-A83F-4385C6B99AC3}" dt="2021-07-11T12:34:54.612" v="1267" actId="47"/>
        <pc:sldMkLst>
          <pc:docMk/>
          <pc:sldMk cId="3821603164" sldId="290"/>
        </pc:sldMkLst>
        <pc:spChg chg="mod">
          <ac:chgData name="YuyaAsano" userId="6c0eceb4-c1c0-4417-84a4-2fe181072d56" providerId="ADAL" clId="{85BA8E27-88FC-407F-A83F-4385C6B99AC3}" dt="2021-07-11T11:58:55.810" v="1057" actId="20577"/>
          <ac:spMkLst>
            <pc:docMk/>
            <pc:sldMk cId="3821603164" sldId="290"/>
            <ac:spMk id="5" creationId="{F7C5C15C-09C3-4797-8361-4E9B89874821}"/>
          </ac:spMkLst>
        </pc:spChg>
        <pc:spChg chg="mod">
          <ac:chgData name="YuyaAsano" userId="6c0eceb4-c1c0-4417-84a4-2fe181072d56" providerId="ADAL" clId="{85BA8E27-88FC-407F-A83F-4385C6B99AC3}" dt="2021-07-11T11:59:00.544" v="1061" actId="20577"/>
          <ac:spMkLst>
            <pc:docMk/>
            <pc:sldMk cId="3821603164" sldId="290"/>
            <ac:spMk id="8" creationId="{D7739FC5-077E-4BB7-92AC-60851D52CF10}"/>
          </ac:spMkLst>
        </pc:spChg>
      </pc:sldChg>
      <pc:sldChg chg="add del">
        <pc:chgData name="YuyaAsano" userId="6c0eceb4-c1c0-4417-84a4-2fe181072d56" providerId="ADAL" clId="{85BA8E27-88FC-407F-A83F-4385C6B99AC3}" dt="2021-07-11T12:01:42.349" v="1105" actId="47"/>
        <pc:sldMkLst>
          <pc:docMk/>
          <pc:sldMk cId="3422146303" sldId="291"/>
        </pc:sldMkLst>
      </pc:sldChg>
      <pc:sldChg chg="addSp delSp modSp add del mod ord">
        <pc:chgData name="YuyaAsano" userId="6c0eceb4-c1c0-4417-84a4-2fe181072d56" providerId="ADAL" clId="{85BA8E27-88FC-407F-A83F-4385C6B99AC3}" dt="2021-07-11T12:11:09.469" v="1260" actId="47"/>
        <pc:sldMkLst>
          <pc:docMk/>
          <pc:sldMk cId="1963890825" sldId="292"/>
        </pc:sldMkLst>
        <pc:spChg chg="del mod">
          <ac:chgData name="YuyaAsano" userId="6c0eceb4-c1c0-4417-84a4-2fe181072d56" providerId="ADAL" clId="{85BA8E27-88FC-407F-A83F-4385C6B99AC3}" dt="2021-07-11T12:08:32.157" v="1188"/>
          <ac:spMkLst>
            <pc:docMk/>
            <pc:sldMk cId="1963890825" sldId="292"/>
            <ac:spMk id="2" creationId="{B608CF61-93E9-4348-A173-26E1B08167F1}"/>
          </ac:spMkLst>
        </pc:spChg>
        <pc:spChg chg="del mod">
          <ac:chgData name="YuyaAsano" userId="6c0eceb4-c1c0-4417-84a4-2fe181072d56" providerId="ADAL" clId="{85BA8E27-88FC-407F-A83F-4385C6B99AC3}" dt="2021-07-11T12:09:12.461" v="1210"/>
          <ac:spMkLst>
            <pc:docMk/>
            <pc:sldMk cId="1963890825" sldId="292"/>
            <ac:spMk id="3" creationId="{B30EC063-9609-4A0F-A6CB-33EECA7E0602}"/>
          </ac:spMkLst>
        </pc:spChg>
        <pc:spChg chg="del mod">
          <ac:chgData name="YuyaAsano" userId="6c0eceb4-c1c0-4417-84a4-2fe181072d56" providerId="ADAL" clId="{85BA8E27-88FC-407F-A83F-4385C6B99AC3}" dt="2021-07-11T12:08:45.784" v="1196"/>
          <ac:spMkLst>
            <pc:docMk/>
            <pc:sldMk cId="1963890825" sldId="292"/>
            <ac:spMk id="4" creationId="{83E09603-3449-4E6C-95D6-6D95474086ED}"/>
          </ac:spMkLst>
        </pc:spChg>
        <pc:spChg chg="del mod">
          <ac:chgData name="YuyaAsano" userId="6c0eceb4-c1c0-4417-84a4-2fe181072d56" providerId="ADAL" clId="{85BA8E27-88FC-407F-A83F-4385C6B99AC3}" dt="2021-07-11T12:09:03.913" v="1205"/>
          <ac:spMkLst>
            <pc:docMk/>
            <pc:sldMk cId="1963890825" sldId="292"/>
            <ac:spMk id="5" creationId="{74093E1D-3CF1-4670-9251-C74975A3F341}"/>
          </ac:spMkLst>
        </pc:spChg>
        <pc:spChg chg="del mod">
          <ac:chgData name="YuyaAsano" userId="6c0eceb4-c1c0-4417-84a4-2fe181072d56" providerId="ADAL" clId="{85BA8E27-88FC-407F-A83F-4385C6B99AC3}" dt="2021-07-11T12:10:35.844" v="1231"/>
          <ac:spMkLst>
            <pc:docMk/>
            <pc:sldMk cId="1963890825" sldId="292"/>
            <ac:spMk id="6" creationId="{C06CD95A-DA19-4E5A-A1CC-DDBA31723AFE}"/>
          </ac:spMkLst>
        </pc:spChg>
        <pc:spChg chg="add mod">
          <ac:chgData name="YuyaAsano" userId="6c0eceb4-c1c0-4417-84a4-2fe181072d56" providerId="ADAL" clId="{85BA8E27-88FC-407F-A83F-4385C6B99AC3}" dt="2021-07-11T12:06:06.713" v="1108"/>
          <ac:spMkLst>
            <pc:docMk/>
            <pc:sldMk cId="1963890825" sldId="292"/>
            <ac:spMk id="7" creationId="{991BCA7C-7241-42B2-BABE-161AA764C9CF}"/>
          </ac:spMkLst>
        </pc:spChg>
      </pc:sldChg>
      <pc:sldChg chg="addSp delSp modSp add mod">
        <pc:chgData name="YuyaAsano" userId="6c0eceb4-c1c0-4417-84a4-2fe181072d56" providerId="ADAL" clId="{85BA8E27-88FC-407F-A83F-4385C6B99AC3}" dt="2021-07-15T14:26:56.971" v="2844" actId="1076"/>
        <pc:sldMkLst>
          <pc:docMk/>
          <pc:sldMk cId="1083417760" sldId="293"/>
        </pc:sldMkLst>
        <pc:spChg chg="mod">
          <ac:chgData name="YuyaAsano" userId="6c0eceb4-c1c0-4417-84a4-2fe181072d56" providerId="ADAL" clId="{85BA8E27-88FC-407F-A83F-4385C6B99AC3}" dt="2021-07-15T14:09:15.404" v="2529" actId="2711"/>
          <ac:spMkLst>
            <pc:docMk/>
            <pc:sldMk cId="1083417760" sldId="293"/>
            <ac:spMk id="2" creationId="{17489034-6823-4308-BDC7-AE40B64D5E44}"/>
          </ac:spMkLst>
        </pc:spChg>
        <pc:spChg chg="add del mod">
          <ac:chgData name="YuyaAsano" userId="6c0eceb4-c1c0-4417-84a4-2fe181072d56" providerId="ADAL" clId="{85BA8E27-88FC-407F-A83F-4385C6B99AC3}" dt="2021-07-11T12:07:28.647" v="1180" actId="478"/>
          <ac:spMkLst>
            <pc:docMk/>
            <pc:sldMk cId="1083417760" sldId="293"/>
            <ac:spMk id="6" creationId="{9BF4FC70-41AA-41DC-8ED5-27E3A94E0855}"/>
          </ac:spMkLst>
        </pc:spChg>
        <pc:spChg chg="mod">
          <ac:chgData name="YuyaAsano" userId="6c0eceb4-c1c0-4417-84a4-2fe181072d56" providerId="ADAL" clId="{85BA8E27-88FC-407F-A83F-4385C6B99AC3}" dt="2021-07-15T14:26:56.971" v="2844" actId="1076"/>
          <ac:spMkLst>
            <pc:docMk/>
            <pc:sldMk cId="1083417760" sldId="293"/>
            <ac:spMk id="7" creationId="{ADD65AFC-80C0-4D8F-A09D-A13B8A8CB1BD}"/>
          </ac:spMkLst>
        </pc:spChg>
        <pc:spChg chg="add del mod">
          <ac:chgData name="YuyaAsano" userId="6c0eceb4-c1c0-4417-84a4-2fe181072d56" providerId="ADAL" clId="{85BA8E27-88FC-407F-A83F-4385C6B99AC3}" dt="2021-07-11T12:07:35.792" v="1185" actId="478"/>
          <ac:spMkLst>
            <pc:docMk/>
            <pc:sldMk cId="1083417760" sldId="293"/>
            <ac:spMk id="9" creationId="{22527907-90D9-46FE-AC9F-F0598D490FC2}"/>
          </ac:spMkLst>
        </pc:spChg>
        <pc:spChg chg="add mod">
          <ac:chgData name="YuyaAsano" userId="6c0eceb4-c1c0-4417-84a4-2fe181072d56" providerId="ADAL" clId="{85BA8E27-88FC-407F-A83F-4385C6B99AC3}" dt="2021-07-15T14:20:48.784" v="2759" actId="1076"/>
          <ac:spMkLst>
            <pc:docMk/>
            <pc:sldMk cId="1083417760" sldId="293"/>
            <ac:spMk id="10" creationId="{EB43A2EE-E843-4D98-A6FF-5DF79C75E7D1}"/>
          </ac:spMkLst>
        </pc:spChg>
        <pc:spChg chg="add mod">
          <ac:chgData name="YuyaAsano" userId="6c0eceb4-c1c0-4417-84a4-2fe181072d56" providerId="ADAL" clId="{85BA8E27-88FC-407F-A83F-4385C6B99AC3}" dt="2021-07-15T14:21:02.747" v="2762" actId="1076"/>
          <ac:spMkLst>
            <pc:docMk/>
            <pc:sldMk cId="1083417760" sldId="293"/>
            <ac:spMk id="12" creationId="{A75F6184-651A-487F-8145-8339B981F99E}"/>
          </ac:spMkLst>
        </pc:spChg>
        <pc:picChg chg="add del">
          <ac:chgData name="YuyaAsano" userId="6c0eceb4-c1c0-4417-84a4-2fe181072d56" providerId="ADAL" clId="{85BA8E27-88FC-407F-A83F-4385C6B99AC3}" dt="2021-07-11T12:07:33.729" v="1183" actId="478"/>
          <ac:picMkLst>
            <pc:docMk/>
            <pc:sldMk cId="1083417760" sldId="293"/>
            <ac:picMk id="4" creationId="{763A648D-B1E1-4FD7-A8F5-2497F3C39C7C}"/>
          </ac:picMkLst>
        </pc:picChg>
        <pc:picChg chg="add del">
          <ac:chgData name="YuyaAsano" userId="6c0eceb4-c1c0-4417-84a4-2fe181072d56" providerId="ADAL" clId="{85BA8E27-88FC-407F-A83F-4385C6B99AC3}" dt="2021-07-11T12:07:34.511" v="1184" actId="478"/>
          <ac:picMkLst>
            <pc:docMk/>
            <pc:sldMk cId="1083417760" sldId="293"/>
            <ac:picMk id="5" creationId="{EE666F50-CCA7-4E70-AB1C-548128455418}"/>
          </ac:picMkLst>
        </pc:picChg>
        <pc:picChg chg="add mod">
          <ac:chgData name="YuyaAsano" userId="6c0eceb4-c1c0-4417-84a4-2fe181072d56" providerId="ADAL" clId="{85BA8E27-88FC-407F-A83F-4385C6B99AC3}" dt="2021-07-15T06:27:28.394" v="1968" actId="1076"/>
          <ac:picMkLst>
            <pc:docMk/>
            <pc:sldMk cId="1083417760" sldId="293"/>
            <ac:picMk id="6" creationId="{2EF647CE-369C-4D20-AA41-6B00C3341205}"/>
          </ac:picMkLst>
        </pc:picChg>
      </pc:sldChg>
      <pc:sldChg chg="new del">
        <pc:chgData name="YuyaAsano" userId="6c0eceb4-c1c0-4417-84a4-2fe181072d56" providerId="ADAL" clId="{85BA8E27-88FC-407F-A83F-4385C6B99AC3}" dt="2021-07-15T03:59:12.642" v="1396" actId="680"/>
        <pc:sldMkLst>
          <pc:docMk/>
          <pc:sldMk cId="802640063" sldId="294"/>
        </pc:sldMkLst>
      </pc:sldChg>
      <pc:sldChg chg="addSp delSp modSp add mod modTransition">
        <pc:chgData name="YuyaAsano" userId="6c0eceb4-c1c0-4417-84a4-2fe181072d56" providerId="ADAL" clId="{85BA8E27-88FC-407F-A83F-4385C6B99AC3}" dt="2021-07-15T14:19:39.235" v="2726" actId="14100"/>
        <pc:sldMkLst>
          <pc:docMk/>
          <pc:sldMk cId="2732252719" sldId="294"/>
        </pc:sldMkLst>
        <pc:spChg chg="mod">
          <ac:chgData name="YuyaAsano" userId="6c0eceb4-c1c0-4417-84a4-2fe181072d56" providerId="ADAL" clId="{85BA8E27-88FC-407F-A83F-4385C6B99AC3}" dt="2021-07-15T14:08:19.216" v="2517" actId="2711"/>
          <ac:spMkLst>
            <pc:docMk/>
            <pc:sldMk cId="2732252719" sldId="294"/>
            <ac:spMk id="2" creationId="{E883B5AF-3FCD-411F-84D8-15F9BBBEFE9F}"/>
          </ac:spMkLst>
        </pc:spChg>
        <pc:spChg chg="add del mod">
          <ac:chgData name="YuyaAsano" userId="6c0eceb4-c1c0-4417-84a4-2fe181072d56" providerId="ADAL" clId="{85BA8E27-88FC-407F-A83F-4385C6B99AC3}" dt="2021-07-15T04:13:19.856" v="1668" actId="478"/>
          <ac:spMkLst>
            <pc:docMk/>
            <pc:sldMk cId="2732252719" sldId="294"/>
            <ac:spMk id="4" creationId="{8294EEF1-6AB5-444D-86AF-D9BD2122C75E}"/>
          </ac:spMkLst>
        </pc:spChg>
        <pc:spChg chg="del">
          <ac:chgData name="YuyaAsano" userId="6c0eceb4-c1c0-4417-84a4-2fe181072d56" providerId="ADAL" clId="{85BA8E27-88FC-407F-A83F-4385C6B99AC3}" dt="2021-07-15T04:13:17.755" v="1667" actId="478"/>
          <ac:spMkLst>
            <pc:docMk/>
            <pc:sldMk cId="2732252719" sldId="294"/>
            <ac:spMk id="7" creationId="{CA12F64B-E9D3-4956-B0B3-823F25368422}"/>
          </ac:spMkLst>
        </pc:spChg>
        <pc:spChg chg="del">
          <ac:chgData name="YuyaAsano" userId="6c0eceb4-c1c0-4417-84a4-2fe181072d56" providerId="ADAL" clId="{85BA8E27-88FC-407F-A83F-4385C6B99AC3}" dt="2021-07-15T04:13:17.755" v="1667" actId="478"/>
          <ac:spMkLst>
            <pc:docMk/>
            <pc:sldMk cId="2732252719" sldId="294"/>
            <ac:spMk id="8" creationId="{64190375-7732-4F74-B4A1-B82F7ED3DE9D}"/>
          </ac:spMkLst>
        </pc:spChg>
        <pc:spChg chg="del">
          <ac:chgData name="YuyaAsano" userId="6c0eceb4-c1c0-4417-84a4-2fe181072d56" providerId="ADAL" clId="{85BA8E27-88FC-407F-A83F-4385C6B99AC3}" dt="2021-07-15T04:13:17.755" v="1667" actId="478"/>
          <ac:spMkLst>
            <pc:docMk/>
            <pc:sldMk cId="2732252719" sldId="294"/>
            <ac:spMk id="10" creationId="{23DCE03C-0985-4C6D-8E99-EFB11B251A39}"/>
          </ac:spMkLst>
        </pc:spChg>
        <pc:spChg chg="add mod">
          <ac:chgData name="YuyaAsano" userId="6c0eceb4-c1c0-4417-84a4-2fe181072d56" providerId="ADAL" clId="{85BA8E27-88FC-407F-A83F-4385C6B99AC3}" dt="2021-07-15T14:19:39.235" v="2726" actId="14100"/>
          <ac:spMkLst>
            <pc:docMk/>
            <pc:sldMk cId="2732252719" sldId="294"/>
            <ac:spMk id="12" creationId="{79D83AF5-67F1-4BCB-9838-7A37AEC115CA}"/>
          </ac:spMkLst>
        </pc:spChg>
        <pc:spChg chg="add del mod">
          <ac:chgData name="YuyaAsano" userId="6c0eceb4-c1c0-4417-84a4-2fe181072d56" providerId="ADAL" clId="{85BA8E27-88FC-407F-A83F-4385C6B99AC3}" dt="2021-07-15T14:01:20.759" v="2440" actId="478"/>
          <ac:spMkLst>
            <pc:docMk/>
            <pc:sldMk cId="2732252719" sldId="294"/>
            <ac:spMk id="13" creationId="{3F0D28B4-26A1-45C7-8116-682D61FBD9B2}"/>
          </ac:spMkLst>
        </pc:spChg>
        <pc:spChg chg="add mod">
          <ac:chgData name="YuyaAsano" userId="6c0eceb4-c1c0-4417-84a4-2fe181072d56" providerId="ADAL" clId="{85BA8E27-88FC-407F-A83F-4385C6B99AC3}" dt="2021-07-15T14:08:19.216" v="2517" actId="2711"/>
          <ac:spMkLst>
            <pc:docMk/>
            <pc:sldMk cId="2732252719" sldId="294"/>
            <ac:spMk id="14" creationId="{892DB493-9802-4B72-BCB6-55740C7A0BD4}"/>
          </ac:spMkLst>
        </pc:spChg>
        <pc:spChg chg="add del mod">
          <ac:chgData name="YuyaAsano" userId="6c0eceb4-c1c0-4417-84a4-2fe181072d56" providerId="ADAL" clId="{85BA8E27-88FC-407F-A83F-4385C6B99AC3}" dt="2021-07-15T14:01:22.294" v="2441" actId="478"/>
          <ac:spMkLst>
            <pc:docMk/>
            <pc:sldMk cId="2732252719" sldId="294"/>
            <ac:spMk id="15" creationId="{C58C123B-E945-409D-AAA0-FFA8825B0304}"/>
          </ac:spMkLst>
        </pc:spChg>
        <pc:spChg chg="add mod">
          <ac:chgData name="YuyaAsano" userId="6c0eceb4-c1c0-4417-84a4-2fe181072d56" providerId="ADAL" clId="{85BA8E27-88FC-407F-A83F-4385C6B99AC3}" dt="2021-07-15T14:19:27.496" v="2724" actId="14100"/>
          <ac:spMkLst>
            <pc:docMk/>
            <pc:sldMk cId="2732252719" sldId="294"/>
            <ac:spMk id="18" creationId="{8FA64723-2693-4328-85E0-100EFB0B4E4C}"/>
          </ac:spMkLst>
        </pc:spChg>
        <pc:spChg chg="add mod">
          <ac:chgData name="YuyaAsano" userId="6c0eceb4-c1c0-4417-84a4-2fe181072d56" providerId="ADAL" clId="{85BA8E27-88FC-407F-A83F-4385C6B99AC3}" dt="2021-07-15T14:08:19.216" v="2517" actId="2711"/>
          <ac:spMkLst>
            <pc:docMk/>
            <pc:sldMk cId="2732252719" sldId="294"/>
            <ac:spMk id="19" creationId="{28919543-87AA-4176-AE03-556AB94BCA99}"/>
          </ac:spMkLst>
        </pc:spChg>
        <pc:picChg chg="del">
          <ac:chgData name="YuyaAsano" userId="6c0eceb4-c1c0-4417-84a4-2fe181072d56" providerId="ADAL" clId="{85BA8E27-88FC-407F-A83F-4385C6B99AC3}" dt="2021-07-15T04:13:17.755" v="1667" actId="478"/>
          <ac:picMkLst>
            <pc:docMk/>
            <pc:sldMk cId="2732252719" sldId="294"/>
            <ac:picMk id="9" creationId="{831C7746-EAFD-429E-B669-9217C0B6C9FC}"/>
          </ac:picMkLst>
        </pc:picChg>
        <pc:picChg chg="del">
          <ac:chgData name="YuyaAsano" userId="6c0eceb4-c1c0-4417-84a4-2fe181072d56" providerId="ADAL" clId="{85BA8E27-88FC-407F-A83F-4385C6B99AC3}" dt="2021-07-15T04:13:17.755" v="1667" actId="478"/>
          <ac:picMkLst>
            <pc:docMk/>
            <pc:sldMk cId="2732252719" sldId="294"/>
            <ac:picMk id="11" creationId="{28A78D7D-D690-455B-9A9E-4C2E90E1770A}"/>
          </ac:picMkLst>
        </pc:picChg>
        <pc:picChg chg="add mod">
          <ac:chgData name="YuyaAsano" userId="6c0eceb4-c1c0-4417-84a4-2fe181072d56" providerId="ADAL" clId="{85BA8E27-88FC-407F-A83F-4385C6B99AC3}" dt="2021-07-15T04:13:25.768" v="1669"/>
          <ac:picMkLst>
            <pc:docMk/>
            <pc:sldMk cId="2732252719" sldId="294"/>
            <ac:picMk id="16" creationId="{242C72C8-67F1-4D6C-AA19-C8E50E5626AD}"/>
          </ac:picMkLst>
        </pc:picChg>
        <pc:picChg chg="add mod">
          <ac:chgData name="YuyaAsano" userId="6c0eceb4-c1c0-4417-84a4-2fe181072d56" providerId="ADAL" clId="{85BA8E27-88FC-407F-A83F-4385C6B99AC3}" dt="2021-07-15T14:01:24.671" v="2443" actId="1076"/>
          <ac:picMkLst>
            <pc:docMk/>
            <pc:sldMk cId="2732252719" sldId="294"/>
            <ac:picMk id="17" creationId="{BBE3F3BA-75C5-49FF-9471-8155098451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9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20EDD-00D2-4393-8974-22E51F904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kumimoji="1" lang="ja-JP" altLang="en-US" sz="2900"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endParaRPr kumimoji="1" lang="ja-JP" altLang="en-US" sz="29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DF75BA-85AA-42EB-B3EA-F3287585D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r>
              <a:rPr kumimoji="1" lang="en-US" altLang="ja-JP">
                <a:latin typeface="源ノ角ゴシック JP Normal" panose="020B0600070205080204" charset="-128"/>
                <a:ea typeface="源ノ角ゴシック JP Normal" panose="020B0600070205080204" charset="-128"/>
              </a:rPr>
              <a:t>PM </a:t>
            </a:r>
            <a:r>
              <a: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rPr>
              <a:t>石上航輝  </a:t>
            </a:r>
            <a:r>
              <a:rPr kumimoji="1" lang="en-US" altLang="ja-JP">
                <a:latin typeface="源ノ角ゴシック JP Normal" panose="020B0600070205080204" charset="-128"/>
                <a:ea typeface="源ノ角ゴシック JP Normal" panose="020B0600070205080204" charset="-128"/>
              </a:rPr>
              <a:t>TL </a:t>
            </a:r>
            <a:r>
              <a: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rPr>
              <a:t>浅野悠也 </a:t>
            </a:r>
            <a:r>
              <a:rPr kumimoji="1" lang="en-US" altLang="ja-JP">
                <a:latin typeface="源ノ角ゴシック JP Normal" panose="020B0600070205080204" charset="-128"/>
                <a:ea typeface="源ノ角ゴシック JP Normal" panose="020B0600070205080204" charset="-128"/>
              </a:rPr>
              <a:t>DM </a:t>
            </a:r>
            <a:r>
              <a: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rPr>
              <a:t>浦田楓真</a:t>
            </a:r>
            <a:endParaRPr kumimoji="1" lang="en-US" altLang="ja-JP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lang="ja-JP" altLang="en-US">
                <a:latin typeface="源ノ角ゴシック JP Normal" panose="020B0600070205080204" charset="-128"/>
                <a:ea typeface="源ノ角ゴシック JP Normal" panose="020B0600070205080204" charset="-128"/>
              </a:rPr>
              <a:t>尾崎優太 依田典 平中行成 平澤匡佑 落合駿</a:t>
            </a:r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6" name="図 5" descr="オレンジ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351E44E-B108-4933-B2B1-6DB13E56C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r="3541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D7739FC5-077E-4BB7-92AC-60851D52CF10}"/>
              </a:ext>
            </a:extLst>
          </p:cNvPr>
          <p:cNvSpPr txBox="1">
            <a:spLocks/>
          </p:cNvSpPr>
          <p:nvPr/>
        </p:nvSpPr>
        <p:spPr>
          <a:xfrm>
            <a:off x="7537705" y="236608"/>
            <a:ext cx="5928358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2021/7/16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14:55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～</a:t>
            </a:r>
            <a:r>
              <a: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15:20 </a:t>
            </a:r>
            <a:endParaRPr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C5C15C-09C3-4797-8361-4E9B89874821}"/>
              </a:ext>
            </a:extLst>
          </p:cNvPr>
          <p:cNvSpPr txBox="1"/>
          <p:nvPr/>
        </p:nvSpPr>
        <p:spPr>
          <a:xfrm>
            <a:off x="6768443" y="2424874"/>
            <a:ext cx="3450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>
                <a:latin typeface="源ノ角ゴシック JP Normal" panose="020B0600070205080204" charset="-128"/>
                <a:ea typeface="源ノ角ゴシック JP Normal" panose="020B0600070205080204" charset="-128"/>
              </a:rPr>
              <a:t>MIRS2104</a:t>
            </a:r>
          </a:p>
          <a:p>
            <a:pPr algn="ctr"/>
            <a:r>
              <a:rPr kumimoji="1" lang="en-US" altLang="ja-JP" sz="3200">
                <a:latin typeface="源ノ角ゴシック JP Normal" panose="020B0600070205080204" charset="-128"/>
                <a:ea typeface="源ノ角ゴシック JP Normal" panose="020B0600070205080204" charset="-128"/>
              </a:rPr>
              <a:t>CiDer Project</a:t>
            </a:r>
          </a:p>
          <a:p>
            <a:pPr algn="ctr"/>
            <a:r>
              <a:rPr kumimoji="1" lang="ja-JP" altLang="en-US" sz="3200">
                <a:latin typeface="源ノ角ゴシック JP Normal" panose="020B0600070205080204" charset="-128"/>
                <a:ea typeface="源ノ角ゴシック JP Normal" panose="020B0600070205080204" charset="-128"/>
              </a:rPr>
              <a:t>システム提案</a:t>
            </a:r>
            <a:endParaRPr kumimoji="1" lang="ja-JP" altLang="en-US" sz="32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72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交通安全教室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CEAEB81-FFE7-4D30-9FA5-E6CFAA29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779" y="3127545"/>
            <a:ext cx="6647542" cy="391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ユーザー </a:t>
            </a:r>
            <a:b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交通安全協会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小学生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(1-3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年生を対象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)</a:t>
            </a:r>
          </a:p>
          <a:p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環境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 小学生が一緒に横断歩道を渡る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 </a:t>
            </a:r>
            <a:r>
              <a:rPr kumimoji="1"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教材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としての役割</a:t>
            </a:r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8" name="図 6">
            <a:extLst>
              <a:ext uri="{FF2B5EF4-FFF2-40B4-BE49-F238E27FC236}">
                <a16:creationId xmlns:a16="http://schemas.microsoft.com/office/drawing/2014/main" id="{545007F3-D00A-471D-B52E-585627998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1684" y="3429000"/>
            <a:ext cx="2066034" cy="20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6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FB29BA-4E8C-43EB-9503-E9577DF0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仕様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C7A2F99B-C112-4DEA-8414-3ACACCAA0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80478"/>
              </p:ext>
            </p:extLst>
          </p:nvPr>
        </p:nvGraphicFramePr>
        <p:xfrm>
          <a:off x="5405841" y="2831559"/>
          <a:ext cx="4969164" cy="119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582">
                  <a:extLst>
                    <a:ext uri="{9D8B030D-6E8A-4147-A177-3AD203B41FA5}">
                      <a16:colId xmlns:a16="http://schemas.microsoft.com/office/drawing/2014/main" val="2415761451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543180600"/>
                    </a:ext>
                  </a:extLst>
                </a:gridCol>
              </a:tblGrid>
              <a:tr h="624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寸法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80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120</a:t>
                      </a:r>
                      <a:r>
                        <a:rPr kumimoji="1"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cm</a:t>
                      </a:r>
                      <a:endParaRPr kumimoji="1" lang="ja-JP" altLang="en-US" sz="1600" dirty="0">
                        <a:latin typeface="源ノ角ゴシック JP Normal" panose="020B0600070205080204" charset="-128"/>
                        <a:ea typeface="源ノ角ゴシック JP Normal" panose="020B060007020508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656713"/>
                  </a:ext>
                </a:extLst>
              </a:tr>
              <a:tr h="570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0.5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1.0m/s</a:t>
                      </a:r>
                      <a:endParaRPr kumimoji="1" lang="ja-JP" altLang="en-US" sz="1600" dirty="0">
                        <a:latin typeface="源ノ角ゴシック JP Normal" panose="020B0600070205080204" charset="-128"/>
                        <a:ea typeface="源ノ角ゴシック JP Normal" panose="020B060007020508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218190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7C85861-3AE7-49C5-8088-43367EC8C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93001"/>
              </p:ext>
            </p:extLst>
          </p:nvPr>
        </p:nvGraphicFramePr>
        <p:xfrm>
          <a:off x="5405841" y="4790671"/>
          <a:ext cx="4969164" cy="611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582">
                  <a:extLst>
                    <a:ext uri="{9D8B030D-6E8A-4147-A177-3AD203B41FA5}">
                      <a16:colId xmlns:a16="http://schemas.microsoft.com/office/drawing/2014/main" val="4118748155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2012904137"/>
                    </a:ext>
                  </a:extLst>
                </a:gridCol>
              </a:tblGrid>
              <a:tr h="6119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3</a:t>
                      </a:r>
                      <a:r>
                        <a:rPr kumimoji="1"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kumimoji="1"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6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歳の身長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[3]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93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kumimoji="1"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100cm</a:t>
                      </a:r>
                      <a:endParaRPr kumimoji="1" lang="ja-JP" altLang="en-US" sz="1600" dirty="0">
                        <a:latin typeface="源ノ角ゴシック JP Normal" panose="020B0600070205080204" charset="-128"/>
                        <a:ea typeface="源ノ角ゴシック JP Normal" panose="020B060007020508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3581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51BC49-F1F3-4F35-9448-A9C537477D87}"/>
              </a:ext>
            </a:extLst>
          </p:cNvPr>
          <p:cNvSpPr txBox="1"/>
          <p:nvPr/>
        </p:nvSpPr>
        <p:spPr>
          <a:xfrm>
            <a:off x="5405841" y="4376884"/>
            <a:ext cx="16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rPr>
              <a:t>参考</a:t>
            </a:r>
            <a:r>
              <a:rPr kumimoji="1" lang="en-US" altLang="ja-JP">
                <a:latin typeface="源ノ角ゴシック JP Normal" panose="020B0600070205080204" charset="-128"/>
                <a:ea typeface="源ノ角ゴシック JP Normal" panose="020B0600070205080204" charset="-128"/>
              </a:rPr>
              <a:t>)</a:t>
            </a:r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7" name="図 6" descr="オレンジ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3C35185-150A-401B-A0AB-B4998A0F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r="35414"/>
          <a:stretch/>
        </p:blipFill>
        <p:spPr>
          <a:xfrm>
            <a:off x="1615995" y="2398305"/>
            <a:ext cx="2685584" cy="3957157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4D5D7D8-9CA3-4855-9183-CF4166A04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70700"/>
              </p:ext>
            </p:extLst>
          </p:nvPr>
        </p:nvGraphicFramePr>
        <p:xfrm>
          <a:off x="5405841" y="5402649"/>
          <a:ext cx="4969164" cy="611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4582">
                  <a:extLst>
                    <a:ext uri="{9D8B030D-6E8A-4147-A177-3AD203B41FA5}">
                      <a16:colId xmlns:a16="http://schemas.microsoft.com/office/drawing/2014/main" val="2166413205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3544067761"/>
                    </a:ext>
                  </a:extLst>
                </a:gridCol>
              </a:tblGrid>
              <a:tr h="61197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3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6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歳の歩速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[4]</a:t>
                      </a:r>
                      <a:endParaRPr kumimoji="1" lang="ja-JP" altLang="en-US" sz="1600" dirty="0">
                        <a:latin typeface="源ノ角ゴシック JP Normal" panose="020B0600070205080204" charset="-128"/>
                        <a:ea typeface="源ノ角ゴシック JP Normal" panose="020B060007020508020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1.0</a:t>
                      </a:r>
                      <a:r>
                        <a:rPr lang="ja-JP" altLang="en-US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～</a:t>
                      </a:r>
                      <a:r>
                        <a:rPr lang="en-US" altLang="ja-JP" sz="1600" dirty="0">
                          <a:latin typeface="源ノ角ゴシック JP Normal" panose="020B0600070205080204" charset="-128"/>
                          <a:ea typeface="源ノ角ゴシック JP Normal" panose="020B0600070205080204" charset="-128"/>
                        </a:rPr>
                        <a:t>1.2m/s</a:t>
                      </a:r>
                      <a:endParaRPr kumimoji="1" lang="ja-JP" altLang="en-US" sz="1600" dirty="0">
                        <a:latin typeface="源ノ角ゴシック JP Normal" panose="020B0600070205080204" charset="-128"/>
                        <a:ea typeface="源ノ角ゴシック JP Normal" panose="020B060007020508020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39476"/>
                  </a:ext>
                </a:extLst>
              </a:tr>
            </a:tbl>
          </a:graphicData>
        </a:graphic>
      </p:graphicFrame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FD36C3D6-2CC8-4CAC-88F6-D80C18097E76}"/>
              </a:ext>
            </a:extLst>
          </p:cNvPr>
          <p:cNvCxnSpPr>
            <a:cxnSpLocks/>
          </p:cNvCxnSpPr>
          <p:nvPr/>
        </p:nvCxnSpPr>
        <p:spPr>
          <a:xfrm rot="5400000">
            <a:off x="435426" y="4388393"/>
            <a:ext cx="2848092" cy="12700"/>
          </a:xfrm>
          <a:prstGeom prst="bentConnector3">
            <a:avLst>
              <a:gd name="adj1" fmla="val 101953"/>
            </a:avLst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2C53CB-9867-408E-B946-115CE1863384}"/>
              </a:ext>
            </a:extLst>
          </p:cNvPr>
          <p:cNvSpPr txBox="1"/>
          <p:nvPr/>
        </p:nvSpPr>
        <p:spPr>
          <a:xfrm>
            <a:off x="228343" y="4210077"/>
            <a:ext cx="12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0.8</a:t>
            </a:r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～</a:t>
            </a:r>
            <a:r>
              <a:rPr kumimoji="1"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1.2m</a:t>
            </a:r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3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880872"/>
            <a:ext cx="3202061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動作</a:t>
            </a:r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シナリオ</a:t>
            </a:r>
          </a:p>
        </p:txBody>
      </p:sp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6741CE09-D2D5-4B5E-9D5E-2947B167E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00" y="188167"/>
            <a:ext cx="6664952" cy="6481666"/>
          </a:xfrm>
          <a:prstGeom prst="rect">
            <a:avLst/>
          </a:prstGeom>
        </p:spPr>
      </p:pic>
      <p:pic>
        <p:nvPicPr>
          <p:cNvPr id="5" name="図 5" descr="QR コード&#10;&#10;説明は自動で生成されたものです">
            <a:extLst>
              <a:ext uri="{FF2B5EF4-FFF2-40B4-BE49-F238E27FC236}">
                <a16:creationId xmlns:a16="http://schemas.microsoft.com/office/drawing/2014/main" id="{D7A60358-29AE-43D7-8A3B-6B934F0F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36" y="2950132"/>
            <a:ext cx="3046534" cy="30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3B39D-562B-42B1-B89A-AC8927FE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標準機からの変更点・ソフト</a:t>
            </a:r>
          </a:p>
        </p:txBody>
      </p:sp>
      <p:pic>
        <p:nvPicPr>
          <p:cNvPr id="6" name="図 5" descr="オレンジ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13662FF-7348-4963-9F32-2076202D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8321" r="61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03" r="35414"/>
          <a:stretch/>
        </p:blipFill>
        <p:spPr>
          <a:xfrm>
            <a:off x="1858802" y="2532776"/>
            <a:ext cx="2935378" cy="4325224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0CC0387-0969-4856-BB8A-F648FA7C333A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3916935" y="5714123"/>
            <a:ext cx="647972" cy="242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4459F6AA-17CA-410D-AA2A-5ABCE182BD12}"/>
              </a:ext>
            </a:extLst>
          </p:cNvPr>
          <p:cNvSpPr/>
          <p:nvPr/>
        </p:nvSpPr>
        <p:spPr>
          <a:xfrm>
            <a:off x="3675665" y="5915025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18988FC-EFDD-44C2-B03C-9251BA0B7387}"/>
              </a:ext>
            </a:extLst>
          </p:cNvPr>
          <p:cNvGrpSpPr/>
          <p:nvPr/>
        </p:nvGrpSpPr>
        <p:grpSpPr>
          <a:xfrm>
            <a:off x="4564907" y="5079707"/>
            <a:ext cx="5907505" cy="788399"/>
            <a:chOff x="4638675" y="4775784"/>
            <a:chExt cx="5907505" cy="788399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EFF9002-9F58-4219-AE4E-D9FA4FED9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38675" y="5410200"/>
              <a:ext cx="22874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コンテンツ プレースホルダー 19">
              <a:extLst>
                <a:ext uri="{FF2B5EF4-FFF2-40B4-BE49-F238E27FC236}">
                  <a16:creationId xmlns:a16="http://schemas.microsoft.com/office/drawing/2014/main" id="{60FF9CEB-872E-4EA0-9689-71183CC0B104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4195226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走行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 プログラム：標準プログラム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  <a:p>
              <a:pPr marL="0" indent="0">
                <a:buNone/>
              </a:pP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800E96F-6486-4FEC-8556-55DF9CA95E0E}"/>
              </a:ext>
            </a:extLst>
          </p:cNvPr>
          <p:cNvGrpSpPr/>
          <p:nvPr/>
        </p:nvGrpSpPr>
        <p:grpSpPr>
          <a:xfrm>
            <a:off x="3916935" y="3381754"/>
            <a:ext cx="6226809" cy="788399"/>
            <a:chOff x="4046861" y="4775784"/>
            <a:chExt cx="6226809" cy="788399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E22B8CBB-28D0-41EA-9F4B-C1366F7E10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6861" y="5410200"/>
              <a:ext cx="2879220" cy="258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コンテンツ プレースホルダー 19">
              <a:extLst>
                <a:ext uri="{FF2B5EF4-FFF2-40B4-BE49-F238E27FC236}">
                  <a16:creationId xmlns:a16="http://schemas.microsoft.com/office/drawing/2014/main" id="{49DFEC97-35D1-43EF-A8EB-7E0573804585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3922716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音声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 プログラム：録音音声を再生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  <a:p>
              <a:pPr marL="0" indent="0">
                <a:buNone/>
              </a:pP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8BB8A1C-856C-4D80-AAA6-39D1D6E718A9}"/>
              </a:ext>
            </a:extLst>
          </p:cNvPr>
          <p:cNvGrpSpPr/>
          <p:nvPr/>
        </p:nvGrpSpPr>
        <p:grpSpPr>
          <a:xfrm>
            <a:off x="3590109" y="3165830"/>
            <a:ext cx="886690" cy="674807"/>
            <a:chOff x="3717563" y="3603840"/>
            <a:chExt cx="886690" cy="674807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DC5539A-D3CE-4359-B8EA-CC4ECF28ABE4}"/>
                </a:ext>
              </a:extLst>
            </p:cNvPr>
            <p:cNvCxnSpPr>
              <a:cxnSpLocks/>
              <a:stCxn id="18" idx="7"/>
            </p:cNvCxnSpPr>
            <p:nvPr/>
          </p:nvCxnSpPr>
          <p:spPr>
            <a:xfrm flipV="1">
              <a:off x="3958833" y="3603840"/>
              <a:ext cx="645420" cy="4335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C7F0D34-1364-41C4-A7D2-A52F6B826FBB}"/>
                </a:ext>
              </a:extLst>
            </p:cNvPr>
            <p:cNvSpPr/>
            <p:nvPr/>
          </p:nvSpPr>
          <p:spPr>
            <a:xfrm>
              <a:off x="3717563" y="3995982"/>
              <a:ext cx="282665" cy="2826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3835074-FA8C-4CC7-BC4A-BDBD40662AF6}"/>
              </a:ext>
            </a:extLst>
          </p:cNvPr>
          <p:cNvGrpSpPr/>
          <p:nvPr/>
        </p:nvGrpSpPr>
        <p:grpSpPr>
          <a:xfrm>
            <a:off x="4464588" y="2532777"/>
            <a:ext cx="5702024" cy="788399"/>
            <a:chOff x="4571646" y="4775784"/>
            <a:chExt cx="5702024" cy="788399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D00B471-8C59-4A48-9620-6DD2E4A0655A}"/>
                </a:ext>
              </a:extLst>
            </p:cNvPr>
            <p:cNvCxnSpPr>
              <a:cxnSpLocks/>
            </p:cNvCxnSpPr>
            <p:nvPr/>
          </p:nvCxnSpPr>
          <p:spPr>
            <a:xfrm>
              <a:off x="4571646" y="5410200"/>
              <a:ext cx="23544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コンテンツ プレースホルダー 19">
              <a:extLst>
                <a:ext uri="{FF2B5EF4-FFF2-40B4-BE49-F238E27FC236}">
                  <a16:creationId xmlns:a16="http://schemas.microsoft.com/office/drawing/2014/main" id="{5C6410C1-BA45-481C-894E-A9AFDC615771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3922716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画像認識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 プログラム：横断歩道を識別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19411EB-D792-4C9F-8D74-AD6F19111C05}"/>
              </a:ext>
            </a:extLst>
          </p:cNvPr>
          <p:cNvGrpSpPr/>
          <p:nvPr/>
        </p:nvGrpSpPr>
        <p:grpSpPr>
          <a:xfrm>
            <a:off x="3203511" y="4230731"/>
            <a:ext cx="8003496" cy="788399"/>
            <a:chOff x="3333437" y="4775784"/>
            <a:chExt cx="8003496" cy="788399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4C0C7D0-5BD7-48FE-9D8D-459944987BDB}"/>
                </a:ext>
              </a:extLst>
            </p:cNvPr>
            <p:cNvCxnSpPr>
              <a:cxnSpLocks/>
            </p:cNvCxnSpPr>
            <p:nvPr/>
          </p:nvCxnSpPr>
          <p:spPr>
            <a:xfrm>
              <a:off x="3333437" y="5407008"/>
              <a:ext cx="3592644" cy="3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コンテンツ プレースホルダー 19">
              <a:extLst>
                <a:ext uri="{FF2B5EF4-FFF2-40B4-BE49-F238E27FC236}">
                  <a16:creationId xmlns:a16="http://schemas.microsoft.com/office/drawing/2014/main" id="{F7A2CAB8-E6CA-466A-A425-59FAC17A6BB1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4985979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タッチ識別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 プログラム：タッチセンサの状態識別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sp>
        <p:nvSpPr>
          <p:cNvPr id="25" name="楕円 24">
            <a:extLst>
              <a:ext uri="{FF2B5EF4-FFF2-40B4-BE49-F238E27FC236}">
                <a16:creationId xmlns:a16="http://schemas.microsoft.com/office/drawing/2014/main" id="{57477DA9-F065-422D-9134-926FFB06F6AB}"/>
              </a:ext>
            </a:extLst>
          </p:cNvPr>
          <p:cNvSpPr/>
          <p:nvPr/>
        </p:nvSpPr>
        <p:spPr>
          <a:xfrm>
            <a:off x="2920846" y="4720622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0141B8-7DC9-4BAF-B45C-5DEFE2BF1D99}"/>
              </a:ext>
            </a:extLst>
          </p:cNvPr>
          <p:cNvSpPr/>
          <p:nvPr/>
        </p:nvSpPr>
        <p:spPr>
          <a:xfrm>
            <a:off x="3675664" y="3900206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68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3B39D-562B-42B1-B89A-AC8927FE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標準機からの変更点・エレキ</a:t>
            </a:r>
          </a:p>
        </p:txBody>
      </p:sp>
      <p:pic>
        <p:nvPicPr>
          <p:cNvPr id="4" name="図 3" descr="オレンジ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194A3F6-9AFC-4B52-9815-C25410707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8321" r="61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03" r="35414"/>
          <a:stretch/>
        </p:blipFill>
        <p:spPr>
          <a:xfrm>
            <a:off x="1858968" y="2532776"/>
            <a:ext cx="2935378" cy="4325224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6B012B7-CE70-4B88-99B1-73EAFCF1E220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3917101" y="5714123"/>
            <a:ext cx="647972" cy="242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FE2C8A4C-A258-4CD7-9D8B-5A4A629434CE}"/>
              </a:ext>
            </a:extLst>
          </p:cNvPr>
          <p:cNvSpPr/>
          <p:nvPr/>
        </p:nvSpPr>
        <p:spPr>
          <a:xfrm>
            <a:off x="3675831" y="5915025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68AAAE3-5C8A-4059-BD65-F95E8B657CE5}"/>
              </a:ext>
            </a:extLst>
          </p:cNvPr>
          <p:cNvGrpSpPr/>
          <p:nvPr/>
        </p:nvGrpSpPr>
        <p:grpSpPr>
          <a:xfrm>
            <a:off x="4565073" y="5079707"/>
            <a:ext cx="6908799" cy="788399"/>
            <a:chOff x="4638675" y="4775784"/>
            <a:chExt cx="6908799" cy="7883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B64CD77-A24E-4A39-AAE5-16E01B80241A}"/>
                </a:ext>
              </a:extLst>
            </p:cNvPr>
            <p:cNvCxnSpPr>
              <a:cxnSpLocks/>
            </p:cNvCxnSpPr>
            <p:nvPr/>
          </p:nvCxnSpPr>
          <p:spPr>
            <a:xfrm>
              <a:off x="4638675" y="5410200"/>
              <a:ext cx="22874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コンテンツ プレースホルダー 19">
              <a:extLst>
                <a:ext uri="{FF2B5EF4-FFF2-40B4-BE49-F238E27FC236}">
                  <a16:creationId xmlns:a16="http://schemas.microsoft.com/office/drawing/2014/main" id="{8E8C66F5-B336-4612-AC4A-3D45A228BE0B}"/>
                </a:ext>
              </a:extLst>
            </p:cNvPr>
            <p:cNvSpPr txBox="1">
              <a:spLocks/>
            </p:cNvSpPr>
            <p:nvPr/>
          </p:nvSpPr>
          <p:spPr>
            <a:xfrm>
              <a:off x="6350953" y="4775784"/>
              <a:ext cx="5196521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制御基板 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：モータ及びタッチセンサ増設、各ピンの増設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  <a:p>
              <a:pPr marL="0" indent="0">
                <a:buNone/>
              </a:pP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6EBA09B-1150-4D91-90D0-DFC2C722E6BD}"/>
              </a:ext>
            </a:extLst>
          </p:cNvPr>
          <p:cNvGrpSpPr/>
          <p:nvPr/>
        </p:nvGrpSpPr>
        <p:grpSpPr>
          <a:xfrm>
            <a:off x="3590275" y="3165830"/>
            <a:ext cx="886690" cy="674807"/>
            <a:chOff x="3717563" y="3603840"/>
            <a:chExt cx="886690" cy="674807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5989E07-1BAA-40AD-8294-6DFEDA943FFD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V="1">
              <a:off x="3958833" y="3603840"/>
              <a:ext cx="645420" cy="4335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E43CB306-5BFF-4A3A-A472-1D6654E554F3}"/>
                </a:ext>
              </a:extLst>
            </p:cNvPr>
            <p:cNvSpPr/>
            <p:nvPr/>
          </p:nvSpPr>
          <p:spPr>
            <a:xfrm>
              <a:off x="3717563" y="3995982"/>
              <a:ext cx="282665" cy="2826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92D2446-3277-4DEE-A5D9-DA43F24E678A}"/>
              </a:ext>
            </a:extLst>
          </p:cNvPr>
          <p:cNvGrpSpPr/>
          <p:nvPr/>
        </p:nvGrpSpPr>
        <p:grpSpPr>
          <a:xfrm>
            <a:off x="4464754" y="2532777"/>
            <a:ext cx="5702024" cy="788399"/>
            <a:chOff x="4571646" y="4775784"/>
            <a:chExt cx="5702024" cy="788399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106E636-2CD1-4E3C-9FB4-5065D6DD0AAC}"/>
                </a:ext>
              </a:extLst>
            </p:cNvPr>
            <p:cNvCxnSpPr>
              <a:cxnSpLocks/>
            </p:cNvCxnSpPr>
            <p:nvPr/>
          </p:nvCxnSpPr>
          <p:spPr>
            <a:xfrm>
              <a:off x="4571646" y="5410200"/>
              <a:ext cx="23544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コンテンツ プレースホルダー 19">
              <a:extLst>
                <a:ext uri="{FF2B5EF4-FFF2-40B4-BE49-F238E27FC236}">
                  <a16:creationId xmlns:a16="http://schemas.microsoft.com/office/drawing/2014/main" id="{1408DFA8-061F-4E11-9624-B3C479D80070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3922716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モニター 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：ジャンク品を流用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B99AB59-5656-4EEB-8DA4-75FB5838C508}"/>
              </a:ext>
            </a:extLst>
          </p:cNvPr>
          <p:cNvGrpSpPr/>
          <p:nvPr/>
        </p:nvGrpSpPr>
        <p:grpSpPr>
          <a:xfrm>
            <a:off x="3203677" y="4230731"/>
            <a:ext cx="8524196" cy="788399"/>
            <a:chOff x="3333437" y="4775784"/>
            <a:chExt cx="8524196" cy="788399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AE59642-6734-481E-B648-BB025EE1443A}"/>
                </a:ext>
              </a:extLst>
            </p:cNvPr>
            <p:cNvCxnSpPr>
              <a:cxnSpLocks/>
            </p:cNvCxnSpPr>
            <p:nvPr/>
          </p:nvCxnSpPr>
          <p:spPr>
            <a:xfrm>
              <a:off x="3333437" y="5407008"/>
              <a:ext cx="3592644" cy="3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コンテンツ プレースホルダー 19">
              <a:extLst>
                <a:ext uri="{FF2B5EF4-FFF2-40B4-BE49-F238E27FC236}">
                  <a16:creationId xmlns:a16="http://schemas.microsoft.com/office/drawing/2014/main" id="{5F60B380-3E3E-460D-9EA0-16910EFF936C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5506679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腕可動用モータ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</a:t>
              </a:r>
              <a:r>
                <a:rPr lang="ja-JP" altLang="en-US" sz="1600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及び </a:t>
              </a: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ドライバ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：新たに購入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sp>
        <p:nvSpPr>
          <p:cNvPr id="21" name="楕円 20">
            <a:extLst>
              <a:ext uri="{FF2B5EF4-FFF2-40B4-BE49-F238E27FC236}">
                <a16:creationId xmlns:a16="http://schemas.microsoft.com/office/drawing/2014/main" id="{E5C294F6-6A3E-4E55-9AB8-883A19552337}"/>
              </a:ext>
            </a:extLst>
          </p:cNvPr>
          <p:cNvSpPr/>
          <p:nvPr/>
        </p:nvSpPr>
        <p:spPr>
          <a:xfrm>
            <a:off x="2921012" y="4720622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2C9F66D-CF2C-4333-9430-07C333D69A5D}"/>
              </a:ext>
            </a:extLst>
          </p:cNvPr>
          <p:cNvSpPr/>
          <p:nvPr/>
        </p:nvSpPr>
        <p:spPr>
          <a:xfrm>
            <a:off x="3675830" y="3900206"/>
            <a:ext cx="282665" cy="2826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9F972BA-4A35-4295-B829-8EF665887F4B}"/>
              </a:ext>
            </a:extLst>
          </p:cNvPr>
          <p:cNvGrpSpPr/>
          <p:nvPr/>
        </p:nvGrpSpPr>
        <p:grpSpPr>
          <a:xfrm>
            <a:off x="3958495" y="3381754"/>
            <a:ext cx="6268542" cy="788399"/>
            <a:chOff x="4005128" y="4775784"/>
            <a:chExt cx="6268542" cy="788399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3A4DB4EE-D095-42E1-AFAB-D6FD6E040127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 flipV="1">
              <a:off x="4005128" y="5410201"/>
              <a:ext cx="2837826" cy="253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コンテンツ プレースホルダー 19">
              <a:extLst>
                <a:ext uri="{FF2B5EF4-FFF2-40B4-BE49-F238E27FC236}">
                  <a16:creationId xmlns:a16="http://schemas.microsoft.com/office/drawing/2014/main" id="{05B709C1-CDD2-473F-AE8D-79E2E08AAD41}"/>
                </a:ext>
              </a:extLst>
            </p:cNvPr>
            <p:cNvSpPr txBox="1">
              <a:spLocks/>
            </p:cNvSpPr>
            <p:nvPr/>
          </p:nvSpPr>
          <p:spPr>
            <a:xfrm>
              <a:off x="6350954" y="4775784"/>
              <a:ext cx="3922716" cy="788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200000"/>
                </a:lnSpc>
                <a:spcBef>
                  <a:spcPts val="10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200000"/>
                </a:lnSpc>
                <a:spcBef>
                  <a:spcPts val="500"/>
                </a:spcBef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defRPr kumimoji="1" sz="1400" kern="1200">
                  <a:solidFill>
                    <a:schemeClr val="tx1"/>
                  </a:solidFill>
                  <a:latin typeface="源ノ角ゴシック JP Normal" panose="020B0400000000000000" pitchFamily="34" charset="-128"/>
                  <a:ea typeface="源ノ角ゴシック JP Normal" panose="020B04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000" b="1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スピーカー・カメラ</a:t>
              </a:r>
              <a:r>
                <a:rPr lang="ja-JP" altLang="en-US" dirty="0">
                  <a:latin typeface="源ノ角ゴシック JP Normal" panose="020B0600070205080204" charset="-128"/>
                  <a:ea typeface="源ノ角ゴシック JP Normal" panose="020B0600070205080204" charset="-128"/>
                </a:rPr>
                <a:t>  ：新たに購入</a:t>
              </a:r>
              <a:endPara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sp>
        <p:nvSpPr>
          <p:cNvPr id="26" name="コンテンツ プレースホルダー 19">
            <a:extLst>
              <a:ext uri="{FF2B5EF4-FFF2-40B4-BE49-F238E27FC236}">
                <a16:creationId xmlns:a16="http://schemas.microsoft.com/office/drawing/2014/main" id="{CA5E7F57-64C6-4A6D-9C36-2141FA87B847}"/>
              </a:ext>
            </a:extLst>
          </p:cNvPr>
          <p:cNvSpPr txBox="1">
            <a:spLocks/>
          </p:cNvSpPr>
          <p:nvPr/>
        </p:nvSpPr>
        <p:spPr>
          <a:xfrm>
            <a:off x="6277350" y="5845176"/>
            <a:ext cx="5196521" cy="78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センサ 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：手の握り判定、</a:t>
            </a:r>
            <a:r>
              <a: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IC 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カードセンサ等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55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489034-6823-4308-BDC7-AE40B64D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標準機からの変更点・エレキ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D65AFC-80C0-4D8F-A09D-A13B8A8CB1BD}"/>
              </a:ext>
            </a:extLst>
          </p:cNvPr>
          <p:cNvSpPr txBox="1"/>
          <p:nvPr/>
        </p:nvSpPr>
        <p:spPr>
          <a:xfrm>
            <a:off x="1412878" y="319732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Arduino </a:t>
            </a:r>
            <a:endParaRPr kumimoji="1" lang="ja-JP" altLang="en-US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kumimoji="1" lang="ja-JP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腕可動用モーター</a:t>
            </a:r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43A2EE-E843-4D98-A6FF-5DF79C75E7D1}"/>
              </a:ext>
            </a:extLst>
          </p:cNvPr>
          <p:cNvSpPr txBox="1"/>
          <p:nvPr/>
        </p:nvSpPr>
        <p:spPr>
          <a:xfrm>
            <a:off x="8362604" y="330990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Raspberry Pi </a:t>
            </a:r>
            <a:endParaRPr kumimoji="1" lang="ja-JP" altLang="en-US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kumimoji="1" lang="ja-JP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モニター</a:t>
            </a:r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 ▸ カメラ</a:t>
            </a:r>
            <a:b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スピーカー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 ▸ タッチセンサー</a:t>
            </a: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 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IC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カードリーダー</a:t>
            </a:r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5F6184-651A-487F-8145-8339B981F99E}"/>
              </a:ext>
            </a:extLst>
          </p:cNvPr>
          <p:cNvSpPr txBox="1"/>
          <p:nvPr/>
        </p:nvSpPr>
        <p:spPr>
          <a:xfrm>
            <a:off x="2625794" y="6169703"/>
            <a:ext cx="6940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これらを搭載するために、</a:t>
            </a: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Arduino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、</a:t>
            </a: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Raspberry Pi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のシールドを新たに作成する</a:t>
            </a:r>
            <a:endParaRPr kumimoji="1" lang="ja-JP" altLang="en-US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F647CE-369C-4D20-AA41-6B00C3341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1"/>
          <a:stretch/>
        </p:blipFill>
        <p:spPr>
          <a:xfrm>
            <a:off x="3763733" y="2844964"/>
            <a:ext cx="3980060" cy="27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489034-6823-4308-BDC7-AE40B64D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標準機からの変更点・メカ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63A648D-B1E1-4FD7-A8F5-2497F3C39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21999"/>
            <a:ext cx="2872434" cy="19182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666F50-CCA7-4E70-AB1C-54812845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4524692"/>
            <a:ext cx="2872434" cy="1630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D65AFC-80C0-4D8F-A09D-A13B8A8CB1BD}"/>
              </a:ext>
            </a:extLst>
          </p:cNvPr>
          <p:cNvSpPr txBox="1"/>
          <p:nvPr/>
        </p:nvSpPr>
        <p:spPr>
          <a:xfrm>
            <a:off x="5506720" y="2621999"/>
            <a:ext cx="6096000" cy="3223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駆動系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タイヤの大径化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タイヤ軸を前方下部に移動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段差に対応可能な補助輪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tabLst/>
              <a:defRPr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IP22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源ノ角ゴシック JP Normal" panose="020B0600070205080204" charset="-128"/>
                <a:ea typeface="源ノ角ゴシック JP Normal" panose="020B0600070205080204" charset="-128"/>
              </a:rPr>
              <a:t>程度の防水・防塵性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9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94859-0092-470C-9567-C567BC36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標準機からの変更点・メカ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7EBF01-9B3D-49F8-96FC-AA9EE8CD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806" y="2692346"/>
            <a:ext cx="5423976" cy="4271872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ja-JP" sz="2400" b="1" i="0" u="none" strike="noStrike" dirty="0">
                <a:solidFill>
                  <a:srgbClr val="262626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ボディ</a:t>
            </a:r>
            <a:r>
              <a:rPr lang="en-US" altLang="ja-JP" sz="2400" b="1" i="0" dirty="0">
                <a:solidFill>
                  <a:srgbClr val="000000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​</a:t>
            </a:r>
          </a:p>
          <a:p>
            <a:pPr marL="228600" lvl="1" indent="0" fontAlgn="base"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 fontAlgn="base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ja-JP" b="0" i="0" u="none" strike="noStrike" dirty="0">
                <a:solidFill>
                  <a:srgbClr val="262626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骨組みの追加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​</a:t>
            </a:r>
          </a:p>
          <a:p>
            <a:pPr marL="228600" lvl="1" indent="0" fontAlgn="base"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 fontAlgn="base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ja-JP" b="0" i="0" u="none" strike="noStrike" dirty="0">
                <a:solidFill>
                  <a:srgbClr val="262626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全面を覆う外装</a:t>
            </a:r>
            <a:endParaRPr lang="en-US" altLang="ja-JP" b="0" i="0" u="none" strike="noStrike" dirty="0">
              <a:solidFill>
                <a:srgbClr val="262626"/>
              </a:solidFill>
              <a:effectLst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 fontAlgn="base"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 fontAlgn="base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源ノ角ゴシック JP Normal" panose="020B0600070205080204" charset="-128"/>
                <a:ea typeface="源ノ角ゴシック JP Normal" panose="020B0600070205080204" charset="-128"/>
              </a:rPr>
              <a:t>曲面</a:t>
            </a:r>
            <a:endParaRPr lang="en-US" altLang="ja-JP" b="0" i="0" dirty="0">
              <a:solidFill>
                <a:srgbClr val="000000"/>
              </a:solidFill>
              <a:effectLst/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8" name="図 7" descr="オレンジ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4468FC-CF60-4816-A605-0C6F146EF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8630" r="32812" b="3358"/>
          <a:stretch/>
        </p:blipFill>
        <p:spPr>
          <a:xfrm>
            <a:off x="2819715" y="2455891"/>
            <a:ext cx="3276285" cy="34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07DA3B-CDD5-4C78-B029-C28F3D85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・メカ</a:t>
            </a:r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DDFA4-A02E-4DDD-BD8F-6157CBF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804" y="2905760"/>
            <a:ext cx="2705334" cy="104648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腕部機構</a:t>
            </a:r>
            <a:endParaRPr lang="en-US" altLang="ja-JP" sz="24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腕部の収納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endParaRPr lang="en-US" altLang="ja-JP" sz="24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5" name="図 4" descr="コンピュータ, 座る, テーブル, 地域 が含まれている画像&#10;&#10;自動的に生成された説明">
            <a:extLst>
              <a:ext uri="{FF2B5EF4-FFF2-40B4-BE49-F238E27FC236}">
                <a16:creationId xmlns:a16="http://schemas.microsoft.com/office/drawing/2014/main" id="{4FBF818A-C1DE-496F-B849-1D310BC3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908536"/>
            <a:ext cx="2428235" cy="2428235"/>
          </a:xfrm>
          <a:prstGeom prst="rect">
            <a:avLst/>
          </a:prstGeom>
        </p:spPr>
      </p:pic>
      <p:pic>
        <p:nvPicPr>
          <p:cNvPr id="7" name="図 6" descr="座る, 光, 交通, 記号 が含まれている画像&#10;&#10;自動的に生成された説明">
            <a:extLst>
              <a:ext uri="{FF2B5EF4-FFF2-40B4-BE49-F238E27FC236}">
                <a16:creationId xmlns:a16="http://schemas.microsoft.com/office/drawing/2014/main" id="{BB1933FE-F87C-4085-BFDC-CA5157102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86" y="3735997"/>
            <a:ext cx="2424819" cy="24282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17DB39-990B-4F04-BA39-2C6A0371F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13" t="29704" r="34147" b="38593"/>
          <a:stretch/>
        </p:blipFill>
        <p:spPr>
          <a:xfrm>
            <a:off x="8151724" y="4191978"/>
            <a:ext cx="1685494" cy="14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07DA3B-CDD5-4C78-B029-C28F3D85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標準機からの変更点・メカ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DDFA4-A02E-4DDD-BD8F-6157CBF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804" y="2905760"/>
            <a:ext cx="2705334" cy="104648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腕部機構</a:t>
            </a:r>
            <a:endParaRPr lang="en-US" altLang="ja-JP" sz="24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</a:t>
            </a: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腕部の伸縮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endParaRPr lang="en-US" altLang="ja-JP" sz="24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6" name="図 5" descr="小さい, 座る, 持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FA3D922-10C9-4440-8BD6-25F70B99C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905760"/>
            <a:ext cx="2397759" cy="2397759"/>
          </a:xfrm>
          <a:prstGeom prst="rect">
            <a:avLst/>
          </a:prstGeom>
        </p:spPr>
      </p:pic>
      <p:pic>
        <p:nvPicPr>
          <p:cNvPr id="10" name="図 9" descr="ダイアグラム, 設計図&#10;&#10;自動的に生成された説明">
            <a:extLst>
              <a:ext uri="{FF2B5EF4-FFF2-40B4-BE49-F238E27FC236}">
                <a16:creationId xmlns:a16="http://schemas.microsoft.com/office/drawing/2014/main" id="{4971B5A4-C619-4EF6-81B9-AC4D1F89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07" y="3720407"/>
            <a:ext cx="2397759" cy="2397759"/>
          </a:xfrm>
          <a:prstGeom prst="rect">
            <a:avLst/>
          </a:prstGeom>
        </p:spPr>
      </p:pic>
      <p:pic>
        <p:nvPicPr>
          <p:cNvPr id="5" name="図 4" descr="オレンジ, 男, 持つ, 手 が含まれている画像&#10;&#10;自動的に生成された説明">
            <a:extLst>
              <a:ext uri="{FF2B5EF4-FFF2-40B4-BE49-F238E27FC236}">
                <a16:creationId xmlns:a16="http://schemas.microsoft.com/office/drawing/2014/main" id="{A1A592D8-F008-4CAB-8A2F-86E7F34A9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7" t="31550" r="45851" b="27179"/>
          <a:stretch/>
        </p:blipFill>
        <p:spPr>
          <a:xfrm>
            <a:off x="8125858" y="4189202"/>
            <a:ext cx="1737226" cy="14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207BB-9A4B-4F09-875B-FDAA147F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はじめに</a:t>
            </a:r>
            <a:r>
              <a:rPr kumimoji="1" lang="en-US" altLang="ja-JP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(</a:t>
            </a:r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背景・ねらい</a:t>
            </a:r>
            <a:r>
              <a:rPr kumimoji="1" lang="en-US" altLang="ja-JP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)</a:t>
            </a:r>
            <a:endParaRPr kumimoji="1" lang="ja-JP" altLang="en-US" sz="32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B0F331-FDFF-4E9C-9241-CD2BBBFA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007" y="2804912"/>
            <a:ext cx="11193417" cy="3799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br>
              <a:rPr lang="en-US" altLang="ja-JP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小学生の歩行中の事故の </a:t>
            </a:r>
            <a:r>
              <a:rPr kumimoji="1" lang="ja-JP" altLang="en-US" sz="2400" b="1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約</a:t>
            </a:r>
            <a:r>
              <a:rPr kumimoji="1" lang="en-US" altLang="ja-JP" sz="2400" b="1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25% </a:t>
            </a:r>
            <a:r>
              <a:rPr kumimoji="1" lang="ja-JP" altLang="en-US" sz="1600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は </a:t>
            </a:r>
            <a:r>
              <a:rPr kumimoji="1" lang="ja-JP" altLang="en-US" sz="2400" b="1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横断歩道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で発生 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[1]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実際の横断歩道において、交通安全を学ぶ必要性</a:t>
            </a: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ja-JP" sz="2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2010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年、初めて完結出生児数が </a:t>
            </a:r>
            <a:r>
              <a:rPr kumimoji="1" lang="en-US" altLang="ja-JP" sz="2400" b="1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2.0</a:t>
            </a:r>
            <a:r>
              <a:rPr kumimoji="1" lang="ja-JP" altLang="en-US" sz="2400" b="1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を下回る 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[2]</a:t>
            </a: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　▸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  <a:cs typeface="+mn-lt"/>
              </a:rPr>
              <a:t>自らが人を守る経験の減少</a:t>
            </a:r>
            <a:endParaRPr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  <a:cs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　▸ 一人っ子がニューノーマルに</a:t>
            </a:r>
            <a:endParaRPr kumimoji="1" lang="en-US" altLang="ja-JP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C72905-4726-44BD-8C2D-381FDCEE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15" y="3095957"/>
            <a:ext cx="1324170" cy="13241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B8A013A-DF2A-4043-8B72-7FCEBC158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15" y="5018341"/>
            <a:ext cx="1324822" cy="13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EBCA3-2343-47C1-A17B-2BDBEF6C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購入計画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C0A86AD-B765-4135-A669-8CD5BEEAC6D1}"/>
              </a:ext>
            </a:extLst>
          </p:cNvPr>
          <p:cNvSpPr txBox="1">
            <a:spLocks/>
          </p:cNvSpPr>
          <p:nvPr/>
        </p:nvSpPr>
        <p:spPr>
          <a:xfrm>
            <a:off x="6337227" y="2531146"/>
            <a:ext cx="4700887" cy="336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4A08CEBD-25DD-4319-AD24-A31271544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37083"/>
              </p:ext>
            </p:extLst>
          </p:nvPr>
        </p:nvGraphicFramePr>
        <p:xfrm>
          <a:off x="2231136" y="2652863"/>
          <a:ext cx="7729728" cy="3838738"/>
        </p:xfrm>
        <a:graphic>
          <a:graphicData uri="http://schemas.openxmlformats.org/drawingml/2006/table">
            <a:tbl>
              <a:tblPr/>
              <a:tblGrid>
                <a:gridCol w="2948748">
                  <a:extLst>
                    <a:ext uri="{9D8B030D-6E8A-4147-A177-3AD203B41FA5}">
                      <a16:colId xmlns:a16="http://schemas.microsoft.com/office/drawing/2014/main" val="3625692781"/>
                    </a:ext>
                  </a:extLst>
                </a:gridCol>
                <a:gridCol w="3406806">
                  <a:extLst>
                    <a:ext uri="{9D8B030D-6E8A-4147-A177-3AD203B41FA5}">
                      <a16:colId xmlns:a16="http://schemas.microsoft.com/office/drawing/2014/main" val="4023407354"/>
                    </a:ext>
                  </a:extLst>
                </a:gridCol>
                <a:gridCol w="1374174">
                  <a:extLst>
                    <a:ext uri="{9D8B030D-6E8A-4147-A177-3AD203B41FA5}">
                      <a16:colId xmlns:a16="http://schemas.microsoft.com/office/drawing/2014/main" val="3125087377"/>
                    </a:ext>
                  </a:extLst>
                </a:gridCol>
              </a:tblGrid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品名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購入先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詳細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84021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ja-JP" sz="1600" b="0" i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PLA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フィラメント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モノタロウ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13965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アルミ角パイプ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モノタロウ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261508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塩ビ板カラー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モノタロウ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8749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腕部モーター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モノタロウ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20310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タイヤ大・小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モノタロウ</a:t>
                      </a:r>
                      <a:r>
                        <a:rPr lang="ja-JP" altLang="en-US" sz="1600" b="0" i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591590"/>
                  </a:ext>
                </a:extLst>
              </a:tr>
              <a:tr h="472460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カードリーダー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スイッチサイエンス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399248"/>
                  </a:ext>
                </a:extLst>
              </a:tr>
              <a:tr h="472460"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タッチセンサー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秋月電子通商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ea typeface="HGｺﾞｼｯｸE" panose="020B0909000000000000" pitchFamily="49" charset="-128"/>
                        </a:rPr>
                        <a:t>検討中</a:t>
                      </a:r>
                      <a:r>
                        <a:rPr lang="ja-JP" altLang="en-US" sz="1600" b="0" i="0" dirty="0">
                          <a:solidFill>
                            <a:srgbClr val="000000"/>
                          </a:solidFill>
                          <a:effectLst/>
                          <a:latin typeface="HGｺﾞｼｯｸE" panose="020B0909000000000000" pitchFamily="49" charset="-128"/>
                        </a:rPr>
                        <a:t>​</a:t>
                      </a:r>
                      <a:endParaRPr lang="ja-JP" altLang="en-U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88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89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EBCA3-2343-47C1-A17B-2BDBEF6C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参考文献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A7932-FB7C-4093-ABC9-46B8D61B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803" y="2594611"/>
            <a:ext cx="8978730" cy="4219956"/>
          </a:xfrm>
        </p:spPr>
        <p:txBody>
          <a:bodyPr/>
          <a:lstStyle/>
          <a:p>
            <a:r>
              <a:rPr kumimoji="1" lang="en-US" altLang="ja-JP" sz="1600" dirty="0"/>
              <a:t>[1]</a:t>
            </a:r>
            <a:r>
              <a:rPr lang="ja-JP" altLang="en-US" sz="1600" dirty="0"/>
              <a:t>小学生の交通人身事故発生状況（令和</a:t>
            </a:r>
            <a:r>
              <a:rPr lang="en-US" altLang="ja-JP" sz="1600" dirty="0"/>
              <a:t>2</a:t>
            </a:r>
            <a:r>
              <a:rPr lang="ja-JP" altLang="en-US" sz="1600" dirty="0"/>
              <a:t>年中）</a:t>
            </a:r>
            <a:r>
              <a:rPr lang="en-US" altLang="ja-JP" sz="1600" dirty="0"/>
              <a:t>,</a:t>
            </a:r>
            <a:r>
              <a:rPr lang="ja-JP" altLang="en-US" sz="1600" dirty="0"/>
              <a:t>警視庁</a:t>
            </a:r>
            <a:r>
              <a:rPr lang="en-US" altLang="ja-JP" sz="1600" dirty="0"/>
              <a:t>, https://www.keishicho.metro.tokyo.jp/about_mpd/jokyo_tokei/tokei_jokyo/vta.files/schoolchildren.pdf,</a:t>
            </a:r>
            <a:r>
              <a:rPr lang="ja-JP" altLang="en-US" sz="1600" dirty="0"/>
              <a:t>アクセス日</a:t>
            </a:r>
            <a:r>
              <a:rPr lang="en-US" altLang="ja-JP" sz="1600" dirty="0"/>
              <a:t>2021</a:t>
            </a:r>
            <a:r>
              <a:rPr lang="ja-JP" altLang="en-US" sz="1600" dirty="0"/>
              <a:t>年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28</a:t>
            </a:r>
            <a:r>
              <a:rPr lang="ja-JP" altLang="en-US" sz="1600" dirty="0"/>
              <a:t>日</a:t>
            </a:r>
            <a:endParaRPr lang="en-US" altLang="ja-JP" sz="1600" dirty="0"/>
          </a:p>
          <a:p>
            <a:r>
              <a:rPr kumimoji="1" lang="en-US" altLang="ja-JP" sz="1600" dirty="0"/>
              <a:t>[2]</a:t>
            </a:r>
            <a:r>
              <a:rPr kumimoji="1" lang="ja-JP" altLang="en-US" sz="1600" dirty="0"/>
              <a:t>第</a:t>
            </a:r>
            <a:r>
              <a:rPr kumimoji="1" lang="en-US" altLang="ja-JP" sz="1600" dirty="0"/>
              <a:t>Ⅱ</a:t>
            </a:r>
            <a:r>
              <a:rPr kumimoji="1" lang="ja-JP" altLang="en-US" sz="1600" dirty="0"/>
              <a:t>部　夫婦調査の結果概要：２</a:t>
            </a:r>
            <a:r>
              <a:rPr kumimoji="1" lang="en-US" altLang="ja-JP" sz="1600" dirty="0"/>
              <a:t>.</a:t>
            </a:r>
            <a:r>
              <a:rPr kumimoji="1" lang="ja-JP" altLang="en-US" sz="1600" dirty="0"/>
              <a:t>夫婦の出生力</a:t>
            </a:r>
            <a:r>
              <a:rPr kumimoji="1" lang="en-US" altLang="ja-JP" sz="1600" dirty="0"/>
              <a:t>,</a:t>
            </a:r>
            <a:r>
              <a:rPr kumimoji="1" lang="ja-JP" altLang="en-US" sz="1600" dirty="0"/>
              <a:t>国立社会保障・人口問題研究所</a:t>
            </a:r>
            <a:r>
              <a:rPr kumimoji="1" lang="en-US" altLang="ja-JP" sz="1600" dirty="0"/>
              <a:t>, http://www.ipss.go.jp/ps-doukou/j/doukou15/gaiyou15html/NFS15G_html07.html,</a:t>
            </a:r>
            <a:r>
              <a:rPr kumimoji="1" lang="ja-JP" altLang="en-US" sz="1600" dirty="0"/>
              <a:t>アクセス日</a:t>
            </a:r>
            <a:r>
              <a:rPr kumimoji="1" lang="en-US" altLang="ja-JP" sz="1600" dirty="0"/>
              <a:t>2021</a:t>
            </a:r>
            <a:r>
              <a:rPr kumimoji="1" lang="ja-JP" altLang="en-US" sz="1600" dirty="0"/>
              <a:t>年</a:t>
            </a:r>
            <a:r>
              <a:rPr lang="en-US" altLang="ja-JP" sz="1600" dirty="0"/>
              <a:t>7</a:t>
            </a:r>
            <a:r>
              <a:rPr kumimoji="1" lang="ja-JP" altLang="en-US" sz="1600" dirty="0"/>
              <a:t>月</a:t>
            </a:r>
            <a:r>
              <a:rPr lang="en-US" altLang="ja-JP" sz="1600" dirty="0"/>
              <a:t>2</a:t>
            </a:r>
            <a:r>
              <a:rPr kumimoji="1" lang="ja-JP" altLang="en-US" sz="1600" dirty="0"/>
              <a:t>日</a:t>
            </a:r>
            <a:endParaRPr kumimoji="1" lang="en-US" altLang="ja-JP" sz="1600" dirty="0"/>
          </a:p>
          <a:p>
            <a:r>
              <a:rPr kumimoji="1" lang="en-US" altLang="ja-JP" sz="1600" dirty="0"/>
              <a:t>[3]</a:t>
            </a:r>
            <a:r>
              <a:rPr kumimoji="1" lang="ja-JP" altLang="en-US" sz="1600" dirty="0"/>
              <a:t>男の子の平均身長と低身長のめやす</a:t>
            </a:r>
            <a:r>
              <a:rPr lang="en-US" altLang="ja-JP" sz="1600" dirty="0"/>
              <a:t>,</a:t>
            </a:r>
            <a:r>
              <a:rPr lang="ja-JP" altLang="en-US" sz="1600" dirty="0"/>
              <a:t>日本赤十字社</a:t>
            </a:r>
            <a:r>
              <a:rPr lang="en-US" altLang="ja-JP" sz="1600" dirty="0"/>
              <a:t>, http://www.haga.jrc.or.jp/cms/wp-content/uploads/2015/02/heikinsintyou_M.pdf,</a:t>
            </a:r>
            <a:r>
              <a:rPr lang="ja-JP" altLang="en-US" sz="1600" dirty="0"/>
              <a:t>アクセス日</a:t>
            </a:r>
            <a:r>
              <a:rPr lang="en-US" altLang="ja-JP" sz="1600" dirty="0"/>
              <a:t>2021</a:t>
            </a:r>
            <a:r>
              <a:rPr lang="ja-JP" altLang="en-US" sz="1600" dirty="0"/>
              <a:t>年</a:t>
            </a:r>
            <a:r>
              <a:rPr lang="en-US" altLang="ja-JP" sz="1600" dirty="0"/>
              <a:t>7</a:t>
            </a:r>
            <a:r>
              <a:rPr lang="ja-JP" altLang="en-US" sz="1600" dirty="0"/>
              <a:t>月</a:t>
            </a:r>
            <a:r>
              <a:rPr lang="en-US" altLang="ja-JP" sz="1600" dirty="0"/>
              <a:t>4</a:t>
            </a:r>
            <a:r>
              <a:rPr lang="ja-JP" altLang="en-US" sz="1600" dirty="0"/>
              <a:t>日</a:t>
            </a:r>
            <a:endParaRPr lang="en-US" altLang="ja-JP" sz="1600" dirty="0"/>
          </a:p>
          <a:p>
            <a:r>
              <a:rPr kumimoji="1" lang="en-US" altLang="ja-JP" sz="1600" dirty="0"/>
              <a:t>[4]</a:t>
            </a:r>
            <a:r>
              <a:rPr kumimoji="1" lang="ja-JP" altLang="en-US" sz="1600" dirty="0"/>
              <a:t>小児歩行の発達的変化</a:t>
            </a:r>
            <a:r>
              <a:rPr kumimoji="1" lang="en-US" altLang="ja-JP" sz="1600" dirty="0"/>
              <a:t>,</a:t>
            </a:r>
            <a:r>
              <a:rPr kumimoji="1" lang="ja-JP" altLang="en-US" sz="1600" dirty="0"/>
              <a:t>田中 敦士・奥住 秀之</a:t>
            </a:r>
            <a:r>
              <a:rPr kumimoji="1" lang="en-US" altLang="ja-JP" sz="1600" dirty="0"/>
              <a:t>, https://www.jstage.jst.go.jp/article/jser1971/55/3/55_3_270/_pdf,</a:t>
            </a:r>
            <a:r>
              <a:rPr lang="ja-JP" altLang="en-US" sz="1600" dirty="0"/>
              <a:t>アクセス日</a:t>
            </a:r>
            <a:r>
              <a:rPr lang="en-US" altLang="ja-JP" sz="1600" dirty="0"/>
              <a:t>2021</a:t>
            </a:r>
            <a:r>
              <a:rPr lang="ja-JP" altLang="en-US" sz="1600" dirty="0"/>
              <a:t>年</a:t>
            </a:r>
            <a:r>
              <a:rPr lang="en-US" altLang="ja-JP" sz="1600" dirty="0"/>
              <a:t>7</a:t>
            </a:r>
            <a:r>
              <a:rPr lang="ja-JP" altLang="en-US" sz="1600" dirty="0"/>
              <a:t>月</a:t>
            </a:r>
            <a:r>
              <a:rPr lang="en-US" altLang="ja-JP" sz="1600" dirty="0"/>
              <a:t>4</a:t>
            </a:r>
            <a:r>
              <a:rPr lang="ja-JP" altLang="en-US" sz="1600" dirty="0"/>
              <a:t>日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5830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1BD1B6-AA9D-4E7F-9243-0EDD5E5AC87B}"/>
              </a:ext>
            </a:extLst>
          </p:cNvPr>
          <p:cNvSpPr/>
          <p:nvPr/>
        </p:nvSpPr>
        <p:spPr>
          <a:xfrm>
            <a:off x="1392715" y="3365989"/>
            <a:ext cx="9363954" cy="490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0207BB-9A4B-4F09-875B-FDAA147F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製品コンセプト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B0F331-FDFF-4E9C-9241-CD2BBBFA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13" y="2995969"/>
            <a:ext cx="11188773" cy="33715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kumimoji="1" lang="ja-JP" altLang="en-US" sz="40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子供と一緒に横断歩道を渡るロボット</a:t>
            </a:r>
            <a:endParaRPr kumimoji="1" lang="en-US" altLang="ja-JP" sz="24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72000" indent="0" algn="ctr">
              <a:spcBef>
                <a:spcPts val="1800"/>
              </a:spcBef>
              <a:spcAft>
                <a:spcPts val="600"/>
              </a:spcAft>
              <a:buNone/>
              <a:tabLst>
                <a:tab pos="6824663" algn="l"/>
              </a:tabLst>
            </a:pPr>
            <a:br>
              <a:rPr lang="en-US" altLang="ja-JP" sz="3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endParaRPr kumimoji="1" lang="en-US" altLang="ja-JP" sz="3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EA6EC5-FBD9-4590-B8CC-2B1569312D41}"/>
              </a:ext>
            </a:extLst>
          </p:cNvPr>
          <p:cNvSpPr txBox="1"/>
          <p:nvPr/>
        </p:nvSpPr>
        <p:spPr>
          <a:xfrm>
            <a:off x="3047999" y="411871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歩みが遅いロボットと歩き、渡り方を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自発的に学ぶ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従来は兄弟・姉妹で学んできた経験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A00EE21-CFFA-4F86-9BEF-CB8FC5AEB644}"/>
              </a:ext>
            </a:extLst>
          </p:cNvPr>
          <p:cNvGrpSpPr/>
          <p:nvPr/>
        </p:nvGrpSpPr>
        <p:grpSpPr>
          <a:xfrm>
            <a:off x="4962661" y="4866641"/>
            <a:ext cx="2266676" cy="1668380"/>
            <a:chOff x="4086223" y="4005788"/>
            <a:chExt cx="3353002" cy="2438400"/>
          </a:xfrm>
        </p:grpSpPr>
        <p:pic>
          <p:nvPicPr>
            <p:cNvPr id="7" name="図 3">
              <a:extLst>
                <a:ext uri="{FF2B5EF4-FFF2-40B4-BE49-F238E27FC236}">
                  <a16:creationId xmlns:a16="http://schemas.microsoft.com/office/drawing/2014/main" id="{77F591F0-0895-4BE1-B542-133BEC994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6223" y="4005788"/>
              <a:ext cx="2438400" cy="2438400"/>
            </a:xfrm>
            <a:prstGeom prst="rect">
              <a:avLst/>
            </a:prstGeom>
          </p:spPr>
        </p:pic>
        <p:pic>
          <p:nvPicPr>
            <p:cNvPr id="8" name="図 6">
              <a:extLst>
                <a:ext uri="{FF2B5EF4-FFF2-40B4-BE49-F238E27FC236}">
                  <a16:creationId xmlns:a16="http://schemas.microsoft.com/office/drawing/2014/main" id="{9769409D-5B39-4719-932A-BCEAA003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2831" y="4641059"/>
              <a:ext cx="1316394" cy="180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15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207BB-9A4B-4F09-875B-FDAA147F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プロジェクト名</a:t>
            </a:r>
            <a:endParaRPr kumimoji="1" lang="ja-JP" altLang="en-US" sz="32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B0F331-FDFF-4E9C-9241-CD2BBBFA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55334"/>
            <a:ext cx="11188773" cy="44026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kumimoji="1" lang="en-US" altLang="ja-JP" sz="26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ja-JP" sz="5400" b="1" dirty="0" err="1">
                <a:latin typeface="源ノ角ゴシック JP Normal" panose="020B0600070205080204" charset="-128"/>
                <a:ea typeface="源ノ角ゴシック JP Normal" panose="020B0600070205080204" charset="-128"/>
              </a:rPr>
              <a:t>CiDer</a:t>
            </a:r>
            <a:endParaRPr lang="en-US" altLang="ja-JP" sz="54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 algn="ctr">
              <a:spcBef>
                <a:spcPts val="1800"/>
              </a:spcBef>
              <a:buNone/>
            </a:pPr>
            <a:endParaRPr kumimoji="1" lang="en-US" altLang="ja-JP" sz="20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kumimoji="1" lang="en-US" altLang="ja-JP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C</a:t>
            </a: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rossing </a:t>
            </a:r>
            <a:r>
              <a:rPr kumimoji="1" lang="en-US" altLang="ja-JP" sz="2400" b="1" dirty="0" err="1">
                <a:latin typeface="源ノ角ゴシック JP Normal" panose="020B0600070205080204" charset="-128"/>
                <a:ea typeface="源ノ角ゴシック JP Normal" panose="020B0600070205080204" charset="-128"/>
              </a:rPr>
              <a:t>ID</a:t>
            </a:r>
            <a:r>
              <a:rPr kumimoji="1" lang="en-US" altLang="ja-JP" sz="2400" dirty="0" err="1">
                <a:latin typeface="源ノ角ゴシック JP Normal" panose="020B0600070205080204" charset="-128"/>
                <a:ea typeface="源ノ角ゴシック JP Normal" panose="020B0600070205080204" charset="-128"/>
              </a:rPr>
              <a:t>entify</a:t>
            </a: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kumimoji="1" lang="en-US" altLang="ja-JP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E</a:t>
            </a: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ducation </a:t>
            </a:r>
            <a:r>
              <a:rPr kumimoji="1" lang="en-US" altLang="ja-JP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R</a:t>
            </a: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obot</a:t>
            </a:r>
            <a:endParaRPr kumimoji="1" lang="en-US" altLang="ja-JP" sz="24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(</a:t>
            </a:r>
            <a:r>
              <a:rPr kumimoji="1"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横断 見極め 教育 ロボット</a:t>
            </a:r>
            <a:r>
              <a:rPr kumimoji="1" lang="en-US" altLang="ja-JP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)</a:t>
            </a:r>
          </a:p>
          <a:p>
            <a:endParaRPr kumimoji="1" lang="en-US" altLang="ja-JP" sz="3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endParaRPr kumimoji="1" lang="ja-JP" altLang="en-US" sz="32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6" name="図 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0F1EDCC-0744-4708-B2AE-44A67A5A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13" y="2966348"/>
            <a:ext cx="2958115" cy="30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, 男, 持つ, 手 が含まれている画像&#10;&#10;自動的に生成された説明">
            <a:extLst>
              <a:ext uri="{FF2B5EF4-FFF2-40B4-BE49-F238E27FC236}">
                <a16:creationId xmlns:a16="http://schemas.microsoft.com/office/drawing/2014/main" id="{0076492F-92FE-42C7-A252-B5E9F9080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1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0207BB-9A4B-4F09-875B-FDAA147F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389" y="5562206"/>
            <a:ext cx="3337560" cy="871845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源ノ角ゴシック JP Normal" panose="020B0600070205080204" charset="-128"/>
                <a:ea typeface="源ノ角ゴシック JP Normal" panose="020B0600070205080204" charset="-128"/>
              </a:rPr>
              <a:t>外観イメージ</a:t>
            </a:r>
          </a:p>
        </p:txBody>
      </p:sp>
    </p:spTree>
    <p:extLst>
      <p:ext uri="{BB962C8B-B14F-4D97-AF65-F5344CB8AC3E}">
        <p14:creationId xmlns:p14="http://schemas.microsoft.com/office/powerpoint/2010/main" val="4002141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機能</a:t>
            </a:r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5FEFC3A3-B67E-4408-9F77-EEE08415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91185"/>
            <a:ext cx="8254886" cy="78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メイン</a:t>
            </a:r>
            <a:r>
              <a:rPr kumimoji="1"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kumimoji="1" lang="ja-JP" altLang="en-US" sz="1600" b="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となる</a:t>
            </a:r>
            <a:r>
              <a:rPr kumimoji="1"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kumimoji="1" lang="en-US" altLang="ja-JP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2</a:t>
            </a:r>
            <a:r>
              <a:rPr kumimoji="1" lang="en-US" altLang="ja-JP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機能</a:t>
            </a:r>
            <a:endParaRPr kumimoji="1" lang="ja-JP" altLang="en-US" sz="2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8" name="コンテンツ プレースホルダー 19">
            <a:extLst>
              <a:ext uri="{FF2B5EF4-FFF2-40B4-BE49-F238E27FC236}">
                <a16:creationId xmlns:a16="http://schemas.microsoft.com/office/drawing/2014/main" id="{9C517343-19B9-40B0-8352-322EA7DCAE0F}"/>
              </a:ext>
            </a:extLst>
          </p:cNvPr>
          <p:cNvSpPr txBox="1">
            <a:spLocks/>
          </p:cNvSpPr>
          <p:nvPr/>
        </p:nvSpPr>
        <p:spPr>
          <a:xfrm>
            <a:off x="4279625" y="5187995"/>
            <a:ext cx="5536021" cy="155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kern="8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音声出力</a:t>
            </a:r>
            <a:endParaRPr lang="en-US" altLang="ja-JP" sz="2400" b="1" kern="8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b="1" kern="8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</a:t>
            </a:r>
            <a:r>
              <a:rPr lang="ja-JP" altLang="en-US" sz="2400" b="1" kern="8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lang="en-US" altLang="ja-JP" sz="2400" b="1" kern="8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 </a:t>
            </a:r>
            <a:r>
              <a:rPr lang="ja-JP" altLang="en-US" sz="1600" kern="8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ロボットが音声により子供を案内する</a:t>
            </a:r>
            <a:endParaRPr lang="en-US" altLang="ja-JP" sz="1800" kern="8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0775BAE-E1D0-44AB-ABBC-C7D9DA64188C}"/>
              </a:ext>
            </a:extLst>
          </p:cNvPr>
          <p:cNvGrpSpPr/>
          <p:nvPr/>
        </p:nvGrpSpPr>
        <p:grpSpPr>
          <a:xfrm>
            <a:off x="2383955" y="3444484"/>
            <a:ext cx="1165223" cy="1164274"/>
            <a:chOff x="8263202" y="2827434"/>
            <a:chExt cx="1165223" cy="1164274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59B79E9-7B3D-454D-8CF4-3B61879655D6}"/>
                </a:ext>
              </a:extLst>
            </p:cNvPr>
            <p:cNvGrpSpPr/>
            <p:nvPr/>
          </p:nvGrpSpPr>
          <p:grpSpPr>
            <a:xfrm>
              <a:off x="8263202" y="2827434"/>
              <a:ext cx="1165223" cy="889306"/>
              <a:chOff x="4086223" y="4005788"/>
              <a:chExt cx="3194941" cy="2438400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C7CBA931-C641-48D0-B690-3783BB123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6223" y="4005788"/>
                <a:ext cx="2438400" cy="2438400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98B28869-D4FB-497C-A5FA-E5DDF70F2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8080" y="4445147"/>
                <a:ext cx="1513084" cy="1999041"/>
              </a:xfrm>
              <a:prstGeom prst="rect">
                <a:avLst/>
              </a:prstGeom>
            </p:spPr>
          </p:pic>
        </p:grp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91868672-6453-42F0-899C-F17412E72DD9}"/>
                </a:ext>
              </a:extLst>
            </p:cNvPr>
            <p:cNvSpPr/>
            <p:nvPr/>
          </p:nvSpPr>
          <p:spPr>
            <a:xfrm>
              <a:off x="8592004" y="3534458"/>
              <a:ext cx="687003" cy="72000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  <p:sp>
          <p:nvSpPr>
            <p:cNvPr id="12" name="台形 11">
              <a:extLst>
                <a:ext uri="{FF2B5EF4-FFF2-40B4-BE49-F238E27FC236}">
                  <a16:creationId xmlns:a16="http://schemas.microsoft.com/office/drawing/2014/main" id="{940CDB34-8272-41D1-82F8-95C4CB09AEE1}"/>
                </a:ext>
              </a:extLst>
            </p:cNvPr>
            <p:cNvSpPr/>
            <p:nvPr/>
          </p:nvSpPr>
          <p:spPr>
            <a:xfrm>
              <a:off x="8557654" y="3716740"/>
              <a:ext cx="755703" cy="72000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  <p:sp>
          <p:nvSpPr>
            <p:cNvPr id="13" name="台形 12">
              <a:extLst>
                <a:ext uri="{FF2B5EF4-FFF2-40B4-BE49-F238E27FC236}">
                  <a16:creationId xmlns:a16="http://schemas.microsoft.com/office/drawing/2014/main" id="{CECB95DE-F44B-4149-A18F-F824F6E898FE}"/>
                </a:ext>
              </a:extLst>
            </p:cNvPr>
            <p:cNvSpPr/>
            <p:nvPr/>
          </p:nvSpPr>
          <p:spPr>
            <a:xfrm>
              <a:off x="8519869" y="3919708"/>
              <a:ext cx="831273" cy="72000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  <p:sp>
          <p:nvSpPr>
            <p:cNvPr id="14" name="台形 13">
              <a:extLst>
                <a:ext uri="{FF2B5EF4-FFF2-40B4-BE49-F238E27FC236}">
                  <a16:creationId xmlns:a16="http://schemas.microsoft.com/office/drawing/2014/main" id="{F7433B71-2CCF-45E2-80BC-EE68C3854F68}"/>
                </a:ext>
              </a:extLst>
            </p:cNvPr>
            <p:cNvSpPr/>
            <p:nvPr/>
          </p:nvSpPr>
          <p:spPr>
            <a:xfrm>
              <a:off x="8651620" y="3390458"/>
              <a:ext cx="567771" cy="72000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ノ角ゴシック JP Normal" panose="020B0600070205080204" charset="-128"/>
                <a:ea typeface="源ノ角ゴシック JP Normal" panose="020B0600070205080204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43C9FFD6-7ADA-48E4-A8A0-385FCDB65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8" y="5006177"/>
            <a:ext cx="1181460" cy="1181460"/>
          </a:xfrm>
          <a:prstGeom prst="rect">
            <a:avLst/>
          </a:prstGeom>
        </p:spPr>
      </p:pic>
      <p:sp>
        <p:nvSpPr>
          <p:cNvPr id="18" name="コンテンツ プレースホルダー 19">
            <a:extLst>
              <a:ext uri="{FF2B5EF4-FFF2-40B4-BE49-F238E27FC236}">
                <a16:creationId xmlns:a16="http://schemas.microsoft.com/office/drawing/2014/main" id="{53840BDC-DB55-4A0E-80BC-B0F066778FEE}"/>
              </a:ext>
            </a:extLst>
          </p:cNvPr>
          <p:cNvSpPr txBox="1">
            <a:spLocks/>
          </p:cNvSpPr>
          <p:nvPr/>
        </p:nvSpPr>
        <p:spPr>
          <a:xfrm>
            <a:off x="4190451" y="3555915"/>
            <a:ext cx="5536021" cy="1555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横断歩道を </a:t>
            </a: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一緒に渡る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　  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手を握っている間、前進する</a:t>
            </a:r>
            <a:endParaRPr lang="en-US" altLang="ja-JP" sz="18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lvl="1"/>
            <a:endParaRPr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00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機能</a:t>
            </a:r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CA12F64B-E9D3-4956-B0B3-823F2536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57" y="2805855"/>
            <a:ext cx="8254886" cy="78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開発状況 </a:t>
            </a:r>
            <a:r>
              <a:rPr kumimoji="1" lang="ja-JP" altLang="en-US" sz="1600" b="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に応じて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搭載</a:t>
            </a:r>
            <a:r>
              <a:rPr lang="ja-JP" altLang="en-US" sz="1600" b="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する </a:t>
            </a:r>
            <a:r>
              <a:rPr kumimoji="1" lang="en-US" altLang="ja-JP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2</a:t>
            </a:r>
            <a:r>
              <a:rPr kumimoji="1" lang="en-US" altLang="ja-JP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機能</a:t>
            </a:r>
            <a:endParaRPr kumimoji="1" lang="ja-JP" altLang="en-US" sz="2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8" name="コンテンツ プレースホルダー 19">
            <a:extLst>
              <a:ext uri="{FF2B5EF4-FFF2-40B4-BE49-F238E27FC236}">
                <a16:creationId xmlns:a16="http://schemas.microsoft.com/office/drawing/2014/main" id="{64190375-7732-4F74-B4A1-B82F7ED3DE9D}"/>
              </a:ext>
            </a:extLst>
          </p:cNvPr>
          <p:cNvSpPr txBox="1">
            <a:spLocks/>
          </p:cNvSpPr>
          <p:nvPr/>
        </p:nvSpPr>
        <p:spPr>
          <a:xfrm>
            <a:off x="4021335" y="5115105"/>
            <a:ext cx="6835087" cy="155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kumimoji="1" sz="1400" kern="1200">
                <a:solidFill>
                  <a:schemeClr val="tx1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buNone/>
            </a:pP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子供の </a:t>
            </a: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横断行動評価</a:t>
            </a:r>
            <a:endParaRPr lang="en-US" altLang="ja-JP" sz="2400" b="1" baseline="30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lnSpc>
                <a:spcPts val="1200"/>
              </a:lnSpc>
              <a:buNone/>
            </a:pPr>
            <a:endParaRPr lang="en-US" altLang="ja-JP" sz="2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en-US" altLang="ja-JP" sz="20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  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横断時の車の位置等を計測し子供の横断を評価する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31C7746-EAFD-429E-B669-9217C0B6C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35" y="5302250"/>
            <a:ext cx="1181460" cy="1181460"/>
          </a:xfrm>
          <a:prstGeom prst="rect">
            <a:avLst/>
          </a:prstGeom>
        </p:spPr>
      </p:pic>
      <p:sp>
        <p:nvSpPr>
          <p:cNvPr id="10" name="コンテンツ プレースホルダー 19">
            <a:extLst>
              <a:ext uri="{FF2B5EF4-FFF2-40B4-BE49-F238E27FC236}">
                <a16:creationId xmlns:a16="http://schemas.microsoft.com/office/drawing/2014/main" id="{23DCE03C-0985-4C6D-8E99-EFB11B251A39}"/>
              </a:ext>
            </a:extLst>
          </p:cNvPr>
          <p:cNvSpPr txBox="1">
            <a:spLocks/>
          </p:cNvSpPr>
          <p:nvPr/>
        </p:nvSpPr>
        <p:spPr>
          <a:xfrm>
            <a:off x="4021335" y="3594255"/>
            <a:ext cx="5536021" cy="1899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子供の </a:t>
            </a: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登下校記録</a:t>
            </a:r>
            <a:endParaRPr lang="en-US" altLang="ja-JP" sz="2000" b="1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▸ </a:t>
            </a:r>
            <a:r>
              <a:rPr lang="en-US" altLang="ja-JP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IC </a:t>
            </a: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カードリーダーによる登下校に記録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228600" lvl="1" indent="0">
              <a:buNone/>
            </a:pPr>
            <a:r>
              <a:rPr lang="ja-JP" altLang="en-US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 ▸ 状況に応じて保護者への連絡</a:t>
            </a:r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lvl="1"/>
            <a:endParaRPr lang="en-US" altLang="ja-JP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lvl="1"/>
            <a:endParaRPr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8A78D7D-D690-455B-9A9E-4C2E90E17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46" y="3664120"/>
            <a:ext cx="1180800" cy="1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機能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D83AF5-67F1-4BCB-9838-7A37AEC115CA}"/>
              </a:ext>
            </a:extLst>
          </p:cNvPr>
          <p:cNvSpPr/>
          <p:nvPr/>
        </p:nvSpPr>
        <p:spPr>
          <a:xfrm>
            <a:off x="2968021" y="5556443"/>
            <a:ext cx="2001789" cy="3532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14" name="コンテンツ プレースホルダー 19">
            <a:extLst>
              <a:ext uri="{FF2B5EF4-FFF2-40B4-BE49-F238E27FC236}">
                <a16:creationId xmlns:a16="http://schemas.microsoft.com/office/drawing/2014/main" id="{892DB493-9802-4B72-BCB6-55740C7A0BD4}"/>
              </a:ext>
            </a:extLst>
          </p:cNvPr>
          <p:cNvSpPr txBox="1">
            <a:spLocks/>
          </p:cNvSpPr>
          <p:nvPr/>
        </p:nvSpPr>
        <p:spPr>
          <a:xfrm>
            <a:off x="2968023" y="5302250"/>
            <a:ext cx="2247974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普段の登下校</a:t>
            </a:r>
            <a:endParaRPr lang="en-US" altLang="ja-JP" sz="2400" b="1" baseline="30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pic>
        <p:nvPicPr>
          <p:cNvPr id="16" name="図 9">
            <a:extLst>
              <a:ext uri="{FF2B5EF4-FFF2-40B4-BE49-F238E27FC236}">
                <a16:creationId xmlns:a16="http://schemas.microsoft.com/office/drawing/2014/main" id="{242C72C8-67F1-4D6C-AA19-C8E50E562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886" y="3109619"/>
            <a:ext cx="1897924" cy="1897924"/>
          </a:xfrm>
          <a:prstGeom prst="rect">
            <a:avLst/>
          </a:prstGeom>
        </p:spPr>
      </p:pic>
      <p:pic>
        <p:nvPicPr>
          <p:cNvPr id="17" name="図 7">
            <a:extLst>
              <a:ext uri="{FF2B5EF4-FFF2-40B4-BE49-F238E27FC236}">
                <a16:creationId xmlns:a16="http://schemas.microsoft.com/office/drawing/2014/main" id="{BBE3F3BA-75C5-49FF-9471-815509845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750" y="2956153"/>
            <a:ext cx="1898859" cy="189885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FA64723-2693-4328-85E0-100EFB0B4E4C}"/>
              </a:ext>
            </a:extLst>
          </p:cNvPr>
          <p:cNvSpPr/>
          <p:nvPr/>
        </p:nvSpPr>
        <p:spPr>
          <a:xfrm>
            <a:off x="6976005" y="5556443"/>
            <a:ext cx="2029450" cy="3532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  <p:sp>
        <p:nvSpPr>
          <p:cNvPr id="19" name="コンテンツ プレースホルダー 19">
            <a:extLst>
              <a:ext uri="{FF2B5EF4-FFF2-40B4-BE49-F238E27FC236}">
                <a16:creationId xmlns:a16="http://schemas.microsoft.com/office/drawing/2014/main" id="{28919543-87AA-4176-AE03-556AB94BCA99}"/>
              </a:ext>
            </a:extLst>
          </p:cNvPr>
          <p:cNvSpPr txBox="1">
            <a:spLocks/>
          </p:cNvSpPr>
          <p:nvPr/>
        </p:nvSpPr>
        <p:spPr>
          <a:xfrm>
            <a:off x="6976005" y="5302250"/>
            <a:ext cx="2247974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交通安全教室</a:t>
            </a:r>
            <a:endParaRPr lang="en-US" altLang="ja-JP" sz="2400" b="1" baseline="300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25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3B5AF-3FCD-411F-84D8-15F9BBBE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普段の登下校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CEAEB81-FFE7-4D30-9FA5-E6CFAA29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819" y="3429000"/>
            <a:ext cx="7506854" cy="391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ユーザー </a:t>
            </a:r>
            <a:b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b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小学校・小学生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(</a:t>
            </a:r>
            <a:r>
              <a:rPr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1-3</a:t>
            </a: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年生</a:t>
            </a:r>
            <a: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)</a:t>
            </a:r>
          </a:p>
          <a:p>
            <a:endParaRPr kumimoji="1" lang="ja-JP" altLang="en-US" sz="1600" dirty="0">
              <a:latin typeface="源ノ角ゴシック JP Normal" panose="020B0600070205080204" charset="-128"/>
              <a:ea typeface="源ノ角ゴシック JP Normal" panose="020B0600070205080204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▸ 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環境</a:t>
            </a:r>
            <a:b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</a:t>
            </a:r>
            <a:br>
              <a:rPr kumimoji="1" lang="en-US" altLang="ja-JP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</a:br>
            <a:r>
              <a:rPr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　</a:t>
            </a:r>
            <a:r>
              <a:rPr kumimoji="1" lang="ja-JP" altLang="en-US" sz="1600" dirty="0">
                <a:latin typeface="源ノ角ゴシック JP Normal" panose="020B0600070205080204" charset="-128"/>
                <a:ea typeface="源ノ角ゴシック JP Normal" panose="020B0600070205080204" charset="-128"/>
              </a:rPr>
              <a:t> ▸ 登下校時に小学生がロボットと一緒に横断歩道を渡る</a:t>
            </a:r>
          </a:p>
        </p:txBody>
      </p:sp>
      <p:pic>
        <p:nvPicPr>
          <p:cNvPr id="7" name="図 9">
            <a:extLst>
              <a:ext uri="{FF2B5EF4-FFF2-40B4-BE49-F238E27FC236}">
                <a16:creationId xmlns:a16="http://schemas.microsoft.com/office/drawing/2014/main" id="{4794A95A-B4BA-4FB3-9B70-3C70A7FD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674" y="2996849"/>
            <a:ext cx="2757811" cy="27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3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パーセル">
  <a:themeElements>
    <a:clrScheme name="パーセル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パーセル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パーセ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C698EF654C1342ABBFB3595E43FA3C" ma:contentTypeVersion="8" ma:contentTypeDescription="新しいドキュメントを作成します。" ma:contentTypeScope="" ma:versionID="05779d34ea5ed21e8284eb65270c1c80">
  <xsd:schema xmlns:xsd="http://www.w3.org/2001/XMLSchema" xmlns:xs="http://www.w3.org/2001/XMLSchema" xmlns:p="http://schemas.microsoft.com/office/2006/metadata/properties" xmlns:ns2="a4f6a580-d5db-46fb-9f70-81b9d3d7d2c8" targetNamespace="http://schemas.microsoft.com/office/2006/metadata/properties" ma:root="true" ma:fieldsID="29866cd8cf43081950ee20d2e166ee00" ns2:_="">
    <xsd:import namespace="a4f6a580-d5db-46fb-9f70-81b9d3d7d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6a580-d5db-46fb-9f70-81b9d3d7d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00024A-715B-45F4-B5DA-D3550CB293F6}">
  <ds:schemaRefs>
    <ds:schemaRef ds:uri="b23f6575-9ec6-4a6f-9bfd-458acd863dc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92b1416-24f3-4676-be7a-f3b65bbad41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5B1BFB-AD95-45CE-A677-3E6E1806F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A087F-5F60-4B49-9D61-601C3AD832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894</Words>
  <Application>Microsoft Office PowerPoint</Application>
  <PresentationFormat>ワイド画面</PresentationFormat>
  <Paragraphs>138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HGｺﾞｼｯｸE</vt:lpstr>
      <vt:lpstr>源ノ角ゴシック JP Normal</vt:lpstr>
      <vt:lpstr>Arial</vt:lpstr>
      <vt:lpstr>Gill Sans MT</vt:lpstr>
      <vt:lpstr>パーセル</vt:lpstr>
      <vt:lpstr>　</vt:lpstr>
      <vt:lpstr>はじめに(背景・ねらい)</vt:lpstr>
      <vt:lpstr>製品コンセプト</vt:lpstr>
      <vt:lpstr>プロジェクト名</vt:lpstr>
      <vt:lpstr>外観イメージ</vt:lpstr>
      <vt:lpstr>機能</vt:lpstr>
      <vt:lpstr>機能</vt:lpstr>
      <vt:lpstr>機能</vt:lpstr>
      <vt:lpstr>普段の登下校</vt:lpstr>
      <vt:lpstr>交通安全教室</vt:lpstr>
      <vt:lpstr>仕様</vt:lpstr>
      <vt:lpstr>動作シナリオ</vt:lpstr>
      <vt:lpstr>標準機からの変更点・ソフト</vt:lpstr>
      <vt:lpstr>標準機からの変更点・エレキ</vt:lpstr>
      <vt:lpstr>標準機からの変更点・エレキ</vt:lpstr>
      <vt:lpstr>標準機からの変更点・メカ</vt:lpstr>
      <vt:lpstr>標準機からの変更点・メカ</vt:lpstr>
      <vt:lpstr>標準機からの変更点・メカ</vt:lpstr>
      <vt:lpstr>標準機からの変更点・メカ</vt:lpstr>
      <vt:lpstr>購入計画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MIRS2104 CiDer Project システム提案</dc:title>
  <dc:creator>Yuya Asano</dc:creator>
  <cp:lastModifiedBy>Yuya Asano</cp:lastModifiedBy>
  <cp:revision>10</cp:revision>
  <dcterms:created xsi:type="dcterms:W3CDTF">2021-06-25T16:33:27Z</dcterms:created>
  <dcterms:modified xsi:type="dcterms:W3CDTF">2021-07-15T14:43:56Z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0x01010052C698EF654C1342ABBFB3595E43FA3C</vt:lpwstr>
  </property>
</Properties>
</file>