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4"/>
    <p:sldMasterId id="2147483674" r:id="rId5"/>
    <p:sldMasterId id="2147483692" r:id="rId6"/>
  </p:sldMasterIdLst>
  <p:notesMasterIdLst>
    <p:notesMasterId r:id="rId18"/>
  </p:notesMasterIdLst>
  <p:handoutMasterIdLst>
    <p:handoutMasterId r:id="rId19"/>
  </p:handoutMasterIdLst>
  <p:sldIdLst>
    <p:sldId id="257" r:id="rId7"/>
    <p:sldId id="258" r:id="rId8"/>
    <p:sldId id="263" r:id="rId9"/>
    <p:sldId id="266" r:id="rId10"/>
    <p:sldId id="267" r:id="rId11"/>
    <p:sldId id="268" r:id="rId12"/>
    <p:sldId id="269" r:id="rId13"/>
    <p:sldId id="273" r:id="rId14"/>
    <p:sldId id="272" r:id="rId15"/>
    <p:sldId id="264" r:id="rId16"/>
    <p:sldId id="265" r:id="rId17"/>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B8D233"/>
    <a:srgbClr val="344529"/>
    <a:srgbClr val="2B3922"/>
    <a:srgbClr val="2E3722"/>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a:t>信号機のない横断歩道における車の一時停止率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Sheet1!$A$1:$A$5</c:f>
              <c:numCache>
                <c:formatCode>General</c:formatCode>
                <c:ptCount val="5"/>
                <c:pt idx="0">
                  <c:v>2016</c:v>
                </c:pt>
                <c:pt idx="1">
                  <c:v>2017</c:v>
                </c:pt>
                <c:pt idx="2">
                  <c:v>2018</c:v>
                </c:pt>
                <c:pt idx="3">
                  <c:v>2019</c:v>
                </c:pt>
                <c:pt idx="4">
                  <c:v>2020</c:v>
                </c:pt>
              </c:numCache>
            </c:numRef>
          </c:cat>
          <c:val>
            <c:numRef>
              <c:f>Sheet1!$B$1:$B$5</c:f>
              <c:numCache>
                <c:formatCode>General</c:formatCode>
                <c:ptCount val="5"/>
                <c:pt idx="0">
                  <c:v>7.6</c:v>
                </c:pt>
                <c:pt idx="1">
                  <c:v>8.5</c:v>
                </c:pt>
                <c:pt idx="2">
                  <c:v>8.6</c:v>
                </c:pt>
                <c:pt idx="3">
                  <c:v>17.100000000000001</c:v>
                </c:pt>
                <c:pt idx="4">
                  <c:v>21.3</c:v>
                </c:pt>
              </c:numCache>
            </c:numRef>
          </c:val>
          <c:smooth val="0"/>
          <c:extLst>
            <c:ext xmlns:c16="http://schemas.microsoft.com/office/drawing/2014/chart" uri="{C3380CC4-5D6E-409C-BE32-E72D297353CC}">
              <c16:uniqueId val="{00000000-70D3-440D-9A89-48138D2A5701}"/>
            </c:ext>
          </c:extLst>
        </c:ser>
        <c:dLbls>
          <c:showLegendKey val="0"/>
          <c:showVal val="0"/>
          <c:showCatName val="0"/>
          <c:showSerName val="0"/>
          <c:showPercent val="0"/>
          <c:showBubbleSize val="0"/>
        </c:dLbls>
        <c:smooth val="0"/>
        <c:axId val="479658832"/>
        <c:axId val="478767744"/>
      </c:lineChart>
      <c:catAx>
        <c:axId val="479658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調査年度</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8767744"/>
        <c:crosses val="autoZero"/>
        <c:auto val="1"/>
        <c:lblAlgn val="ctr"/>
        <c:lblOffset val="100"/>
        <c:noMultiLvlLbl val="0"/>
      </c:catAx>
      <c:valAx>
        <c:axId val="478767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一時停止率</a:t>
                </a:r>
                <a:r>
                  <a:rPr lang="ja-JP" altLang="en-US" baseline="0"/>
                  <a:t> </a:t>
                </a:r>
                <a:r>
                  <a:rPr lang="en-US" altLang="ja-JP"/>
                  <a:t>(%)</a:t>
                </a:r>
                <a:endParaRPr lang="ja-JP"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965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子供の交通人身事故発生状況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Sheet1!$B$12</c:f>
              <c:strCache>
                <c:ptCount val="1"/>
                <c:pt idx="0">
                  <c:v>発生件数</c:v>
                </c:pt>
              </c:strCache>
            </c:strRef>
          </c:tx>
          <c:spPr>
            <a:solidFill>
              <a:schemeClr val="accent1"/>
            </a:solidFill>
            <a:ln>
              <a:noFill/>
            </a:ln>
            <a:effectLst/>
          </c:spPr>
          <c:invertIfNegative val="0"/>
          <c:cat>
            <c:numRef>
              <c:f>Sheet1!$A$13:$A$17</c:f>
              <c:numCache>
                <c:formatCode>General</c:formatCode>
                <c:ptCount val="5"/>
                <c:pt idx="0">
                  <c:v>2016</c:v>
                </c:pt>
                <c:pt idx="1">
                  <c:v>2017</c:v>
                </c:pt>
                <c:pt idx="2">
                  <c:v>2018</c:v>
                </c:pt>
                <c:pt idx="3">
                  <c:v>2019</c:v>
                </c:pt>
                <c:pt idx="4">
                  <c:v>2020</c:v>
                </c:pt>
              </c:numCache>
            </c:numRef>
          </c:cat>
          <c:val>
            <c:numRef>
              <c:f>Sheet1!$B$13:$B$17</c:f>
              <c:numCache>
                <c:formatCode>General</c:formatCode>
                <c:ptCount val="5"/>
                <c:pt idx="0">
                  <c:v>1478</c:v>
                </c:pt>
                <c:pt idx="1">
                  <c:v>1490</c:v>
                </c:pt>
                <c:pt idx="2">
                  <c:v>1567</c:v>
                </c:pt>
                <c:pt idx="3">
                  <c:v>1530</c:v>
                </c:pt>
                <c:pt idx="4">
                  <c:v>1244</c:v>
                </c:pt>
              </c:numCache>
            </c:numRef>
          </c:val>
          <c:extLst>
            <c:ext xmlns:c16="http://schemas.microsoft.com/office/drawing/2014/chart" uri="{C3380CC4-5D6E-409C-BE32-E72D297353CC}">
              <c16:uniqueId val="{00000000-8B3C-4FEA-9998-D0ADC38EB6D9}"/>
            </c:ext>
          </c:extLst>
        </c:ser>
        <c:dLbls>
          <c:showLegendKey val="0"/>
          <c:showVal val="0"/>
          <c:showCatName val="0"/>
          <c:showSerName val="0"/>
          <c:showPercent val="0"/>
          <c:showBubbleSize val="0"/>
        </c:dLbls>
        <c:gapWidth val="219"/>
        <c:axId val="583407200"/>
        <c:axId val="772457008"/>
      </c:barChart>
      <c:lineChart>
        <c:grouping val="standard"/>
        <c:varyColors val="0"/>
        <c:ser>
          <c:idx val="1"/>
          <c:order val="1"/>
          <c:tx>
            <c:strRef>
              <c:f>Sheet1!$C$12</c:f>
              <c:strCache>
                <c:ptCount val="1"/>
                <c:pt idx="0">
                  <c:v>死者数</c:v>
                </c:pt>
              </c:strCache>
            </c:strRef>
          </c:tx>
          <c:spPr>
            <a:ln w="28575" cap="rnd">
              <a:solidFill>
                <a:schemeClr val="accent2"/>
              </a:solidFill>
              <a:round/>
            </a:ln>
            <a:effectLst/>
          </c:spPr>
          <c:marker>
            <c:symbol val="none"/>
          </c:marker>
          <c:cat>
            <c:numRef>
              <c:f>Sheet1!$A$13:$A$17</c:f>
              <c:numCache>
                <c:formatCode>General</c:formatCode>
                <c:ptCount val="5"/>
                <c:pt idx="0">
                  <c:v>2016</c:v>
                </c:pt>
                <c:pt idx="1">
                  <c:v>2017</c:v>
                </c:pt>
                <c:pt idx="2">
                  <c:v>2018</c:v>
                </c:pt>
                <c:pt idx="3">
                  <c:v>2019</c:v>
                </c:pt>
                <c:pt idx="4">
                  <c:v>2020</c:v>
                </c:pt>
              </c:numCache>
            </c:numRef>
          </c:cat>
          <c:val>
            <c:numRef>
              <c:f>Sheet1!$C$13:$C$17</c:f>
              <c:numCache>
                <c:formatCode>General</c:formatCode>
                <c:ptCount val="5"/>
                <c:pt idx="0">
                  <c:v>5</c:v>
                </c:pt>
                <c:pt idx="1">
                  <c:v>6</c:v>
                </c:pt>
                <c:pt idx="2">
                  <c:v>5</c:v>
                </c:pt>
                <c:pt idx="3">
                  <c:v>1</c:v>
                </c:pt>
                <c:pt idx="4">
                  <c:v>5</c:v>
                </c:pt>
              </c:numCache>
            </c:numRef>
          </c:val>
          <c:smooth val="0"/>
          <c:extLst>
            <c:ext xmlns:c16="http://schemas.microsoft.com/office/drawing/2014/chart" uri="{C3380CC4-5D6E-409C-BE32-E72D297353CC}">
              <c16:uniqueId val="{00000001-8B3C-4FEA-9998-D0ADC38EB6D9}"/>
            </c:ext>
          </c:extLst>
        </c:ser>
        <c:dLbls>
          <c:showLegendKey val="0"/>
          <c:showVal val="0"/>
          <c:showCatName val="0"/>
          <c:showSerName val="0"/>
          <c:showPercent val="0"/>
          <c:showBubbleSize val="0"/>
        </c:dLbls>
        <c:marker val="1"/>
        <c:smooth val="0"/>
        <c:axId val="583409600"/>
        <c:axId val="483497536"/>
      </c:lineChart>
      <c:catAx>
        <c:axId val="58340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72457008"/>
        <c:crosses val="autoZero"/>
        <c:auto val="1"/>
        <c:lblAlgn val="ctr"/>
        <c:lblOffset val="100"/>
        <c:noMultiLvlLbl val="0"/>
      </c:catAx>
      <c:valAx>
        <c:axId val="77245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3407200"/>
        <c:crosses val="autoZero"/>
        <c:crossBetween val="between"/>
      </c:valAx>
      <c:valAx>
        <c:axId val="48349753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3409600"/>
        <c:crosses val="max"/>
        <c:crossBetween val="between"/>
      </c:valAx>
      <c:catAx>
        <c:axId val="583409600"/>
        <c:scaling>
          <c:orientation val="minMax"/>
        </c:scaling>
        <c:delete val="1"/>
        <c:axPos val="b"/>
        <c:numFmt formatCode="General" sourceLinked="1"/>
        <c:majorTickMark val="out"/>
        <c:minorTickMark val="none"/>
        <c:tickLblPos val="nextTo"/>
        <c:crossAx val="4834975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612B73E-30B3-46E4-92BA-0EE955462811}" type="datetime1">
              <a:rPr lang="ja-JP" altLang="en-US" smtClean="0"/>
              <a:t>2021/6/22</a:t>
            </a:fld>
            <a:endParaRPr lang="en-US" dirty="0"/>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587BD69-81ED-44D5-8649-6311EFE7C796}" type="datetime1">
              <a:rPr lang="ja-JP" altLang="en-US" smtClean="0"/>
              <a:t>2021/6/22</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
              <a:t>マスター テキストの書式設定</a:t>
            </a:r>
            <a:endParaRPr lang="en-US"/>
          </a:p>
          <a:p>
            <a:pPr lvl="1" rtl="0"/>
            <a:r>
              <a:rPr lang="ja"/>
              <a:t>第 2 レベル</a:t>
            </a:r>
          </a:p>
          <a:p>
            <a:pPr lvl="2" rtl="0"/>
            <a:r>
              <a:rPr lang="ja"/>
              <a:t>第 3 レベル</a:t>
            </a:r>
          </a:p>
          <a:p>
            <a:pPr lvl="3" rtl="0"/>
            <a:r>
              <a:rPr lang="ja"/>
              <a:t>第 4 レベル</a:t>
            </a:r>
          </a:p>
          <a:p>
            <a:pPr lvl="4" rtl="0"/>
            <a:r>
              <a:rPr lang="ja"/>
              <a:t>第 5 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長方形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長方形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長方形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グループ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直線​​コネクタ(S)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ctrTitle" hasCustomPrompt="1"/>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rtl="0"/>
            <a:r>
              <a:rPr lang="ja" dirty="0"/>
              <a:t>マスター タイトルの書式</a:t>
            </a:r>
            <a:br>
              <a:rPr lang="en-US" altLang="ja" dirty="0"/>
            </a:br>
            <a:r>
              <a:rPr lang="ja" dirty="0"/>
              <a:t>設定</a:t>
            </a:r>
            <a:endParaRPr lang="en-US" dirty="0"/>
          </a:p>
        </p:txBody>
      </p:sp>
      <p:sp>
        <p:nvSpPr>
          <p:cNvPr id="3" name="サブタイトル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a:t>マスター サブタイトルの書式設定</a:t>
            </a:r>
            <a:endParaRPr lang="en-US" dirty="0"/>
          </a:p>
        </p:txBody>
      </p:sp>
      <p:sp>
        <p:nvSpPr>
          <p:cNvPr id="20" name="日付プレースホルダー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B60E8C8B-1F21-4B0B-9001-B64A261102C4}" type="datetime1">
              <a:rPr lang="ja-JP" altLang="en-US" smtClean="0"/>
              <a:t>2021/6/22</a:t>
            </a:fld>
            <a:endParaRPr lang="en-US" dirty="0"/>
          </a:p>
        </p:txBody>
      </p:sp>
      <p:sp>
        <p:nvSpPr>
          <p:cNvPr id="21" name="フッター プレースホルダー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スライド番号プレースホルダー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6636D301-34F7-42C8-9358-44C6340B4F9F}" type="datetime1">
              <a:rPr lang="ja-JP" altLang="en-US" smtClean="0"/>
              <a:t>2021/6/22</a:t>
            </a:fld>
            <a:endParaRPr lang="en-US"/>
          </a:p>
        </p:txBody>
      </p:sp>
      <p:sp>
        <p:nvSpPr>
          <p:cNvPr id="5" name="フッター プレースホルダー 4"/>
          <p:cNvSpPr>
            <a:spLocks noGrp="1"/>
          </p:cNvSpPr>
          <p:nvPr>
            <p:ph type="ftr" sz="quarter" idx="11"/>
          </p:nvPr>
        </p:nvSpPr>
        <p:spPr/>
        <p:txBody>
          <a:bodyPr rtlCol="0"/>
          <a:lstStyle/>
          <a:p>
            <a:pPr rtl="0"/>
            <a:endParaRPr lang="en-US"/>
          </a:p>
        </p:txBody>
      </p:sp>
      <p:sp>
        <p:nvSpPr>
          <p:cNvPr id="6" name="スライド番号プレースホルダー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991600" y="762000"/>
            <a:ext cx="2362200" cy="5257800"/>
          </a:xfrm>
        </p:spPr>
        <p:txBody>
          <a:bodyPr vert="eaVert"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a:xfrm>
            <a:off x="838200" y="762000"/>
            <a:ext cx="8077200" cy="52578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37C2D6FF-4049-4E56-BCFE-FA87627C1B0E}" type="datetime1">
              <a:rPr lang="ja-JP" altLang="en-US" smtClean="0"/>
              <a:t>2021/6/22</a:t>
            </a:fld>
            <a:endParaRPr lang="en-US"/>
          </a:p>
        </p:txBody>
      </p:sp>
      <p:sp>
        <p:nvSpPr>
          <p:cNvPr id="5" name="フッター プレースホルダー 4"/>
          <p:cNvSpPr>
            <a:spLocks noGrp="1"/>
          </p:cNvSpPr>
          <p:nvPr>
            <p:ph type="ftr" sz="quarter" idx="11"/>
          </p:nvPr>
        </p:nvSpPr>
        <p:spPr/>
        <p:txBody>
          <a:bodyPr rtlCol="0"/>
          <a:lstStyle/>
          <a:p>
            <a:pPr rtl="0"/>
            <a:endParaRPr lang="en-US"/>
          </a:p>
        </p:txBody>
      </p:sp>
      <p:sp>
        <p:nvSpPr>
          <p:cNvPr id="6" name="スライド番号プレースホルダー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fld id="{B60E8C8B-1F21-4B0B-9001-B64A261102C4}" type="datetime1">
              <a:rPr lang="ja-JP" altLang="en-US" smtClean="0"/>
              <a:t>2021/6/22</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16899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B0815101-1B8E-4A9B-9649-6D03340A88F7}" type="datetime1">
              <a:rPr lang="ja-JP" altLang="en-US" smtClean="0"/>
              <a:t>2021/6/22</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98398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921665859"/>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979662232"/>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B69B8683-1A08-4C2D-97D0-EB3268A50A81}" type="datetime1">
              <a:rPr lang="ja-JP" altLang="en-US" smtClean="0"/>
              <a:t>2021/6/22</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73744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B0265933-A11F-4BD8-B3B5-393E7ADC6F45}" type="datetime1">
              <a:rPr lang="ja-JP" altLang="en-US" smtClean="0"/>
              <a:t>2021/6/22</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4112720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07696525"/>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52317305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B0815101-1B8E-4A9B-9649-6D03340A88F7}" type="datetime1">
              <a:rPr lang="ja-JP" altLang="en-US" smtClean="0"/>
              <a:t>2021/6/22</a:t>
            </a:fld>
            <a:endParaRPr lang="en-US"/>
          </a:p>
        </p:txBody>
      </p:sp>
      <p:sp>
        <p:nvSpPr>
          <p:cNvPr id="5" name="フッター プレースホルダー 4"/>
          <p:cNvSpPr>
            <a:spLocks noGrp="1"/>
          </p:cNvSpPr>
          <p:nvPr>
            <p:ph type="ftr" sz="quarter" idx="11"/>
          </p:nvPr>
        </p:nvSpPr>
        <p:spPr/>
        <p:txBody>
          <a:bodyPr rtlCol="0"/>
          <a:lstStyle/>
          <a:p>
            <a:pPr rtl="0"/>
            <a:endParaRPr lang="en-US"/>
          </a:p>
        </p:txBody>
      </p:sp>
      <p:sp>
        <p:nvSpPr>
          <p:cNvPr id="6" name="スライド番号プレースホルダー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rtl="0"/>
            <a:fld id="{0D906752-60A8-4B92-9D02-877468645FF7}" type="datetime1">
              <a:rPr lang="ja-JP" altLang="en-US" smtClean="0"/>
              <a:t>2021/6/22</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32577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041700649"/>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003043251"/>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5238094"/>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2731828011"/>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2845322588"/>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020133765"/>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6636D301-34F7-42C8-9358-44C6340B4F9F}" type="datetime1">
              <a:rPr lang="ja-JP" altLang="en-US" smtClean="0"/>
              <a:t>2021/6/22</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142578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910065294"/>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4EC839-8E6F-4A1C-8913-05E5D4C06C7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BAA31D0-9EAD-4A34-92F5-52AC4B3B7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AA12AF6-F01D-492C-B91C-5DF678AD835B}"/>
              </a:ext>
            </a:extLst>
          </p:cNvPr>
          <p:cNvSpPr>
            <a:spLocks noGrp="1"/>
          </p:cNvSpPr>
          <p:nvPr>
            <p:ph type="dt" sz="half" idx="10"/>
          </p:nvPr>
        </p:nvSpPr>
        <p:spPr/>
        <p:txBody>
          <a:bodyPr/>
          <a:lstStyle/>
          <a:p>
            <a:pPr rtl="0"/>
            <a:fld id="{B60E8C8B-1F21-4B0B-9001-B64A261102C4}" type="datetime1">
              <a:rPr lang="ja-JP" altLang="en-US" smtClean="0"/>
              <a:t>2021/6/22</a:t>
            </a:fld>
            <a:endParaRPr lang="en-US" dirty="0"/>
          </a:p>
        </p:txBody>
      </p:sp>
      <p:sp>
        <p:nvSpPr>
          <p:cNvPr id="5" name="フッター プレースホルダー 4">
            <a:extLst>
              <a:ext uri="{FF2B5EF4-FFF2-40B4-BE49-F238E27FC236}">
                <a16:creationId xmlns:a16="http://schemas.microsoft.com/office/drawing/2014/main" id="{3B13BEC9-C164-4FE4-AD49-1655E86DCBCE}"/>
              </a:ext>
            </a:extLst>
          </p:cNvPr>
          <p:cNvSpPr>
            <a:spLocks noGrp="1"/>
          </p:cNvSpPr>
          <p:nvPr>
            <p:ph type="ftr" sz="quarter" idx="11"/>
          </p:nvPr>
        </p:nvSpPr>
        <p:spPr/>
        <p:txBody>
          <a:bodyPr/>
          <a:lstStyle/>
          <a:p>
            <a:pPr rtl="0"/>
            <a:endParaRPr lang="en-US" dirty="0"/>
          </a:p>
        </p:txBody>
      </p:sp>
      <p:sp>
        <p:nvSpPr>
          <p:cNvPr id="6" name="スライド番号プレースホルダー 5">
            <a:extLst>
              <a:ext uri="{FF2B5EF4-FFF2-40B4-BE49-F238E27FC236}">
                <a16:creationId xmlns:a16="http://schemas.microsoft.com/office/drawing/2014/main" id="{4FF331A6-EEDD-40BC-BDA0-53ABED97CB3C}"/>
              </a:ext>
            </a:extLst>
          </p:cNvPr>
          <p:cNvSpPr>
            <a:spLocks noGrp="1"/>
          </p:cNvSpPr>
          <p:nvPr>
            <p:ph type="sldNum" sz="quarter" idx="12"/>
          </p:nvPr>
        </p:nvSpPr>
        <p:spPr/>
        <p:txBody>
          <a:body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54332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15" name="長方形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長方形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長方形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長方形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hasCustomPrompt="1"/>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rtl="0"/>
            <a:r>
              <a:rPr lang="ja" dirty="0"/>
              <a:t>マスター タイトルの書式</a:t>
            </a:r>
            <a:br>
              <a:rPr lang="en-US" altLang="ja" dirty="0"/>
            </a:br>
            <a:r>
              <a:rPr lang="ja" dirty="0"/>
              <a:t>設定</a:t>
            </a:r>
            <a:endParaRPr lang="en-US" dirty="0"/>
          </a:p>
        </p:txBody>
      </p:sp>
      <p:grpSp>
        <p:nvGrpSpPr>
          <p:cNvPr id="16" name="グループ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直線コネクタ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コネクタ(S)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16C7ADE5-1C7B-4AFB-86D1-A738B7D741C8}" type="datetime1">
              <a:rPr lang="ja-JP" altLang="en-US" smtClean="0"/>
              <a:t>2021/6/22</a:t>
            </a:fld>
            <a:endParaRPr lang="en-US" dirty="0"/>
          </a:p>
        </p:txBody>
      </p:sp>
      <p:sp>
        <p:nvSpPr>
          <p:cNvPr id="5" name="フッター プレースホルダー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スライド番号プレースホルダー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77B7F-972E-49A9-B519-0DF70C63092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250CE-3CAC-4405-9996-B454D8F8E58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A3B6AD-1CE3-47B6-BAA7-EF83F8B289CF}"/>
              </a:ext>
            </a:extLst>
          </p:cNvPr>
          <p:cNvSpPr>
            <a:spLocks noGrp="1"/>
          </p:cNvSpPr>
          <p:nvPr>
            <p:ph type="dt" sz="half" idx="10"/>
          </p:nvPr>
        </p:nvSpPr>
        <p:spPr/>
        <p:txBody>
          <a:bodyPr/>
          <a:lstStyle/>
          <a:p>
            <a:pPr rtl="0"/>
            <a:fld id="{B0815101-1B8E-4A9B-9649-6D03340A88F7}" type="datetime1">
              <a:rPr lang="ja-JP" altLang="en-US" smtClean="0"/>
              <a:t>2021/6/22</a:t>
            </a:fld>
            <a:endParaRPr lang="en-US"/>
          </a:p>
        </p:txBody>
      </p:sp>
      <p:sp>
        <p:nvSpPr>
          <p:cNvPr id="5" name="フッター プレースホルダー 4">
            <a:extLst>
              <a:ext uri="{FF2B5EF4-FFF2-40B4-BE49-F238E27FC236}">
                <a16:creationId xmlns:a16="http://schemas.microsoft.com/office/drawing/2014/main" id="{F8DDAFD7-6266-4AF9-8A2C-FDD9A638788B}"/>
              </a:ext>
            </a:extLst>
          </p:cNvPr>
          <p:cNvSpPr>
            <a:spLocks noGrp="1"/>
          </p:cNvSpPr>
          <p:nvPr>
            <p:ph type="ftr" sz="quarter" idx="11"/>
          </p:nvPr>
        </p:nvSpPr>
        <p:spPr/>
        <p:txBody>
          <a:bodyPr/>
          <a:lstStyle/>
          <a:p>
            <a:pPr rtl="0"/>
            <a:endParaRPr lang="en-US"/>
          </a:p>
        </p:txBody>
      </p:sp>
      <p:sp>
        <p:nvSpPr>
          <p:cNvPr id="6" name="スライド番号プレースホルダー 5">
            <a:extLst>
              <a:ext uri="{FF2B5EF4-FFF2-40B4-BE49-F238E27FC236}">
                <a16:creationId xmlns:a16="http://schemas.microsoft.com/office/drawing/2014/main" id="{E80A1D16-AA1F-44DB-9383-43891CFE95DD}"/>
              </a:ext>
            </a:extLst>
          </p:cNvPr>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672155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ECE56-2FA9-466F-9D47-19C379A3AE8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62EAE8-9CA8-41D1-BFE9-26AABA315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254987E-E333-44B0-AB1A-DCCF28CDD98B}"/>
              </a:ext>
            </a:extLst>
          </p:cNvPr>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5" name="フッター プレースホルダー 4">
            <a:extLst>
              <a:ext uri="{FF2B5EF4-FFF2-40B4-BE49-F238E27FC236}">
                <a16:creationId xmlns:a16="http://schemas.microsoft.com/office/drawing/2014/main" id="{1E9D86FC-AB18-40B3-9878-00278654B69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03E98D8-E322-4FA7-8D19-2C2EE19CCAD9}"/>
              </a:ext>
            </a:extLst>
          </p:cNvPr>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964077211"/>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8F6CF6-FB24-49FF-A7E8-2C95D833D39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7B971F-59D3-407A-97D3-B36238CF10B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4C03C45-76E8-4001-AEBB-83D251113A8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5BEA555-AF3B-42F0-8CE8-6BE08698EECE}"/>
              </a:ext>
            </a:extLst>
          </p:cNvPr>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6" name="フッター プレースホルダー 5">
            <a:extLst>
              <a:ext uri="{FF2B5EF4-FFF2-40B4-BE49-F238E27FC236}">
                <a16:creationId xmlns:a16="http://schemas.microsoft.com/office/drawing/2014/main" id="{13DB36CE-3DC8-4FF9-BFBE-8001EFEB2736}"/>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027C6504-1FAD-4702-8CB0-F5B05A59B722}"/>
              </a:ext>
            </a:extLst>
          </p:cNvPr>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274445972"/>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B89839-9147-44BD-8701-17B2CD9FDFD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D19F4D-C7BA-4129-88EE-C27270A9D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B9AF4A1-911C-4294-A566-97BE99ABF35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49A1EF-0612-4278-A309-48A9C1607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0B0A700-E3FB-4307-8883-245BDD0CD81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7064E8E-1BB9-4CF2-83DC-B910770FF80D}"/>
              </a:ext>
            </a:extLst>
          </p:cNvPr>
          <p:cNvSpPr>
            <a:spLocks noGrp="1"/>
          </p:cNvSpPr>
          <p:nvPr>
            <p:ph type="dt" sz="half" idx="10"/>
          </p:nvPr>
        </p:nvSpPr>
        <p:spPr/>
        <p:txBody>
          <a:bodyPr/>
          <a:lstStyle/>
          <a:p>
            <a:pPr rtl="0"/>
            <a:fld id="{B69B8683-1A08-4C2D-97D0-EB3268A50A81}" type="datetime1">
              <a:rPr lang="ja-JP" altLang="en-US" smtClean="0"/>
              <a:t>2021/6/22</a:t>
            </a:fld>
            <a:endParaRPr lang="en-US"/>
          </a:p>
        </p:txBody>
      </p:sp>
      <p:sp>
        <p:nvSpPr>
          <p:cNvPr id="8" name="フッター プレースホルダー 7">
            <a:extLst>
              <a:ext uri="{FF2B5EF4-FFF2-40B4-BE49-F238E27FC236}">
                <a16:creationId xmlns:a16="http://schemas.microsoft.com/office/drawing/2014/main" id="{638F8192-3DD0-4BF6-90C1-B18F58FA5AF3}"/>
              </a:ext>
            </a:extLst>
          </p:cNvPr>
          <p:cNvSpPr>
            <a:spLocks noGrp="1"/>
          </p:cNvSpPr>
          <p:nvPr>
            <p:ph type="ftr" sz="quarter" idx="11"/>
          </p:nvPr>
        </p:nvSpPr>
        <p:spPr/>
        <p:txBody>
          <a:bodyPr/>
          <a:lstStyle/>
          <a:p>
            <a:pPr rtl="0"/>
            <a:endParaRPr lang="en-US"/>
          </a:p>
        </p:txBody>
      </p:sp>
      <p:sp>
        <p:nvSpPr>
          <p:cNvPr id="9" name="スライド番号プレースホルダー 8">
            <a:extLst>
              <a:ext uri="{FF2B5EF4-FFF2-40B4-BE49-F238E27FC236}">
                <a16:creationId xmlns:a16="http://schemas.microsoft.com/office/drawing/2014/main" id="{35534FBD-3FD4-4B86-AE1B-18B3AD5BE6AE}"/>
              </a:ext>
            </a:extLst>
          </p:cNvPr>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970196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B86A0-5D51-4E60-8FD9-E91D41428AA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5EFD982-2159-4322-BFCF-F0BF3BEBA344}"/>
              </a:ext>
            </a:extLst>
          </p:cNvPr>
          <p:cNvSpPr>
            <a:spLocks noGrp="1"/>
          </p:cNvSpPr>
          <p:nvPr>
            <p:ph type="dt" sz="half" idx="10"/>
          </p:nvPr>
        </p:nvSpPr>
        <p:spPr/>
        <p:txBody>
          <a:bodyPr/>
          <a:lstStyle/>
          <a:p>
            <a:pPr rtl="0"/>
            <a:fld id="{B0265933-A11F-4BD8-B3B5-393E7ADC6F45}" type="datetime1">
              <a:rPr lang="ja-JP" altLang="en-US" smtClean="0"/>
              <a:t>2021/6/22</a:t>
            </a:fld>
            <a:endParaRPr lang="en-US"/>
          </a:p>
        </p:txBody>
      </p:sp>
      <p:sp>
        <p:nvSpPr>
          <p:cNvPr id="4" name="フッター プレースホルダー 3">
            <a:extLst>
              <a:ext uri="{FF2B5EF4-FFF2-40B4-BE49-F238E27FC236}">
                <a16:creationId xmlns:a16="http://schemas.microsoft.com/office/drawing/2014/main" id="{D79D690F-4658-4495-83B7-B383CC90127D}"/>
              </a:ext>
            </a:extLst>
          </p:cNvPr>
          <p:cNvSpPr>
            <a:spLocks noGrp="1"/>
          </p:cNvSpPr>
          <p:nvPr>
            <p:ph type="ftr" sz="quarter" idx="11"/>
          </p:nvPr>
        </p:nvSpPr>
        <p:spPr/>
        <p:txBody>
          <a:bodyPr/>
          <a:lstStyle/>
          <a:p>
            <a:pPr rtl="0"/>
            <a:endParaRPr lang="en-US"/>
          </a:p>
        </p:txBody>
      </p:sp>
      <p:sp>
        <p:nvSpPr>
          <p:cNvPr id="5" name="スライド番号プレースホルダー 4">
            <a:extLst>
              <a:ext uri="{FF2B5EF4-FFF2-40B4-BE49-F238E27FC236}">
                <a16:creationId xmlns:a16="http://schemas.microsoft.com/office/drawing/2014/main" id="{5CD1D346-FDE1-48C6-8A7B-EECD9C9761F2}"/>
              </a:ext>
            </a:extLst>
          </p:cNvPr>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214364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930C50B-E677-43B9-99BA-BC7A1CD86CBF}"/>
              </a:ext>
            </a:extLst>
          </p:cNvPr>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3" name="フッター プレースホルダー 2">
            <a:extLst>
              <a:ext uri="{FF2B5EF4-FFF2-40B4-BE49-F238E27FC236}">
                <a16:creationId xmlns:a16="http://schemas.microsoft.com/office/drawing/2014/main" id="{51282129-C512-4A94-9BAA-7EC139570054}"/>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3C44EB71-45A9-4FFD-ACF7-89A4D6800659}"/>
              </a:ext>
            </a:extLst>
          </p:cNvPr>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558517871"/>
      </p:ext>
    </p:extLst>
  </p:cSld>
  <p:clrMapOvr>
    <a:masterClrMapping/>
  </p:clrMapOvr>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A9543-8E84-4AB7-97BF-0DB15E7E77A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C5C320-420A-4945-9695-32FDE52183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BDE6614-9213-4F85-8F8D-B343C9FEE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F9FD97-6865-4615-AB1E-0D4E4C8B98AE}"/>
              </a:ext>
            </a:extLst>
          </p:cNvPr>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6" name="フッター プレースホルダー 5">
            <a:extLst>
              <a:ext uri="{FF2B5EF4-FFF2-40B4-BE49-F238E27FC236}">
                <a16:creationId xmlns:a16="http://schemas.microsoft.com/office/drawing/2014/main" id="{5FF5BD8F-ADD9-4375-959A-78D3071474D6}"/>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33E8E48C-4C8A-4244-BA8F-D9C9DA2BF1E1}"/>
              </a:ext>
            </a:extLst>
          </p:cNvPr>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336993274"/>
      </p:ext>
    </p:extLst>
  </p:cSld>
  <p:clrMapOvr>
    <a:masterClrMapping/>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826CF2-B403-4B57-81BE-7FB875425E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168460A-54EA-40F2-A238-A42AC8A08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3D20509-AD54-478E-B350-A008E50A8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734A8EA-1C47-4FA4-8662-9EADE24D1280}"/>
              </a:ext>
            </a:extLst>
          </p:cNvPr>
          <p:cNvSpPr>
            <a:spLocks noGrp="1"/>
          </p:cNvSpPr>
          <p:nvPr>
            <p:ph type="dt" sz="half" idx="10"/>
          </p:nvPr>
        </p:nvSpPr>
        <p:spPr/>
        <p:txBody>
          <a:bodyPr/>
          <a:lstStyle/>
          <a:p>
            <a:pPr rtl="0"/>
            <a:fld id="{0D906752-60A8-4B92-9D02-877468645FF7}" type="datetime1">
              <a:rPr lang="ja-JP" altLang="en-US" smtClean="0"/>
              <a:t>2021/6/22</a:t>
            </a:fld>
            <a:endParaRPr lang="en-US" dirty="0"/>
          </a:p>
        </p:txBody>
      </p:sp>
      <p:sp>
        <p:nvSpPr>
          <p:cNvPr id="6" name="フッター プレースホルダー 5">
            <a:extLst>
              <a:ext uri="{FF2B5EF4-FFF2-40B4-BE49-F238E27FC236}">
                <a16:creationId xmlns:a16="http://schemas.microsoft.com/office/drawing/2014/main" id="{C480E435-3467-4D0F-ACF2-64A95D52192C}"/>
              </a:ext>
            </a:extLst>
          </p:cNvPr>
          <p:cNvSpPr>
            <a:spLocks noGrp="1"/>
          </p:cNvSpPr>
          <p:nvPr>
            <p:ph type="ftr" sz="quarter" idx="11"/>
          </p:nvPr>
        </p:nvSpPr>
        <p:spPr/>
        <p:txBody>
          <a:bodyPr/>
          <a:lstStyle/>
          <a:p>
            <a:pPr algn="l" rtl="0"/>
            <a:endParaRPr lang="en-US" dirty="0"/>
          </a:p>
        </p:txBody>
      </p:sp>
      <p:sp>
        <p:nvSpPr>
          <p:cNvPr id="7" name="スライド番号プレースホルダー 6">
            <a:extLst>
              <a:ext uri="{FF2B5EF4-FFF2-40B4-BE49-F238E27FC236}">
                <a16:creationId xmlns:a16="http://schemas.microsoft.com/office/drawing/2014/main" id="{2BEC2476-262F-448B-B5E4-7A84C7F8EC5D}"/>
              </a:ext>
            </a:extLst>
          </p:cNvPr>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243890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34888D-A94E-4DF0-BB9D-E26A91D8C9E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2431568-9654-49ED-B017-A63DE5216F6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8EA520-0753-4967-849D-DDF1367674B2}"/>
              </a:ext>
            </a:extLst>
          </p:cNvPr>
          <p:cNvSpPr>
            <a:spLocks noGrp="1"/>
          </p:cNvSpPr>
          <p:nvPr>
            <p:ph type="dt" sz="half" idx="10"/>
          </p:nvPr>
        </p:nvSpPr>
        <p:spPr/>
        <p:txBody>
          <a:bodyPr/>
          <a:lstStyle/>
          <a:p>
            <a:pPr rtl="0"/>
            <a:fld id="{6636D301-34F7-42C8-9358-44C6340B4F9F}" type="datetime1">
              <a:rPr lang="ja-JP" altLang="en-US" smtClean="0"/>
              <a:t>2021/6/22</a:t>
            </a:fld>
            <a:endParaRPr lang="en-US"/>
          </a:p>
        </p:txBody>
      </p:sp>
      <p:sp>
        <p:nvSpPr>
          <p:cNvPr id="5" name="フッター プレースホルダー 4">
            <a:extLst>
              <a:ext uri="{FF2B5EF4-FFF2-40B4-BE49-F238E27FC236}">
                <a16:creationId xmlns:a16="http://schemas.microsoft.com/office/drawing/2014/main" id="{32FC5FD1-88CF-4E02-81C4-4A1E0656D339}"/>
              </a:ext>
            </a:extLst>
          </p:cNvPr>
          <p:cNvSpPr>
            <a:spLocks noGrp="1"/>
          </p:cNvSpPr>
          <p:nvPr>
            <p:ph type="ftr" sz="quarter" idx="11"/>
          </p:nvPr>
        </p:nvSpPr>
        <p:spPr/>
        <p:txBody>
          <a:bodyPr/>
          <a:lstStyle/>
          <a:p>
            <a:pPr rtl="0"/>
            <a:endParaRPr lang="en-US"/>
          </a:p>
        </p:txBody>
      </p:sp>
      <p:sp>
        <p:nvSpPr>
          <p:cNvPr id="6" name="スライド番号プレースホルダー 5">
            <a:extLst>
              <a:ext uri="{FF2B5EF4-FFF2-40B4-BE49-F238E27FC236}">
                <a16:creationId xmlns:a16="http://schemas.microsoft.com/office/drawing/2014/main" id="{CB7372E4-6ED7-4CE6-B74A-3D8999A13329}"/>
              </a:ext>
            </a:extLst>
          </p:cNvPr>
          <p:cNvSpPr>
            <a:spLocks noGrp="1"/>
          </p:cNvSpPr>
          <p:nvPr>
            <p:ph type="sldNum" sz="quarter" idx="12"/>
          </p:nvPr>
        </p:nvSpPr>
        <p:spPr/>
        <p:txBody>
          <a:body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627558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4EED2C-188D-4F3C-81CA-EE9749FF1A0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F2894C3-3D4F-4F23-8205-189EE53B2F5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2B2C3C-31AE-4D7A-85C0-BC7854E5D824}"/>
              </a:ext>
            </a:extLst>
          </p:cNvPr>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5" name="フッター プレースホルダー 4">
            <a:extLst>
              <a:ext uri="{FF2B5EF4-FFF2-40B4-BE49-F238E27FC236}">
                <a16:creationId xmlns:a16="http://schemas.microsoft.com/office/drawing/2014/main" id="{A52986FE-51A1-49F9-A8AE-C394E41FEAAB}"/>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9F23895A-91B1-44BF-B3C8-1A2A7EE1DE84}"/>
              </a:ext>
            </a:extLst>
          </p:cNvPr>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723399783"/>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コンテンツ プレースホルダー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日付プレースホルダー 4"/>
          <p:cNvSpPr>
            <a:spLocks noGrp="1"/>
          </p:cNvSpPr>
          <p:nvPr>
            <p:ph type="dt" sz="half" idx="10"/>
          </p:nvPr>
        </p:nvSpPr>
        <p:spPr/>
        <p:txBody>
          <a:bodyPr rtlCol="0"/>
          <a:lstStyle/>
          <a:p>
            <a:pPr rtl="0"/>
            <a:fld id="{ACE477B5-7A95-42CC-A98B-5B399B0CE8F2}" type="datetime1">
              <a:rPr lang="ja-JP" altLang="en-US" smtClean="0"/>
              <a:t>2021/6/22</a:t>
            </a:fld>
            <a:endParaRPr lang="en-US"/>
          </a:p>
        </p:txBody>
      </p:sp>
      <p:sp>
        <p:nvSpPr>
          <p:cNvPr id="6" name="フッター プレースホルダー 5"/>
          <p:cNvSpPr>
            <a:spLocks noGrp="1"/>
          </p:cNvSpPr>
          <p:nvPr>
            <p:ph type="ftr" sz="quarter" idx="11"/>
          </p:nvPr>
        </p:nvSpPr>
        <p:spPr/>
        <p:txBody>
          <a:bodyPr rtlCol="0"/>
          <a:lstStyle/>
          <a:p>
            <a:pPr rtl="0"/>
            <a:endParaRPr lang="en-US"/>
          </a:p>
        </p:txBody>
      </p:sp>
      <p:sp>
        <p:nvSpPr>
          <p:cNvPr id="7" name="スライド番号プレースホルダー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
          </a:p>
        </p:txBody>
      </p:sp>
      <p:sp>
        <p:nvSpPr>
          <p:cNvPr id="5" name="テキスト プレースホルダー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
          </a:p>
        </p:txBody>
      </p:sp>
      <p:sp>
        <p:nvSpPr>
          <p:cNvPr id="7" name="日付プレースホルダー 6"/>
          <p:cNvSpPr>
            <a:spLocks noGrp="1"/>
          </p:cNvSpPr>
          <p:nvPr>
            <p:ph type="dt" sz="half" idx="10"/>
          </p:nvPr>
        </p:nvSpPr>
        <p:spPr/>
        <p:txBody>
          <a:bodyPr rtlCol="0"/>
          <a:lstStyle/>
          <a:p>
            <a:pPr rtl="0"/>
            <a:fld id="{B69B8683-1A08-4C2D-97D0-EB3268A50A81}" type="datetime1">
              <a:rPr lang="ja-JP" altLang="en-US" smtClean="0"/>
              <a:t>2021/6/22</a:t>
            </a:fld>
            <a:endParaRPr lang="en-US"/>
          </a:p>
        </p:txBody>
      </p:sp>
      <p:sp>
        <p:nvSpPr>
          <p:cNvPr id="8" name="フッター プレースホルダー 7"/>
          <p:cNvSpPr>
            <a:spLocks noGrp="1"/>
          </p:cNvSpPr>
          <p:nvPr>
            <p:ph type="ftr" sz="quarter" idx="11"/>
          </p:nvPr>
        </p:nvSpPr>
        <p:spPr/>
        <p:txBody>
          <a:bodyPr rtlCol="0"/>
          <a:lstStyle/>
          <a:p>
            <a:pPr rtl="0"/>
            <a:endParaRPr lang="en-US"/>
          </a:p>
        </p:txBody>
      </p:sp>
      <p:sp>
        <p:nvSpPr>
          <p:cNvPr id="9" name="スライド番号プレースホルダー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日付プレースホルダー 2"/>
          <p:cNvSpPr>
            <a:spLocks noGrp="1"/>
          </p:cNvSpPr>
          <p:nvPr>
            <p:ph type="dt" sz="half" idx="10"/>
          </p:nvPr>
        </p:nvSpPr>
        <p:spPr/>
        <p:txBody>
          <a:bodyPr rtlCol="0"/>
          <a:lstStyle/>
          <a:p>
            <a:pPr rtl="0"/>
            <a:fld id="{B0265933-A11F-4BD8-B3B5-393E7ADC6F45}" type="datetime1">
              <a:rPr lang="ja-JP" altLang="en-US" smtClean="0"/>
              <a:t>2021/6/22</a:t>
            </a:fld>
            <a:endParaRPr lang="en-US"/>
          </a:p>
        </p:txBody>
      </p:sp>
      <p:sp>
        <p:nvSpPr>
          <p:cNvPr id="4" name="フッター プレースホルダー 3"/>
          <p:cNvSpPr>
            <a:spLocks noGrp="1"/>
          </p:cNvSpPr>
          <p:nvPr>
            <p:ph type="ftr" sz="quarter" idx="11"/>
          </p:nvPr>
        </p:nvSpPr>
        <p:spPr/>
        <p:txBody>
          <a:bodyPr rtlCol="0"/>
          <a:lstStyle/>
          <a:p>
            <a:pPr rtl="0"/>
            <a:endParaRPr lang="en-US"/>
          </a:p>
        </p:txBody>
      </p:sp>
      <p:sp>
        <p:nvSpPr>
          <p:cNvPr id="5" name="スライド番号プレースホルダー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4ED5F379-E3BB-4A07-9679-67C49D9B4422}" type="datetime1">
              <a:rPr lang="ja-JP" altLang="en-US" smtClean="0"/>
              <a:t>2021/6/22</a:t>
            </a:fld>
            <a:endParaRPr lang="en-US"/>
          </a:p>
        </p:txBody>
      </p:sp>
      <p:sp>
        <p:nvSpPr>
          <p:cNvPr id="3" name="フッター プレースホルダー 2"/>
          <p:cNvSpPr>
            <a:spLocks noGrp="1"/>
          </p:cNvSpPr>
          <p:nvPr>
            <p:ph type="ftr" sz="quarter" idx="11"/>
          </p:nvPr>
        </p:nvSpPr>
        <p:spPr/>
        <p:txBody>
          <a:bodyPr rtlCol="0"/>
          <a:lstStyle/>
          <a:p>
            <a:pPr rtl="0"/>
            <a:endParaRPr lang="en-US"/>
          </a:p>
        </p:txBody>
      </p:sp>
      <p:sp>
        <p:nvSpPr>
          <p:cNvPr id="4" name="スライド番号プレースホルダー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長方形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eiryo UI" panose="020B0604030504040204" pitchFamily="50" charset="-128"/>
                <a:ea typeface="Meiryo UI" panose="020B0604030504040204" pitchFamily="50" charset="-128"/>
                <a:cs typeface="+mn-cs"/>
              </a:defRPr>
            </a:lvl1pPr>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テキスト プレースホルダー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8" name="日付プレースホルダー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A024F4CB-1FE3-46B0-8AF6-4C6A0051FA3B}" type="datetime1">
              <a:rPr lang="ja-JP" altLang="en-US" smtClean="0"/>
              <a:t>2021/6/22</a:t>
            </a:fld>
            <a:endParaRPr lang="en-US"/>
          </a:p>
        </p:txBody>
      </p:sp>
      <p:sp>
        <p:nvSpPr>
          <p:cNvPr id="9" name="フッター プレースホルダー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スライド番号プレースホルダー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長方形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図プレースホルダー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a:t>アイコンをクリックして図を追加</a:t>
            </a:r>
            <a:endParaRPr lang="en-US" dirty="0"/>
          </a:p>
        </p:txBody>
      </p:sp>
      <p:sp>
        <p:nvSpPr>
          <p:cNvPr id="5" name="日付プレースホルダー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0D906752-60A8-4B92-9D02-877468645FF7}" type="datetime1">
              <a:rPr lang="ja-JP" altLang="en-US" smtClean="0"/>
              <a:t>2021/6/22</a:t>
            </a:fld>
            <a:endParaRPr lang="en-US" dirty="0"/>
          </a:p>
        </p:txBody>
      </p:sp>
      <p:sp>
        <p:nvSpPr>
          <p:cNvPr id="6" name="フッター プレースホルダー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スライド番号プレースホルダー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長方形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ja-JP" altLang="en-US"/>
              <a:t>マスター タイトルの書式設定</a:t>
            </a:r>
            <a:endParaRPr lang="en-US" dirty="0"/>
          </a:p>
        </p:txBody>
      </p:sp>
      <p:sp>
        <p:nvSpPr>
          <p:cNvPr id="4" name="テキスト プレースホルダー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長方形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長方形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長方形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タイトル プレースホルダー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ja" dirty="0"/>
              <a:t>マスター タイトルの書式設定</a:t>
            </a:r>
            <a:endParaRPr lang="en-US" dirty="0"/>
          </a:p>
        </p:txBody>
      </p:sp>
      <p:sp>
        <p:nvSpPr>
          <p:cNvPr id="3" name="テキスト プレースホルダー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ja" dirty="0"/>
              <a:t>マスター テキストの書式設定</a:t>
            </a:r>
          </a:p>
          <a:p>
            <a:pPr lvl="1" rtl="0"/>
            <a:r>
              <a:rPr lang="ja" dirty="0"/>
              <a:t>第 2 レベル</a:t>
            </a:r>
          </a:p>
          <a:p>
            <a:pPr lvl="2" rtl="0"/>
            <a:r>
              <a:rPr lang="ja" dirty="0"/>
              <a:t>第 3 レベル</a:t>
            </a:r>
          </a:p>
          <a:p>
            <a:pPr lvl="3" rtl="0"/>
            <a:r>
              <a:rPr lang="ja" dirty="0"/>
              <a:t>第 4 レベル</a:t>
            </a:r>
          </a:p>
          <a:p>
            <a:pPr lvl="4" rtl="0"/>
            <a:r>
              <a:rPr lang="ja" dirty="0"/>
              <a:t>第 5 レベル</a:t>
            </a:r>
            <a:endParaRPr lang="en-US" dirty="0"/>
          </a:p>
        </p:txBody>
      </p:sp>
      <p:sp>
        <p:nvSpPr>
          <p:cNvPr id="4" name="日付プレースホルダー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Meiryo UI" panose="020B0604030504040204" pitchFamily="50" charset="-128"/>
                <a:ea typeface="Meiryo UI" panose="020B0604030504040204" pitchFamily="50" charset="-128"/>
              </a:defRPr>
            </a:lvl1pPr>
          </a:lstStyle>
          <a:p>
            <a:fld id="{F5803612-7A93-4559-B8B6-11F86DCD04EA}" type="datetime1">
              <a:rPr lang="ja-JP" altLang="en-US" smtClean="0"/>
              <a:t>2021/6/22</a:t>
            </a:fld>
            <a:endParaRPr lang="en-US" dirty="0"/>
          </a:p>
        </p:txBody>
      </p:sp>
      <p:sp>
        <p:nvSpPr>
          <p:cNvPr id="5" name="フッター プレースホルダー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Meiryo UI" panose="020B0604030504040204" pitchFamily="50" charset="-128"/>
                <a:ea typeface="Meiryo UI" panose="020B0604030504040204" pitchFamily="50" charset="-128"/>
              </a:defRPr>
            </a:lvl1pPr>
          </a:lstStyle>
          <a:p>
            <a:endParaRPr lang="en-US" dirty="0"/>
          </a:p>
        </p:txBody>
      </p:sp>
      <p:sp>
        <p:nvSpPr>
          <p:cNvPr id="6" name="スライド番号プレースホルダー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Meiryo UI" panose="020B0604030504040204" pitchFamily="50" charset="-128"/>
                <a:ea typeface="Meiryo UI" panose="020B0604030504040204" pitchFamily="50" charset="-128"/>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kumimoji="1" lang="en-US" sz="4000" i="0" kern="1200" cap="none" spc="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kumimoji="1" sz="1500" kern="1200">
          <a:solidFill>
            <a:schemeClr val="tx1"/>
          </a:solidFill>
          <a:latin typeface="Meiryo UI" panose="020B0604030504040204" pitchFamily="50" charset="-128"/>
          <a:ea typeface="Meiryo UI" panose="020B0604030504040204" pitchFamily="50" charset="-128"/>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300" kern="1200">
          <a:solidFill>
            <a:schemeClr val="tx1"/>
          </a:solidFill>
          <a:latin typeface="Meiryo UI" panose="020B0604030504040204" pitchFamily="50" charset="-128"/>
          <a:ea typeface="Meiryo UI" panose="020B0604030504040204" pitchFamily="50" charset="-128"/>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200" kern="1200">
          <a:solidFill>
            <a:schemeClr val="tx1"/>
          </a:solidFill>
          <a:latin typeface="Meiryo UI" panose="020B0604030504040204" pitchFamily="50" charset="-128"/>
          <a:ea typeface="Meiryo UI" panose="020B0604030504040204" pitchFamily="50" charset="-128"/>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200" kern="1200">
          <a:solidFill>
            <a:schemeClr val="tx1"/>
          </a:solidFill>
          <a:latin typeface="Meiryo UI" panose="020B0604030504040204" pitchFamily="50" charset="-128"/>
          <a:ea typeface="Meiryo UI" panose="020B0604030504040204" pitchFamily="50" charset="-128"/>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5803612-7A93-4559-B8B6-11F86DCD04EA}" type="datetime1">
              <a:rPr lang="ja-JP" altLang="en-US" smtClean="0"/>
              <a:t>2021/6/22</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761496642"/>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p:txStyles>
    <p:titleStyle>
      <a:lvl1pPr algn="ctr" defTabSz="457200" rtl="0" eaLnBrk="1" latinLnBrk="0" hangingPunct="1">
        <a:spcBef>
          <a:spcPct val="0"/>
        </a:spcBef>
        <a:buNone/>
        <a:defRPr kumimoji="1"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F4A8968-BD87-4D59-B4F2-E0D21A0690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BDEFA3-9359-4267-872F-51F4886490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11236A-17C9-4563-8172-33BEED4F6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03612-7A93-4559-B8B6-11F86DCD04EA}" type="datetime1">
              <a:rPr lang="ja-JP" altLang="en-US" smtClean="0"/>
              <a:t>2021/6/22</a:t>
            </a:fld>
            <a:endParaRPr lang="en-US" dirty="0"/>
          </a:p>
        </p:txBody>
      </p:sp>
      <p:sp>
        <p:nvSpPr>
          <p:cNvPr id="5" name="フッター プレースホルダー 4">
            <a:extLst>
              <a:ext uri="{FF2B5EF4-FFF2-40B4-BE49-F238E27FC236}">
                <a16:creationId xmlns:a16="http://schemas.microsoft.com/office/drawing/2014/main" id="{710E524E-EF0E-42AA-8A2D-4829C737D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70200A37-C3B7-4191-BD59-5295BB4CD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333910968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sukubachallenge.jp/2ndstage/tc2017/crosswalk" TargetMode="Externa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hyperlink" Target="https://tsukubachallenge.jp/2ndstage/tc2017/crosswalk" TargetMode="Externa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tsukubachallenge.jp/2ndstage/tc2017/crosswalk" TargetMode="External"/><Relationship Id="rId1" Type="http://schemas.openxmlformats.org/officeDocument/2006/relationships/slideLayout" Target="../slideLayouts/slideLayout30.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画像 5" descr="ロゴのクローズ アップ&#10;&#10;自動生成された説明">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0" y="-50536"/>
            <a:ext cx="12191979" cy="6857990"/>
          </a:xfrm>
          <a:prstGeom prst="rect">
            <a:avLst/>
          </a:prstGeom>
        </p:spPr>
      </p:pic>
      <p:sp>
        <p:nvSpPr>
          <p:cNvPr id="82" name="長方形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長方形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タイトル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r>
              <a:rPr lang="en-US" altLang="ja" sz="4400" dirty="0">
                <a:solidFill>
                  <a:schemeClr val="tx1"/>
                </a:solidFill>
              </a:rPr>
              <a:t>MIRS2104</a:t>
            </a:r>
            <a:br>
              <a:rPr lang="en-US" altLang="ja" sz="4400" dirty="0">
                <a:solidFill>
                  <a:schemeClr val="tx1"/>
                </a:solidFill>
              </a:rPr>
            </a:br>
            <a:r>
              <a:rPr lang="en-US" altLang="ja-JP" sz="4400" dirty="0">
                <a:solidFill>
                  <a:schemeClr val="tx1"/>
                </a:solidFill>
                <a:latin typeface="+mn-lt"/>
              </a:rPr>
              <a:t>『</a:t>
            </a:r>
            <a:r>
              <a:rPr lang="en-US" altLang="ja-JP" sz="4000" cap="none" spc="0" dirty="0" err="1">
                <a:solidFill>
                  <a:schemeClr val="tx1"/>
                </a:solidFill>
              </a:rPr>
              <a:t>CiDer</a:t>
            </a:r>
            <a:r>
              <a:rPr lang="en-US" altLang="ja-JP" sz="4000" cap="none" spc="0" dirty="0">
                <a:solidFill>
                  <a:prstClr val="black">
                    <a:lumMod val="85000"/>
                    <a:lumOff val="15000"/>
                  </a:prstClr>
                </a:solidFill>
              </a:rPr>
              <a:t> </a:t>
            </a:r>
            <a:r>
              <a:rPr lang="en-US" altLang="ja-JP" sz="4000" cap="none" spc="0" dirty="0">
                <a:solidFill>
                  <a:schemeClr val="tx1"/>
                </a:solidFill>
              </a:rPr>
              <a:t>Project</a:t>
            </a:r>
            <a:r>
              <a:rPr lang="en-US" altLang="ja-JP" sz="4400" dirty="0">
                <a:solidFill>
                  <a:schemeClr val="tx1"/>
                </a:solidFill>
                <a:latin typeface="+mn-lt"/>
              </a:rPr>
              <a:t>』</a:t>
            </a:r>
            <a:endParaRPr lang="ja" sz="4400" dirty="0">
              <a:solidFill>
                <a:schemeClr val="tx1"/>
              </a:solidFill>
              <a:latin typeface="+mn-lt"/>
            </a:endParaRPr>
          </a:p>
        </p:txBody>
      </p:sp>
      <p:sp>
        <p:nvSpPr>
          <p:cNvPr id="3" name="サブタイトル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en-US" altLang="ja" dirty="0">
                <a:solidFill>
                  <a:schemeClr val="tx1"/>
                </a:solidFill>
              </a:rPr>
              <a:t>2021/06/18 13:10~</a:t>
            </a:r>
            <a:endParaRPr lang="ja"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786ADEE-460A-43E9-B3D7-46CC1CFA8133}"/>
              </a:ext>
            </a:extLst>
          </p:cNvPr>
          <p:cNvSpPr>
            <a:spLocks noGrp="1"/>
          </p:cNvSpPr>
          <p:nvPr>
            <p:ph type="title"/>
          </p:nvPr>
        </p:nvSpPr>
        <p:spPr/>
        <p:txBody>
          <a:bodyPr/>
          <a:lstStyle/>
          <a:p>
            <a:r>
              <a:rPr lang="ja-JP" altLang="en-US" dirty="0"/>
              <a:t>技術調査および類似製品</a:t>
            </a:r>
            <a:endParaRPr kumimoji="1" lang="ja-JP" altLang="en-US" dirty="0"/>
          </a:p>
        </p:txBody>
      </p:sp>
      <p:sp>
        <p:nvSpPr>
          <p:cNvPr id="6" name="コンテンツ プレースホルダー 5">
            <a:extLst>
              <a:ext uri="{FF2B5EF4-FFF2-40B4-BE49-F238E27FC236}">
                <a16:creationId xmlns:a16="http://schemas.microsoft.com/office/drawing/2014/main" id="{803F3FE7-3BE7-4C4C-B84A-CA6DA6C5BDD9}"/>
              </a:ext>
            </a:extLst>
          </p:cNvPr>
          <p:cNvSpPr>
            <a:spLocks noGrp="1"/>
          </p:cNvSpPr>
          <p:nvPr>
            <p:ph idx="1"/>
          </p:nvPr>
        </p:nvSpPr>
        <p:spPr/>
        <p:txBody>
          <a:bodyPr>
            <a:normAutofit fontScale="92500" lnSpcReduction="10000"/>
          </a:bodyPr>
          <a:lstStyle/>
          <a:p>
            <a:pPr marL="0" indent="0">
              <a:buNone/>
            </a:pPr>
            <a:r>
              <a:rPr lang="ja-JP" altLang="en-US" sz="3600" dirty="0"/>
              <a:t>横断歩道を一緒にわたるロボットの類似研究</a:t>
            </a:r>
            <a:endParaRPr lang="en-US" altLang="ja-JP" sz="3600" dirty="0"/>
          </a:p>
          <a:p>
            <a:pPr marL="0" indent="0">
              <a:buNone/>
            </a:pPr>
            <a:r>
              <a:rPr lang="ja-JP" altLang="en-US" sz="3600" dirty="0"/>
              <a:t>・横断歩道の信号の色を判別して渡れるか調べるロボット</a:t>
            </a:r>
            <a:r>
              <a:rPr lang="en-US" altLang="ja-JP" sz="3600" dirty="0"/>
              <a:t>(</a:t>
            </a:r>
            <a:r>
              <a:rPr lang="ja-JP" altLang="en-US" sz="3600" dirty="0"/>
              <a:t>筑波大学</a:t>
            </a:r>
            <a:r>
              <a:rPr lang="en-US" altLang="ja-JP" sz="3600" dirty="0"/>
              <a:t>)</a:t>
            </a:r>
          </a:p>
          <a:p>
            <a:pPr marL="0" indent="0">
              <a:buNone/>
            </a:pPr>
            <a:r>
              <a:rPr lang="ja-JP" altLang="en-US" sz="3600" dirty="0"/>
              <a:t>・目の不自由を目的地まで案内する研究</a:t>
            </a:r>
            <a:endParaRPr lang="en-US" altLang="ja-JP" sz="3600" dirty="0"/>
          </a:p>
          <a:p>
            <a:pPr marL="0" indent="0">
              <a:buNone/>
            </a:pPr>
            <a:endParaRPr lang="en-US" altLang="ja-JP" dirty="0"/>
          </a:p>
          <a:p>
            <a:pPr marL="0" indent="0">
              <a:buNone/>
            </a:pPr>
            <a:endParaRPr lang="en-US" altLang="ja-JP" dirty="0"/>
          </a:p>
          <a:p>
            <a:pPr marL="0" indent="0">
              <a:buNone/>
            </a:pPr>
            <a:endParaRPr lang="en-US" altLang="ja-JP" sz="1100" dirty="0"/>
          </a:p>
          <a:p>
            <a:pPr marL="0" indent="0">
              <a:buNone/>
            </a:pPr>
            <a:endParaRPr lang="en-US" altLang="ja-JP" sz="1100" dirty="0"/>
          </a:p>
          <a:p>
            <a:pPr marL="0" indent="0">
              <a:buNone/>
            </a:pPr>
            <a:r>
              <a:rPr lang="ja-JP" altLang="en-US" sz="1100" dirty="0"/>
              <a:t>横断歩道の走行について </a:t>
            </a:r>
            <a:r>
              <a:rPr lang="en-US" altLang="ja-JP" sz="1100" dirty="0"/>
              <a:t>– </a:t>
            </a:r>
            <a:r>
              <a:rPr lang="ja-JP" altLang="en-US" sz="1100" dirty="0"/>
              <a:t>つくばチャレンジ</a:t>
            </a:r>
            <a:r>
              <a:rPr lang="ja-JP" altLang="en-US" sz="1100" u="sng" dirty="0"/>
              <a:t> </a:t>
            </a:r>
            <a:r>
              <a:rPr lang="en-US" altLang="ja-JP" sz="1100" dirty="0"/>
              <a:t>tsukubachallenge.jp</a:t>
            </a:r>
          </a:p>
          <a:p>
            <a:pPr marL="0" indent="0">
              <a:buNone/>
            </a:pPr>
            <a:r>
              <a:rPr lang="ja-JP" altLang="en-US" sz="1100" dirty="0"/>
              <a:t>歩行ガイドロボット総括報告書</a:t>
            </a:r>
            <a:r>
              <a:rPr lang="en-US" altLang="ja-JP" sz="1100" dirty="0"/>
              <a:t> </a:t>
            </a:r>
          </a:p>
          <a:p>
            <a:pPr marL="0" indent="0">
              <a:buNone/>
            </a:pPr>
            <a:r>
              <a:rPr lang="en-US" altLang="ja-JP" sz="1100" dirty="0"/>
              <a:t>jsps.go.jp</a:t>
            </a:r>
          </a:p>
          <a:p>
            <a:pPr marL="0" indent="0">
              <a:buNone/>
            </a:pPr>
            <a:endParaRPr lang="en-US" altLang="ja-JP" dirty="0">
              <a:hlinkClick r:id="rId2"/>
            </a:endParaRPr>
          </a:p>
          <a:p>
            <a:pPr marL="0" indent="0">
              <a:buNone/>
            </a:pPr>
            <a:endParaRPr kumimoji="1" lang="ja-JP" altLang="en-US" dirty="0"/>
          </a:p>
        </p:txBody>
      </p:sp>
    </p:spTree>
    <p:extLst>
      <p:ext uri="{BB962C8B-B14F-4D97-AF65-F5344CB8AC3E}">
        <p14:creationId xmlns:p14="http://schemas.microsoft.com/office/powerpoint/2010/main" val="17947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画像 5" descr="ロゴのクローズ アップ&#10;&#10;自動生成された説明">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長方形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長方形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タイトル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2250098"/>
          </a:xfrm>
        </p:spPr>
        <p:txBody>
          <a:bodyPr rtlCol="0">
            <a:normAutofit/>
          </a:bodyPr>
          <a:lstStyle/>
          <a:p>
            <a:r>
              <a:rPr lang="ja-JP" altLang="en-US" sz="4400" dirty="0">
                <a:solidFill>
                  <a:schemeClr val="tx1"/>
                </a:solidFill>
                <a:latin typeface="+mn-lt"/>
              </a:rPr>
              <a:t>完成をお楽しみに！</a:t>
            </a:r>
            <a:endParaRPr lang="ja" sz="4400" dirty="0">
              <a:solidFill>
                <a:schemeClr val="tx1"/>
              </a:solidFill>
              <a:latin typeface="+mn-lt"/>
            </a:endParaRPr>
          </a:p>
        </p:txBody>
      </p:sp>
    </p:spTree>
    <p:extLst>
      <p:ext uri="{BB962C8B-B14F-4D97-AF65-F5344CB8AC3E}">
        <p14:creationId xmlns:p14="http://schemas.microsoft.com/office/powerpoint/2010/main" val="416187864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A46D621-27D3-4843-8D88-84A958CD3444}"/>
              </a:ext>
            </a:extLst>
          </p:cNvPr>
          <p:cNvSpPr txBox="1"/>
          <p:nvPr/>
        </p:nvSpPr>
        <p:spPr>
          <a:xfrm rot="20644502">
            <a:off x="178211" y="1872753"/>
            <a:ext cx="12305088" cy="2308324"/>
          </a:xfrm>
          <a:prstGeom prst="rect">
            <a:avLst/>
          </a:prstGeom>
          <a:noFill/>
        </p:spPr>
        <p:txBody>
          <a:bodyPr wrap="square" rtlCol="0">
            <a:spAutoFit/>
          </a:bodyPr>
          <a:lstStyle/>
          <a:p>
            <a:r>
              <a:rPr kumimoji="1" lang="ja-JP" altLang="en-US" sz="7200" dirty="0"/>
              <a:t>信号機のない横断歩道</a:t>
            </a:r>
            <a:endParaRPr kumimoji="1" lang="en-US" altLang="ja-JP" sz="7200" dirty="0"/>
          </a:p>
          <a:p>
            <a:r>
              <a:rPr kumimoji="1" lang="ja-JP" altLang="en-US" sz="7200" dirty="0"/>
              <a:t>ヒヤッとしたことありませんか？</a:t>
            </a:r>
            <a:endParaRPr kumimoji="1" lang="en-US" altLang="ja-JP" sz="7200" dirty="0"/>
          </a:p>
        </p:txBody>
      </p:sp>
    </p:spTree>
    <p:extLst>
      <p:ext uri="{BB962C8B-B14F-4D97-AF65-F5344CB8AC3E}">
        <p14:creationId xmlns:p14="http://schemas.microsoft.com/office/powerpoint/2010/main" val="308904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786ADEE-460A-43E9-B3D7-46CC1CFA8133}"/>
              </a:ext>
            </a:extLst>
          </p:cNvPr>
          <p:cNvSpPr>
            <a:spLocks noGrp="1"/>
          </p:cNvSpPr>
          <p:nvPr>
            <p:ph type="title"/>
          </p:nvPr>
        </p:nvSpPr>
        <p:spPr>
          <a:xfrm>
            <a:off x="838200" y="365125"/>
            <a:ext cx="10515600" cy="2495521"/>
          </a:xfrm>
        </p:spPr>
        <p:txBody>
          <a:bodyPr>
            <a:normAutofit/>
          </a:bodyPr>
          <a:lstStyle/>
          <a:p>
            <a:r>
              <a:rPr kumimoji="1" lang="ja-JP" altLang="en-US" sz="4800" b="1" dirty="0">
                <a:latin typeface="Adobe Heiti Std R" panose="020B0400000000000000" pitchFamily="34" charset="-128"/>
                <a:ea typeface="Adobe Heiti Std R" panose="020B0400000000000000" pitchFamily="34" charset="-128"/>
              </a:rPr>
              <a:t>安全にわたるタイミングを知らない</a:t>
            </a:r>
          </a:p>
        </p:txBody>
      </p:sp>
      <p:sp>
        <p:nvSpPr>
          <p:cNvPr id="6" name="コンテンツ プレースホルダー 5">
            <a:extLst>
              <a:ext uri="{FF2B5EF4-FFF2-40B4-BE49-F238E27FC236}">
                <a16:creationId xmlns:a16="http://schemas.microsoft.com/office/drawing/2014/main" id="{803F3FE7-3BE7-4C4C-B84A-CA6DA6C5BDD9}"/>
              </a:ext>
            </a:extLst>
          </p:cNvPr>
          <p:cNvSpPr>
            <a:spLocks noGrp="1"/>
          </p:cNvSpPr>
          <p:nvPr>
            <p:ph idx="1"/>
          </p:nvPr>
        </p:nvSpPr>
        <p:spPr>
          <a:xfrm>
            <a:off x="838200" y="2592198"/>
            <a:ext cx="10515600" cy="3584765"/>
          </a:xfrm>
        </p:spPr>
        <p:txBody>
          <a:bodyPr/>
          <a:lstStyle/>
          <a:p>
            <a:r>
              <a:rPr lang="ja-JP" altLang="en-US" sz="3600" dirty="0"/>
              <a:t>小学生が安全に渡れるようになる</a:t>
            </a:r>
            <a:endParaRPr lang="en-US" altLang="ja-JP" sz="3600" dirty="0"/>
          </a:p>
          <a:p>
            <a:r>
              <a:rPr lang="ja-JP" altLang="en-US" sz="3600" dirty="0"/>
              <a:t>一人でも小学生が横断歩道を渡れるようになる</a:t>
            </a:r>
            <a:endParaRPr lang="en-US" altLang="ja-JP" sz="3600" dirty="0"/>
          </a:p>
          <a:p>
            <a:pPr marL="0" indent="0">
              <a:buNone/>
            </a:pPr>
            <a:endParaRPr kumimoji="1" lang="ja-JP" altLang="en-US" dirty="0"/>
          </a:p>
        </p:txBody>
      </p:sp>
    </p:spTree>
    <p:extLst>
      <p:ext uri="{BB962C8B-B14F-4D97-AF65-F5344CB8AC3E}">
        <p14:creationId xmlns:p14="http://schemas.microsoft.com/office/powerpoint/2010/main" val="191550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910452-E1D6-415C-B6D3-895A6D4ADFDC}"/>
              </a:ext>
            </a:extLst>
          </p:cNvPr>
          <p:cNvSpPr>
            <a:spLocks noGrp="1"/>
          </p:cNvSpPr>
          <p:nvPr>
            <p:ph type="title"/>
          </p:nvPr>
        </p:nvSpPr>
        <p:spPr/>
        <p:txBody>
          <a:bodyPr/>
          <a:lstStyle/>
          <a:p>
            <a:r>
              <a:rPr kumimoji="1" lang="ja-JP" altLang="en-US" dirty="0"/>
              <a:t>現状</a:t>
            </a:r>
            <a:r>
              <a:rPr lang="en-US" altLang="ja-JP" dirty="0"/>
              <a:t>_</a:t>
            </a:r>
            <a:r>
              <a:rPr lang="ja-JP" altLang="en-US" dirty="0"/>
              <a:t>車の一時停止率</a:t>
            </a:r>
            <a:endParaRPr kumimoji="1" lang="ja-JP" altLang="en-US" dirty="0"/>
          </a:p>
        </p:txBody>
      </p:sp>
      <p:graphicFrame>
        <p:nvGraphicFramePr>
          <p:cNvPr id="7" name="コンテンツ プレースホルダー 6">
            <a:extLst>
              <a:ext uri="{FF2B5EF4-FFF2-40B4-BE49-F238E27FC236}">
                <a16:creationId xmlns:a16="http://schemas.microsoft.com/office/drawing/2014/main" id="{6397DEE9-B0A9-4DB6-8BC4-2E2DBFFF2BC4}"/>
              </a:ext>
            </a:extLst>
          </p:cNvPr>
          <p:cNvGraphicFramePr>
            <a:graphicFrameLocks noGrp="1"/>
          </p:cNvGraphicFramePr>
          <p:nvPr>
            <p:ph sz="half" idx="1"/>
            <p:extLst>
              <p:ext uri="{D42A27DB-BD31-4B8C-83A1-F6EECF244321}">
                <p14:modId xmlns:p14="http://schemas.microsoft.com/office/powerpoint/2010/main" val="1838460145"/>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コンテンツ プレースホルダー 8">
            <a:extLst>
              <a:ext uri="{FF2B5EF4-FFF2-40B4-BE49-F238E27FC236}">
                <a16:creationId xmlns:a16="http://schemas.microsoft.com/office/drawing/2014/main" id="{BA6A8ECA-FFEC-44DC-88A3-ED5995654927}"/>
              </a:ext>
            </a:extLst>
          </p:cNvPr>
          <p:cNvSpPr>
            <a:spLocks noGrp="1"/>
          </p:cNvSpPr>
          <p:nvPr>
            <p:ph sz="half" idx="2"/>
          </p:nvPr>
        </p:nvSpPr>
        <p:spPr>
          <a:xfrm>
            <a:off x="6172199" y="1825625"/>
            <a:ext cx="5396219" cy="4351338"/>
          </a:xfrm>
        </p:spPr>
        <p:txBody>
          <a:bodyPr>
            <a:normAutofit/>
          </a:bodyPr>
          <a:lstStyle/>
          <a:p>
            <a:pPr marL="0" indent="0">
              <a:buNone/>
            </a:pPr>
            <a:r>
              <a:rPr kumimoji="1" lang="en-US" altLang="ja-JP" sz="5400" i="1" u="sng" dirty="0"/>
              <a:t>2020</a:t>
            </a:r>
            <a:r>
              <a:rPr kumimoji="1" lang="ja-JP" altLang="en-US" sz="5400" i="1" u="sng" dirty="0"/>
              <a:t>年は</a:t>
            </a:r>
            <a:r>
              <a:rPr kumimoji="1" lang="en-US" altLang="ja-JP" sz="5400" b="1" i="1" u="sng" dirty="0"/>
              <a:t>21.3</a:t>
            </a:r>
            <a:r>
              <a:rPr kumimoji="1" lang="ja-JP" altLang="en-US" sz="5400" b="1" i="1" u="sng" dirty="0"/>
              <a:t>％</a:t>
            </a:r>
            <a:endParaRPr kumimoji="1" lang="en-US" altLang="ja-JP" sz="5400" b="1" i="1" u="sng" dirty="0"/>
          </a:p>
          <a:p>
            <a:pPr marL="0" indent="0">
              <a:buNone/>
            </a:pPr>
            <a:endParaRPr kumimoji="1" lang="en-US" altLang="ja-JP" dirty="0"/>
          </a:p>
          <a:p>
            <a:pPr marL="0" indent="0">
              <a:buNone/>
            </a:pPr>
            <a:r>
              <a:rPr kumimoji="1" lang="en-US" altLang="ja-JP" sz="5400" b="1" i="1" u="sng" dirty="0"/>
              <a:t>8</a:t>
            </a:r>
            <a:r>
              <a:rPr kumimoji="1" lang="ja-JP" altLang="en-US" sz="5400" b="1" i="1" u="sng" dirty="0"/>
              <a:t>割</a:t>
            </a:r>
            <a:r>
              <a:rPr kumimoji="1" lang="ja-JP" altLang="en-US" sz="5400" i="1" u="sng" dirty="0"/>
              <a:t>は止まらない</a:t>
            </a:r>
            <a:endParaRPr kumimoji="1" lang="en-US" altLang="ja-JP" sz="5400" i="1" u="sng" dirty="0"/>
          </a:p>
          <a:p>
            <a:pPr marL="0" indent="0">
              <a:buNone/>
            </a:pPr>
            <a:endParaRPr lang="en-US" altLang="ja-JP" sz="5400" i="1" dirty="0"/>
          </a:p>
          <a:p>
            <a:pPr marL="0" indent="0">
              <a:buNone/>
            </a:pPr>
            <a:endParaRPr lang="en-US" altLang="ja-JP" sz="1100" dirty="0"/>
          </a:p>
          <a:p>
            <a:pPr marL="0" indent="0">
              <a:buNone/>
            </a:pPr>
            <a:r>
              <a:rPr lang="ja-JP" altLang="en-US" sz="1100" dirty="0"/>
              <a:t>信号機のない横断歩道での歩行者横断時における車の一時停止状況全国調査</a:t>
            </a:r>
            <a:endParaRPr lang="en-US" altLang="ja-JP" sz="1100" dirty="0"/>
          </a:p>
          <a:p>
            <a:pPr marL="0" indent="0">
              <a:buNone/>
            </a:pPr>
            <a:r>
              <a:rPr lang="ja-JP" altLang="en-US" sz="1100" dirty="0"/>
              <a:t>（</a:t>
            </a:r>
            <a:r>
              <a:rPr lang="en-US" altLang="ja-JP" sz="1100" dirty="0"/>
              <a:t>2020</a:t>
            </a:r>
            <a:r>
              <a:rPr lang="ja-JP" altLang="en-US" sz="1100" dirty="0"/>
              <a:t>年調査結果）</a:t>
            </a:r>
            <a:r>
              <a:rPr lang="en-US" altLang="ja-JP" sz="1100" dirty="0"/>
              <a:t>/JAF</a:t>
            </a:r>
          </a:p>
          <a:p>
            <a:pPr marL="0" indent="0">
              <a:buNone/>
            </a:pPr>
            <a:r>
              <a:rPr lang="en-US" altLang="ja-JP" sz="1100" i="1" dirty="0"/>
              <a:t>https://jaf.or.jp/common/safety-drive/library/survey-report/2020-crosswalk</a:t>
            </a:r>
          </a:p>
        </p:txBody>
      </p:sp>
    </p:spTree>
    <p:extLst>
      <p:ext uri="{BB962C8B-B14F-4D97-AF65-F5344CB8AC3E}">
        <p14:creationId xmlns:p14="http://schemas.microsoft.com/office/powerpoint/2010/main" val="43447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910452-E1D6-415C-B6D3-895A6D4ADFDC}"/>
              </a:ext>
            </a:extLst>
          </p:cNvPr>
          <p:cNvSpPr>
            <a:spLocks noGrp="1"/>
          </p:cNvSpPr>
          <p:nvPr>
            <p:ph type="title"/>
          </p:nvPr>
        </p:nvSpPr>
        <p:spPr/>
        <p:txBody>
          <a:bodyPr/>
          <a:lstStyle/>
          <a:p>
            <a:r>
              <a:rPr kumimoji="1" lang="ja-JP" altLang="en-US" dirty="0"/>
              <a:t>現状</a:t>
            </a:r>
            <a:r>
              <a:rPr kumimoji="1" lang="en-US" altLang="ja-JP" dirty="0"/>
              <a:t>_</a:t>
            </a:r>
            <a:r>
              <a:rPr kumimoji="1" lang="ja-JP" altLang="en-US" dirty="0"/>
              <a:t>交通人身事故発生状況</a:t>
            </a:r>
          </a:p>
        </p:txBody>
      </p:sp>
      <p:sp>
        <p:nvSpPr>
          <p:cNvPr id="4" name="コンテンツ プレースホルダー 3">
            <a:extLst>
              <a:ext uri="{FF2B5EF4-FFF2-40B4-BE49-F238E27FC236}">
                <a16:creationId xmlns:a16="http://schemas.microsoft.com/office/drawing/2014/main" id="{102122B8-F6C0-4CDD-8EA8-2999B60F5963}"/>
              </a:ext>
            </a:extLst>
          </p:cNvPr>
          <p:cNvSpPr>
            <a:spLocks noGrp="1"/>
          </p:cNvSpPr>
          <p:nvPr>
            <p:ph sz="half" idx="2"/>
          </p:nvPr>
        </p:nvSpPr>
        <p:spPr/>
        <p:txBody>
          <a:bodyPr>
            <a:normAutofit/>
          </a:bodyPr>
          <a:lstStyle/>
          <a:p>
            <a:pPr marL="0" indent="0">
              <a:buNone/>
            </a:pPr>
            <a:r>
              <a:rPr kumimoji="1" lang="en-US" altLang="ja-JP" sz="5400" b="1" i="1" u="sng" dirty="0">
                <a:latin typeface="+mn-ea"/>
              </a:rPr>
              <a:t>1200</a:t>
            </a:r>
            <a:r>
              <a:rPr kumimoji="1" lang="ja-JP" altLang="en-US" sz="5400" b="1" i="1" u="sng" dirty="0">
                <a:latin typeface="+mn-ea"/>
              </a:rPr>
              <a:t>件</a:t>
            </a:r>
            <a:r>
              <a:rPr kumimoji="1" lang="ja-JP" altLang="en-US" sz="5400" i="1" u="sng" dirty="0">
                <a:latin typeface="+mn-ea"/>
              </a:rPr>
              <a:t>の事故</a:t>
            </a:r>
            <a:endParaRPr kumimoji="1" lang="en-US" altLang="ja-JP" sz="5400" i="1" u="sng" dirty="0">
              <a:latin typeface="+mn-ea"/>
            </a:endParaRPr>
          </a:p>
          <a:p>
            <a:pPr marL="0" indent="0">
              <a:buNone/>
            </a:pPr>
            <a:endParaRPr lang="en-US" altLang="ja-JP" i="1" u="sng" dirty="0">
              <a:latin typeface="+mn-ea"/>
            </a:endParaRPr>
          </a:p>
          <a:p>
            <a:pPr marL="0" indent="0">
              <a:buNone/>
            </a:pPr>
            <a:r>
              <a:rPr kumimoji="1" lang="en-US" altLang="ja-JP" sz="5400" b="1" i="1" u="sng" dirty="0">
                <a:latin typeface="+mn-ea"/>
              </a:rPr>
              <a:t>5</a:t>
            </a:r>
            <a:r>
              <a:rPr kumimoji="1" lang="ja-JP" altLang="en-US" sz="5400" b="1" i="1" u="sng" dirty="0">
                <a:latin typeface="+mn-ea"/>
              </a:rPr>
              <a:t>人</a:t>
            </a:r>
            <a:r>
              <a:rPr kumimoji="1" lang="ja-JP" altLang="en-US" sz="5400" i="1" u="sng" dirty="0">
                <a:latin typeface="+mn-ea"/>
              </a:rPr>
              <a:t>の死者</a:t>
            </a:r>
            <a:endParaRPr kumimoji="1" lang="en-US" altLang="ja-JP" sz="5400" i="1" u="sng" dirty="0">
              <a:latin typeface="+mn-ea"/>
            </a:endParaRPr>
          </a:p>
          <a:p>
            <a:pPr marL="0" indent="0">
              <a:buNone/>
            </a:pPr>
            <a:endParaRPr lang="en-US" altLang="ja-JP" sz="5400" i="1" u="sng" dirty="0"/>
          </a:p>
          <a:p>
            <a:pPr marL="0" indent="0">
              <a:buNone/>
            </a:pPr>
            <a:endParaRPr kumimoji="1" lang="en-US" altLang="ja-JP" sz="1100" dirty="0"/>
          </a:p>
          <a:p>
            <a:pPr marL="0" indent="0">
              <a:buNone/>
            </a:pPr>
            <a:endParaRPr lang="en-US" altLang="ja-JP" sz="1100" dirty="0"/>
          </a:p>
          <a:p>
            <a:pPr marL="0" indent="0">
              <a:buNone/>
            </a:pPr>
            <a:endParaRPr kumimoji="1" lang="ja-JP" altLang="en-US" sz="1100" dirty="0"/>
          </a:p>
        </p:txBody>
      </p:sp>
      <p:graphicFrame>
        <p:nvGraphicFramePr>
          <p:cNvPr id="9" name="コンテンツ プレースホルダー 7">
            <a:extLst>
              <a:ext uri="{FF2B5EF4-FFF2-40B4-BE49-F238E27FC236}">
                <a16:creationId xmlns:a16="http://schemas.microsoft.com/office/drawing/2014/main" id="{8A9149E3-896C-405E-8E6B-9A84772BB723}"/>
              </a:ext>
            </a:extLst>
          </p:cNvPr>
          <p:cNvGraphicFramePr>
            <a:graphicFrameLocks noGrp="1"/>
          </p:cNvGraphicFramePr>
          <p:nvPr>
            <p:ph sz="half" idx="1"/>
            <p:extLst>
              <p:ext uri="{D42A27DB-BD31-4B8C-83A1-F6EECF244321}">
                <p14:modId xmlns:p14="http://schemas.microsoft.com/office/powerpoint/2010/main" val="336311406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0660366B-C412-403A-BD88-54655383E873}"/>
              </a:ext>
            </a:extLst>
          </p:cNvPr>
          <p:cNvSpPr txBox="1"/>
          <p:nvPr/>
        </p:nvSpPr>
        <p:spPr>
          <a:xfrm>
            <a:off x="6374672" y="4652341"/>
            <a:ext cx="4885509" cy="830997"/>
          </a:xfrm>
          <a:prstGeom prst="rect">
            <a:avLst/>
          </a:prstGeom>
          <a:noFill/>
        </p:spPr>
        <p:txBody>
          <a:bodyPr wrap="square" rtlCol="0">
            <a:spAutoFit/>
          </a:bodyPr>
          <a:lstStyle/>
          <a:p>
            <a:r>
              <a:rPr kumimoji="1" lang="ja-JP" altLang="en-US" sz="2400" dirty="0"/>
              <a:t>その内、約</a:t>
            </a:r>
            <a:r>
              <a:rPr kumimoji="1" lang="en-US" altLang="ja-JP" sz="2400" dirty="0"/>
              <a:t>2</a:t>
            </a:r>
            <a:r>
              <a:rPr kumimoji="1" lang="ja-JP" altLang="en-US" sz="2400" dirty="0"/>
              <a:t>割の事故は横断歩道で生じている</a:t>
            </a:r>
          </a:p>
        </p:txBody>
      </p:sp>
      <p:sp>
        <p:nvSpPr>
          <p:cNvPr id="7" name="テキスト ボックス 6">
            <a:extLst>
              <a:ext uri="{FF2B5EF4-FFF2-40B4-BE49-F238E27FC236}">
                <a16:creationId xmlns:a16="http://schemas.microsoft.com/office/drawing/2014/main" id="{71A141ED-FA0E-4A85-8951-873C2CDFFA51}"/>
              </a:ext>
            </a:extLst>
          </p:cNvPr>
          <p:cNvSpPr txBox="1"/>
          <p:nvPr/>
        </p:nvSpPr>
        <p:spPr>
          <a:xfrm>
            <a:off x="5769427" y="6176963"/>
            <a:ext cx="6096000" cy="577081"/>
          </a:xfrm>
          <a:prstGeom prst="rect">
            <a:avLst/>
          </a:prstGeom>
          <a:noFill/>
        </p:spPr>
        <p:txBody>
          <a:bodyPr wrap="square">
            <a:spAutoFit/>
          </a:bodyPr>
          <a:lstStyle/>
          <a:p>
            <a:pPr marL="0" indent="0">
              <a:buNone/>
            </a:pPr>
            <a:endParaRPr kumimoji="1" lang="en-US" altLang="ja-JP" sz="1050" dirty="0"/>
          </a:p>
          <a:p>
            <a:pPr marL="0" indent="0">
              <a:buNone/>
            </a:pPr>
            <a:r>
              <a:rPr kumimoji="1" lang="ja-JP" altLang="en-US" sz="1050" dirty="0"/>
              <a:t>各種交通人身事故発生状況</a:t>
            </a:r>
            <a:r>
              <a:rPr kumimoji="1" lang="en-US" altLang="ja-JP" sz="1050" dirty="0"/>
              <a:t>(</a:t>
            </a:r>
            <a:r>
              <a:rPr kumimoji="1" lang="ja-JP" altLang="en-US" sz="1050" dirty="0"/>
              <a:t>令和</a:t>
            </a:r>
            <a:r>
              <a:rPr kumimoji="1" lang="en-US" altLang="ja-JP" sz="1050" dirty="0"/>
              <a:t>2</a:t>
            </a:r>
            <a:r>
              <a:rPr kumimoji="1" lang="ja-JP" altLang="en-US" sz="1050" dirty="0"/>
              <a:t>年中</a:t>
            </a:r>
            <a:r>
              <a:rPr kumimoji="1" lang="en-US" altLang="ja-JP" sz="1050" dirty="0"/>
              <a:t>)/</a:t>
            </a:r>
            <a:r>
              <a:rPr kumimoji="1" lang="ja-JP" altLang="en-US" sz="1050" dirty="0"/>
              <a:t>警視庁</a:t>
            </a:r>
            <a:endParaRPr kumimoji="1" lang="en-US" altLang="ja-JP" sz="1050" dirty="0"/>
          </a:p>
          <a:p>
            <a:pPr marL="0" indent="0">
              <a:buNone/>
            </a:pPr>
            <a:r>
              <a:rPr lang="en-US" altLang="ja-JP" sz="1050" dirty="0"/>
              <a:t>https://www.keishicho.metro.tokyo.jp/about_mpd/jokyo_tokei/tokei_jokyo/vta.files/child.pdf</a:t>
            </a:r>
            <a:endParaRPr kumimoji="1" lang="en-US" altLang="ja-JP" sz="1050" dirty="0"/>
          </a:p>
        </p:txBody>
      </p:sp>
    </p:spTree>
    <p:extLst>
      <p:ext uri="{BB962C8B-B14F-4D97-AF65-F5344CB8AC3E}">
        <p14:creationId xmlns:p14="http://schemas.microsoft.com/office/powerpoint/2010/main" val="91587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F975E9-5166-48AC-8820-5F9FD7C13F16}"/>
              </a:ext>
            </a:extLst>
          </p:cNvPr>
          <p:cNvSpPr>
            <a:spLocks noGrp="1"/>
          </p:cNvSpPr>
          <p:nvPr>
            <p:ph type="title"/>
          </p:nvPr>
        </p:nvSpPr>
        <p:spPr/>
        <p:txBody>
          <a:bodyPr>
            <a:normAutofit fontScale="90000"/>
          </a:bodyPr>
          <a:lstStyle/>
          <a:p>
            <a:r>
              <a:rPr lang="ja-JP" altLang="en-US" dirty="0"/>
              <a:t>交通安全教室で行う内容を日常の中で学ぶ</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8C5F426E-35FE-457D-837F-5B7363A8A41D}"/>
              </a:ext>
            </a:extLst>
          </p:cNvPr>
          <p:cNvSpPr>
            <a:spLocks noGrp="1"/>
          </p:cNvSpPr>
          <p:nvPr>
            <p:ph sz="half" idx="1"/>
          </p:nvPr>
        </p:nvSpPr>
        <p:spPr>
          <a:xfrm>
            <a:off x="322217" y="1825625"/>
            <a:ext cx="5921829" cy="4351338"/>
          </a:xfrm>
        </p:spPr>
        <p:txBody>
          <a:bodyPr>
            <a:normAutofit/>
          </a:bodyPr>
          <a:lstStyle/>
          <a:p>
            <a:r>
              <a:rPr kumimoji="1" lang="ja-JP" altLang="en-US" sz="3200" dirty="0"/>
              <a:t>年に数回行われる警察や</a:t>
            </a:r>
            <a:r>
              <a:rPr kumimoji="1" lang="en-US" altLang="ja-JP" sz="3200" dirty="0"/>
              <a:t>PTA</a:t>
            </a:r>
            <a:r>
              <a:rPr kumimoji="1" lang="ja-JP" altLang="en-US" sz="3200" dirty="0"/>
              <a:t>主催の交通安全教室は、机上の講習が主</a:t>
            </a:r>
            <a:endParaRPr kumimoji="1" lang="en-US" altLang="ja-JP" sz="3200" dirty="0"/>
          </a:p>
          <a:p>
            <a:pPr marL="0" indent="0">
              <a:buNone/>
            </a:pPr>
            <a:r>
              <a:rPr lang="ja-JP" altLang="en-US" sz="3200" dirty="0"/>
              <a:t>→</a:t>
            </a:r>
            <a:r>
              <a:rPr lang="ja-JP" altLang="en-US" sz="3200" b="1" dirty="0">
                <a:solidFill>
                  <a:srgbClr val="FF0000"/>
                </a:solidFill>
              </a:rPr>
              <a:t>実地で講習ができるようにするべき</a:t>
            </a:r>
            <a:endParaRPr kumimoji="1" lang="en-US" altLang="ja-JP" sz="3200" b="1" dirty="0">
              <a:solidFill>
                <a:srgbClr val="FF0000"/>
              </a:solidFill>
            </a:endParaRPr>
          </a:p>
        </p:txBody>
      </p:sp>
      <p:sp>
        <p:nvSpPr>
          <p:cNvPr id="5" name="日付プレースホルダー 4">
            <a:extLst>
              <a:ext uri="{FF2B5EF4-FFF2-40B4-BE49-F238E27FC236}">
                <a16:creationId xmlns:a16="http://schemas.microsoft.com/office/drawing/2014/main" id="{07F573D7-767F-4BBE-BE42-F5EF011349C2}"/>
              </a:ext>
            </a:extLst>
          </p:cNvPr>
          <p:cNvSpPr>
            <a:spLocks noGrp="1"/>
          </p:cNvSpPr>
          <p:nvPr>
            <p:ph type="dt" sz="half" idx="10"/>
          </p:nvPr>
        </p:nvSpPr>
        <p:spPr/>
        <p:txBody>
          <a:bodyPr/>
          <a:lstStyle/>
          <a:p>
            <a:fld id="{F5803612-7A93-4559-B8B6-11F86DCD04EA}" type="datetime1">
              <a:rPr lang="ja-JP" altLang="en-US" smtClean="0"/>
              <a:t>2021/6/22</a:t>
            </a:fld>
            <a:endParaRPr lang="en-US" dirty="0"/>
          </a:p>
        </p:txBody>
      </p:sp>
      <p:pic>
        <p:nvPicPr>
          <p:cNvPr id="9" name="コンテンツ プレースホルダー 8">
            <a:extLst>
              <a:ext uri="{FF2B5EF4-FFF2-40B4-BE49-F238E27FC236}">
                <a16:creationId xmlns:a16="http://schemas.microsoft.com/office/drawing/2014/main" id="{BC25D4B5-68F4-4C31-8D4C-2D3DF3F9149B}"/>
              </a:ext>
            </a:extLst>
          </p:cNvPr>
          <p:cNvPicPr>
            <a:picLocks noGrp="1" noChangeAspect="1"/>
          </p:cNvPicPr>
          <p:nvPr>
            <p:ph sz="half" idx="2"/>
          </p:nvPr>
        </p:nvPicPr>
        <p:blipFill>
          <a:blip r:embed="rId2"/>
          <a:stretch>
            <a:fillRect/>
          </a:stretch>
        </p:blipFill>
        <p:spPr>
          <a:xfrm>
            <a:off x="6172200" y="2477012"/>
            <a:ext cx="5181600" cy="3048564"/>
          </a:xfrm>
          <a:prstGeom prst="rect">
            <a:avLst/>
          </a:prstGeom>
        </p:spPr>
      </p:pic>
      <p:sp>
        <p:nvSpPr>
          <p:cNvPr id="4" name="テキスト ボックス 3">
            <a:extLst>
              <a:ext uri="{FF2B5EF4-FFF2-40B4-BE49-F238E27FC236}">
                <a16:creationId xmlns:a16="http://schemas.microsoft.com/office/drawing/2014/main" id="{86F31252-8D4E-4784-8D63-0449EBD38463}"/>
              </a:ext>
            </a:extLst>
          </p:cNvPr>
          <p:cNvSpPr txBox="1"/>
          <p:nvPr/>
        </p:nvSpPr>
        <p:spPr>
          <a:xfrm>
            <a:off x="6719582" y="5866972"/>
            <a:ext cx="4286774" cy="738664"/>
          </a:xfrm>
          <a:prstGeom prst="rect">
            <a:avLst/>
          </a:prstGeom>
          <a:noFill/>
        </p:spPr>
        <p:txBody>
          <a:bodyPr wrap="square" rtlCol="0">
            <a:spAutoFit/>
          </a:bodyPr>
          <a:lstStyle/>
          <a:p>
            <a:r>
              <a:rPr kumimoji="1" lang="ja-JP" altLang="en-US" sz="1400" dirty="0"/>
              <a:t>効果的な交通安全教育に関する調査研究調査報告書</a:t>
            </a:r>
            <a:r>
              <a:rPr kumimoji="1" lang="en-US" altLang="ja-JP" sz="1400" dirty="0"/>
              <a:t>https://anzenkyouiku.mext.go.jp/mextshiryou/data/koutsu02.pdf</a:t>
            </a:r>
            <a:endParaRPr kumimoji="1" lang="ja-JP" altLang="en-US" sz="1400" dirty="0"/>
          </a:p>
        </p:txBody>
      </p:sp>
    </p:spTree>
    <p:extLst>
      <p:ext uri="{BB962C8B-B14F-4D97-AF65-F5344CB8AC3E}">
        <p14:creationId xmlns:p14="http://schemas.microsoft.com/office/powerpoint/2010/main" val="409789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245AA-C41A-4017-84C7-749418C6D282}"/>
              </a:ext>
            </a:extLst>
          </p:cNvPr>
          <p:cNvSpPr>
            <a:spLocks noGrp="1"/>
          </p:cNvSpPr>
          <p:nvPr>
            <p:ph type="title"/>
          </p:nvPr>
        </p:nvSpPr>
        <p:spPr/>
        <p:txBody>
          <a:bodyPr/>
          <a:lstStyle/>
          <a:p>
            <a:r>
              <a:rPr lang="ja-JP" altLang="en-US" dirty="0"/>
              <a:t>保護者及び学校への登校、下校通知</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6219D4D2-5B59-4F20-A614-643BC98A6F32}"/>
              </a:ext>
            </a:extLst>
          </p:cNvPr>
          <p:cNvSpPr>
            <a:spLocks noGrp="1"/>
          </p:cNvSpPr>
          <p:nvPr>
            <p:ph sz="half" idx="1"/>
          </p:nvPr>
        </p:nvSpPr>
        <p:spPr/>
        <p:txBody>
          <a:bodyPr>
            <a:normAutofit/>
          </a:bodyPr>
          <a:lstStyle/>
          <a:p>
            <a:r>
              <a:rPr kumimoji="1" lang="ja-JP" altLang="en-US" dirty="0"/>
              <a:t>保護者の不安</a:t>
            </a:r>
            <a:endParaRPr kumimoji="1" lang="en-US" altLang="ja-JP" dirty="0"/>
          </a:p>
          <a:p>
            <a:pPr marL="0" indent="0">
              <a:buNone/>
            </a:pPr>
            <a:r>
              <a:rPr lang="ja-JP" altLang="en-US" dirty="0"/>
              <a:t>→子供の登下校時の事故の不安</a:t>
            </a:r>
            <a:endParaRPr lang="en-US" altLang="ja-JP" dirty="0"/>
          </a:p>
          <a:p>
            <a:pPr marL="0" indent="0">
              <a:buNone/>
            </a:pPr>
            <a:endParaRPr kumimoji="1" lang="en-US" altLang="ja-JP" dirty="0"/>
          </a:p>
          <a:p>
            <a:r>
              <a:rPr lang="ja-JP" altLang="en-US" dirty="0"/>
              <a:t>子どもの登下校時に保護者に通知する機能</a:t>
            </a:r>
            <a:endParaRPr lang="en-US" altLang="ja-JP" dirty="0"/>
          </a:p>
          <a:p>
            <a:pPr marL="0" indent="0">
              <a:buNone/>
            </a:pPr>
            <a:r>
              <a:rPr lang="ja-JP" altLang="en-US" dirty="0"/>
              <a:t>→</a:t>
            </a:r>
            <a:r>
              <a:rPr lang="ja-JP" altLang="en-US" b="1" dirty="0">
                <a:solidFill>
                  <a:srgbClr val="FF0000"/>
                </a:solidFill>
              </a:rPr>
              <a:t>保護者の不安を和らげる</a:t>
            </a:r>
            <a:endParaRPr lang="en-US" altLang="ja-JP" b="1" dirty="0">
              <a:solidFill>
                <a:srgbClr val="FF0000"/>
              </a:solidFill>
            </a:endParaRPr>
          </a:p>
          <a:p>
            <a:endParaRPr kumimoji="1" lang="en-US" altLang="ja-JP" dirty="0"/>
          </a:p>
        </p:txBody>
      </p:sp>
      <p:pic>
        <p:nvPicPr>
          <p:cNvPr id="6" name="コンテンツ プレースホルダー 5">
            <a:extLst>
              <a:ext uri="{FF2B5EF4-FFF2-40B4-BE49-F238E27FC236}">
                <a16:creationId xmlns:a16="http://schemas.microsoft.com/office/drawing/2014/main" id="{5107A0E9-F791-4134-85B6-ADE4348C5F45}"/>
              </a:ext>
            </a:extLst>
          </p:cNvPr>
          <p:cNvPicPr>
            <a:picLocks noGrp="1" noChangeAspect="1"/>
          </p:cNvPicPr>
          <p:nvPr>
            <p:ph sz="half" idx="2"/>
          </p:nvPr>
        </p:nvPicPr>
        <p:blipFill>
          <a:blip r:embed="rId2"/>
          <a:stretch>
            <a:fillRect/>
          </a:stretch>
        </p:blipFill>
        <p:spPr>
          <a:xfrm>
            <a:off x="6612212" y="1825625"/>
            <a:ext cx="4301576" cy="4351338"/>
          </a:xfrm>
          <a:prstGeom prst="rect">
            <a:avLst/>
          </a:prstGeom>
        </p:spPr>
      </p:pic>
      <p:sp>
        <p:nvSpPr>
          <p:cNvPr id="5" name="日付プレースホルダー 4">
            <a:extLst>
              <a:ext uri="{FF2B5EF4-FFF2-40B4-BE49-F238E27FC236}">
                <a16:creationId xmlns:a16="http://schemas.microsoft.com/office/drawing/2014/main" id="{7092B8E9-B876-45FC-AB13-7D61DC161A85}"/>
              </a:ext>
            </a:extLst>
          </p:cNvPr>
          <p:cNvSpPr>
            <a:spLocks noGrp="1"/>
          </p:cNvSpPr>
          <p:nvPr>
            <p:ph type="dt" sz="half" idx="10"/>
          </p:nvPr>
        </p:nvSpPr>
        <p:spPr/>
        <p:txBody>
          <a:bodyPr/>
          <a:lstStyle/>
          <a:p>
            <a:fld id="{F5803612-7A93-4559-B8B6-11F86DCD04EA}" type="datetime1">
              <a:rPr lang="ja-JP" altLang="en-US" smtClean="0"/>
              <a:t>2021/6/22</a:t>
            </a:fld>
            <a:endParaRPr lang="en-US" dirty="0"/>
          </a:p>
        </p:txBody>
      </p:sp>
      <p:sp>
        <p:nvSpPr>
          <p:cNvPr id="4" name="テキスト ボックス 3">
            <a:extLst>
              <a:ext uri="{FF2B5EF4-FFF2-40B4-BE49-F238E27FC236}">
                <a16:creationId xmlns:a16="http://schemas.microsoft.com/office/drawing/2014/main" id="{36619186-3012-40FF-BCE1-5483EA694F30}"/>
              </a:ext>
            </a:extLst>
          </p:cNvPr>
          <p:cNvSpPr txBox="1"/>
          <p:nvPr/>
        </p:nvSpPr>
        <p:spPr>
          <a:xfrm>
            <a:off x="6350466" y="6082018"/>
            <a:ext cx="5003334" cy="646331"/>
          </a:xfrm>
          <a:prstGeom prst="rect">
            <a:avLst/>
          </a:prstGeom>
          <a:noFill/>
        </p:spPr>
        <p:txBody>
          <a:bodyPr wrap="square" rtlCol="0">
            <a:spAutoFit/>
          </a:bodyPr>
          <a:lstStyle/>
          <a:p>
            <a:r>
              <a:rPr kumimoji="1" lang="en-US" altLang="ja-JP" sz="1200" dirty="0"/>
              <a:t>【ALSOK</a:t>
            </a:r>
            <a:r>
              <a:rPr kumimoji="1" lang="ja-JP" altLang="en-US" sz="1200" dirty="0"/>
              <a:t>アンケート</a:t>
            </a:r>
            <a:r>
              <a:rPr kumimoji="1" lang="en-US" altLang="ja-JP" sz="1200" dirty="0"/>
              <a:t>】</a:t>
            </a:r>
            <a:r>
              <a:rPr kumimoji="1" lang="ja-JP" altLang="en-US" sz="1200" dirty="0"/>
              <a:t>いまどき小学生のお留守番事情～小学校入学時の子どもへの不安～</a:t>
            </a:r>
            <a:r>
              <a:rPr kumimoji="1" lang="en-US" altLang="ja-JP" sz="1200" dirty="0"/>
              <a:t>,https://www.alsok.co.jp/person/recommend/148/</a:t>
            </a:r>
            <a:endParaRPr kumimoji="1" lang="ja-JP" altLang="en-US" sz="1200" dirty="0"/>
          </a:p>
        </p:txBody>
      </p:sp>
      <p:sp>
        <p:nvSpPr>
          <p:cNvPr id="7" name="正方形/長方形 6">
            <a:extLst>
              <a:ext uri="{FF2B5EF4-FFF2-40B4-BE49-F238E27FC236}">
                <a16:creationId xmlns:a16="http://schemas.microsoft.com/office/drawing/2014/main" id="{37E40B79-7226-47A6-BA0E-FE4CE73E75DD}"/>
              </a:ext>
            </a:extLst>
          </p:cNvPr>
          <p:cNvSpPr/>
          <p:nvPr/>
        </p:nvSpPr>
        <p:spPr>
          <a:xfrm>
            <a:off x="6753138" y="3429000"/>
            <a:ext cx="3800212" cy="2453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6450AFFD-071D-48EB-9633-212C4B8FD09D}"/>
              </a:ext>
            </a:extLst>
          </p:cNvPr>
          <p:cNvSpPr/>
          <p:nvPr/>
        </p:nvSpPr>
        <p:spPr>
          <a:xfrm>
            <a:off x="7961152" y="2983335"/>
            <a:ext cx="1442907" cy="2453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F9A1E7F-DAF8-448F-88F0-52A47812E89A}"/>
              </a:ext>
            </a:extLst>
          </p:cNvPr>
          <p:cNvSpPr txBox="1"/>
          <p:nvPr/>
        </p:nvSpPr>
        <p:spPr>
          <a:xfrm>
            <a:off x="7179722" y="2782858"/>
            <a:ext cx="3954072" cy="646331"/>
          </a:xfrm>
          <a:prstGeom prst="rect">
            <a:avLst/>
          </a:prstGeom>
          <a:noFill/>
        </p:spPr>
        <p:txBody>
          <a:bodyPr wrap="square" rtlCol="0">
            <a:spAutoFit/>
          </a:bodyPr>
          <a:lstStyle/>
          <a:p>
            <a:r>
              <a:rPr kumimoji="1" lang="ja-JP" altLang="en-US" b="1" dirty="0">
                <a:solidFill>
                  <a:srgbClr val="FF0000"/>
                </a:solidFill>
              </a:rPr>
              <a:t>保護者が不安に思うこと</a:t>
            </a:r>
            <a:endParaRPr kumimoji="1" lang="en-US" altLang="ja-JP" b="1" dirty="0">
              <a:solidFill>
                <a:srgbClr val="FF0000"/>
              </a:solidFill>
            </a:endParaRPr>
          </a:p>
          <a:p>
            <a:r>
              <a:rPr kumimoji="1" lang="en-US" altLang="ja-JP" b="1" dirty="0">
                <a:solidFill>
                  <a:srgbClr val="FF0000"/>
                </a:solidFill>
              </a:rPr>
              <a:t>1</a:t>
            </a:r>
            <a:r>
              <a:rPr kumimoji="1" lang="ja-JP" altLang="en-US" b="1" dirty="0">
                <a:solidFill>
                  <a:srgbClr val="FF0000"/>
                </a:solidFill>
              </a:rPr>
              <a:t>位・安全に通学できるか　</a:t>
            </a:r>
            <a:r>
              <a:rPr kumimoji="1" lang="en-US" altLang="ja-JP" b="1" dirty="0">
                <a:solidFill>
                  <a:srgbClr val="FF0000"/>
                </a:solidFill>
              </a:rPr>
              <a:t>72.4%</a:t>
            </a:r>
            <a:endParaRPr kumimoji="1" lang="ja-JP" altLang="en-US" b="1" dirty="0">
              <a:solidFill>
                <a:srgbClr val="FF0000"/>
              </a:solidFill>
            </a:endParaRPr>
          </a:p>
        </p:txBody>
      </p:sp>
    </p:spTree>
    <p:extLst>
      <p:ext uri="{BB962C8B-B14F-4D97-AF65-F5344CB8AC3E}">
        <p14:creationId xmlns:p14="http://schemas.microsoft.com/office/powerpoint/2010/main" val="190435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786ADEE-460A-43E9-B3D7-46CC1CFA8133}"/>
              </a:ext>
            </a:extLst>
          </p:cNvPr>
          <p:cNvSpPr>
            <a:spLocks noGrp="1"/>
          </p:cNvSpPr>
          <p:nvPr>
            <p:ph type="title"/>
          </p:nvPr>
        </p:nvSpPr>
        <p:spPr>
          <a:xfrm>
            <a:off x="838200" y="324031"/>
            <a:ext cx="10515600" cy="1325563"/>
          </a:xfrm>
        </p:spPr>
        <p:txBody>
          <a:bodyPr/>
          <a:lstStyle/>
          <a:p>
            <a:r>
              <a:rPr lang="ja-JP" altLang="en-US" dirty="0"/>
              <a:t>制作するロボット</a:t>
            </a:r>
            <a:endParaRPr kumimoji="1" lang="ja-JP" altLang="en-US" dirty="0"/>
          </a:p>
        </p:txBody>
      </p:sp>
      <p:sp>
        <p:nvSpPr>
          <p:cNvPr id="6" name="コンテンツ プレースホルダー 5">
            <a:extLst>
              <a:ext uri="{FF2B5EF4-FFF2-40B4-BE49-F238E27FC236}">
                <a16:creationId xmlns:a16="http://schemas.microsoft.com/office/drawing/2014/main" id="{803F3FE7-3BE7-4C4C-B84A-CA6DA6C5BDD9}"/>
              </a:ext>
            </a:extLst>
          </p:cNvPr>
          <p:cNvSpPr>
            <a:spLocks noGrp="1"/>
          </p:cNvSpPr>
          <p:nvPr>
            <p:ph idx="1"/>
          </p:nvPr>
        </p:nvSpPr>
        <p:spPr/>
        <p:txBody>
          <a:bodyPr>
            <a:normAutofit/>
          </a:bodyPr>
          <a:lstStyle/>
          <a:p>
            <a:pPr marL="0" indent="0">
              <a:buNone/>
            </a:pPr>
            <a:endParaRPr lang="en-US" altLang="ja-JP" dirty="0">
              <a:hlinkClick r:id="rId2"/>
            </a:endParaRPr>
          </a:p>
          <a:p>
            <a:pPr marL="0" indent="0">
              <a:buNone/>
            </a:pPr>
            <a:endParaRPr kumimoji="1" lang="ja-JP" altLang="en-US" dirty="0"/>
          </a:p>
        </p:txBody>
      </p:sp>
      <p:sp>
        <p:nvSpPr>
          <p:cNvPr id="2" name="テキスト ボックス 1">
            <a:extLst>
              <a:ext uri="{FF2B5EF4-FFF2-40B4-BE49-F238E27FC236}">
                <a16:creationId xmlns:a16="http://schemas.microsoft.com/office/drawing/2014/main" id="{787B74DC-3940-4F7F-857B-BFB944247028}"/>
              </a:ext>
            </a:extLst>
          </p:cNvPr>
          <p:cNvSpPr txBox="1"/>
          <p:nvPr/>
        </p:nvSpPr>
        <p:spPr>
          <a:xfrm>
            <a:off x="518476" y="2432773"/>
            <a:ext cx="11538408" cy="769441"/>
          </a:xfrm>
          <a:prstGeom prst="rect">
            <a:avLst/>
          </a:prstGeom>
          <a:noFill/>
        </p:spPr>
        <p:txBody>
          <a:bodyPr wrap="square" rtlCol="0">
            <a:spAutoFit/>
          </a:bodyPr>
          <a:lstStyle/>
          <a:p>
            <a:r>
              <a:rPr kumimoji="1" lang="en-US" altLang="ja-JP" sz="4400" b="1" dirty="0"/>
              <a:t>“</a:t>
            </a:r>
            <a:r>
              <a:rPr kumimoji="1" lang="ja-JP" altLang="en-US" sz="4400" b="1" dirty="0"/>
              <a:t>子供に、安全な横断方法を教えるロボット</a:t>
            </a:r>
            <a:r>
              <a:rPr kumimoji="1" lang="en-US" altLang="ja-JP" sz="4400" b="1" dirty="0"/>
              <a:t>”</a:t>
            </a:r>
            <a:endParaRPr kumimoji="1" lang="ja-JP" altLang="en-US" sz="4400" b="1" dirty="0"/>
          </a:p>
        </p:txBody>
      </p:sp>
      <p:sp>
        <p:nvSpPr>
          <p:cNvPr id="3" name="テキスト ボックス 2">
            <a:extLst>
              <a:ext uri="{FF2B5EF4-FFF2-40B4-BE49-F238E27FC236}">
                <a16:creationId xmlns:a16="http://schemas.microsoft.com/office/drawing/2014/main" id="{1ACB822E-D81B-41D1-AE59-33B2E1C1A5F3}"/>
              </a:ext>
            </a:extLst>
          </p:cNvPr>
          <p:cNvSpPr txBox="1"/>
          <p:nvPr/>
        </p:nvSpPr>
        <p:spPr>
          <a:xfrm>
            <a:off x="2190205" y="3674950"/>
            <a:ext cx="8046720" cy="2246769"/>
          </a:xfrm>
          <a:prstGeom prst="rect">
            <a:avLst/>
          </a:prstGeom>
          <a:noFill/>
        </p:spPr>
        <p:txBody>
          <a:bodyPr wrap="square" rtlCol="0">
            <a:spAutoFit/>
          </a:bodyPr>
          <a:lstStyle/>
          <a:p>
            <a:pPr algn="ctr"/>
            <a:r>
              <a:rPr kumimoji="1" lang="en-US" altLang="ja-JP" sz="4400" b="1" dirty="0" err="1"/>
              <a:t>CiDer</a:t>
            </a:r>
            <a:r>
              <a:rPr kumimoji="1" lang="en-US" altLang="ja-JP" sz="4400" b="1" dirty="0"/>
              <a:t> Project</a:t>
            </a:r>
          </a:p>
          <a:p>
            <a:endParaRPr kumimoji="1" lang="en-US" altLang="ja-JP" dirty="0"/>
          </a:p>
          <a:p>
            <a:pPr algn="ctr"/>
            <a:endParaRPr kumimoji="1" lang="en-US" altLang="ja-JP" dirty="0"/>
          </a:p>
          <a:p>
            <a:pPr algn="ctr"/>
            <a:r>
              <a:rPr kumimoji="1" lang="en-US" altLang="ja-JP" sz="2800" b="1" dirty="0"/>
              <a:t>C</a:t>
            </a:r>
            <a:r>
              <a:rPr kumimoji="1" lang="en-US" altLang="ja-JP" sz="2800" dirty="0"/>
              <a:t>rossing </a:t>
            </a:r>
            <a:r>
              <a:rPr kumimoji="1" lang="en-US" altLang="ja-JP" sz="2800" b="1" dirty="0" err="1"/>
              <a:t>ID</a:t>
            </a:r>
            <a:r>
              <a:rPr kumimoji="1" lang="en-US" altLang="ja-JP" sz="2800" dirty="0" err="1"/>
              <a:t>entify</a:t>
            </a:r>
            <a:r>
              <a:rPr kumimoji="1" lang="en-US" altLang="ja-JP" sz="2800" dirty="0"/>
              <a:t> </a:t>
            </a:r>
            <a:r>
              <a:rPr kumimoji="1" lang="en-US" altLang="ja-JP" sz="2800" b="1" dirty="0"/>
              <a:t>E</a:t>
            </a:r>
            <a:r>
              <a:rPr kumimoji="1" lang="en-US" altLang="ja-JP" sz="2800" dirty="0"/>
              <a:t>ducation </a:t>
            </a:r>
            <a:r>
              <a:rPr kumimoji="1" lang="en-US" altLang="ja-JP" sz="2800" b="1" dirty="0"/>
              <a:t>R</a:t>
            </a:r>
            <a:r>
              <a:rPr kumimoji="1" lang="en-US" altLang="ja-JP" sz="2800" dirty="0"/>
              <a:t>obot</a:t>
            </a:r>
          </a:p>
          <a:p>
            <a:pPr algn="ctr"/>
            <a:r>
              <a:rPr kumimoji="1" lang="en-US" altLang="ja-JP" sz="2800" dirty="0"/>
              <a:t>(</a:t>
            </a:r>
            <a:r>
              <a:rPr kumimoji="1" lang="ja-JP" altLang="en-US" sz="2800" dirty="0"/>
              <a:t>横断　見極め　教育　ロボット</a:t>
            </a:r>
            <a:r>
              <a:rPr kumimoji="1" lang="en-US" altLang="ja-JP" sz="2800" dirty="0"/>
              <a:t>)</a:t>
            </a:r>
          </a:p>
        </p:txBody>
      </p:sp>
    </p:spTree>
    <p:extLst>
      <p:ext uri="{BB962C8B-B14F-4D97-AF65-F5344CB8AC3E}">
        <p14:creationId xmlns:p14="http://schemas.microsoft.com/office/powerpoint/2010/main" val="353682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786ADEE-460A-43E9-B3D7-46CC1CFA8133}"/>
              </a:ext>
            </a:extLst>
          </p:cNvPr>
          <p:cNvSpPr>
            <a:spLocks noGrp="1"/>
          </p:cNvSpPr>
          <p:nvPr>
            <p:ph type="title"/>
          </p:nvPr>
        </p:nvSpPr>
        <p:spPr>
          <a:xfrm>
            <a:off x="838200" y="324031"/>
            <a:ext cx="10515600" cy="1325563"/>
          </a:xfrm>
        </p:spPr>
        <p:txBody>
          <a:bodyPr/>
          <a:lstStyle/>
          <a:p>
            <a:r>
              <a:rPr lang="ja-JP" altLang="en-US" dirty="0"/>
              <a:t>制作するロボットのイメージ</a:t>
            </a:r>
            <a:endParaRPr kumimoji="1" lang="ja-JP" altLang="en-US" dirty="0"/>
          </a:p>
        </p:txBody>
      </p:sp>
      <p:sp>
        <p:nvSpPr>
          <p:cNvPr id="6" name="コンテンツ プレースホルダー 5">
            <a:extLst>
              <a:ext uri="{FF2B5EF4-FFF2-40B4-BE49-F238E27FC236}">
                <a16:creationId xmlns:a16="http://schemas.microsoft.com/office/drawing/2014/main" id="{803F3FE7-3BE7-4C4C-B84A-CA6DA6C5BDD9}"/>
              </a:ext>
            </a:extLst>
          </p:cNvPr>
          <p:cNvSpPr>
            <a:spLocks noGrp="1"/>
          </p:cNvSpPr>
          <p:nvPr>
            <p:ph idx="1"/>
          </p:nvPr>
        </p:nvSpPr>
        <p:spPr/>
        <p:txBody>
          <a:bodyPr>
            <a:normAutofit/>
          </a:bodyPr>
          <a:lstStyle/>
          <a:p>
            <a:pPr marL="0" indent="0">
              <a:buNone/>
            </a:pPr>
            <a:endParaRPr lang="en-US" altLang="ja-JP" dirty="0">
              <a:hlinkClick r:id="rId2"/>
            </a:endParaRPr>
          </a:p>
          <a:p>
            <a:pPr marL="0" indent="0">
              <a:buNone/>
            </a:pPr>
            <a:endParaRPr kumimoji="1" lang="ja-JP" altLang="en-US" dirty="0"/>
          </a:p>
        </p:txBody>
      </p:sp>
      <p:pic>
        <p:nvPicPr>
          <p:cNvPr id="4" name="図 3">
            <a:extLst>
              <a:ext uri="{FF2B5EF4-FFF2-40B4-BE49-F238E27FC236}">
                <a16:creationId xmlns:a16="http://schemas.microsoft.com/office/drawing/2014/main" id="{D11AB831-7042-4698-AFF2-F7559F7E1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828" y="2706011"/>
            <a:ext cx="4621373" cy="3694867"/>
          </a:xfrm>
          <a:prstGeom prst="rect">
            <a:avLst/>
          </a:prstGeom>
        </p:spPr>
      </p:pic>
      <p:pic>
        <p:nvPicPr>
          <p:cNvPr id="7" name="図 6">
            <a:extLst>
              <a:ext uri="{FF2B5EF4-FFF2-40B4-BE49-F238E27FC236}">
                <a16:creationId xmlns:a16="http://schemas.microsoft.com/office/drawing/2014/main" id="{9D5FF959-8E90-4887-8F09-FCA14EBC0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057" y="1601710"/>
            <a:ext cx="5072743" cy="4055743"/>
          </a:xfrm>
          <a:prstGeom prst="rect">
            <a:avLst/>
          </a:prstGeom>
        </p:spPr>
      </p:pic>
    </p:spTree>
    <p:extLst>
      <p:ext uri="{BB962C8B-B14F-4D97-AF65-F5344CB8AC3E}">
        <p14:creationId xmlns:p14="http://schemas.microsoft.com/office/powerpoint/2010/main" val="4290604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69_TF78438558" id="{2945AAA2-7688-4005-90A9-8A45BB05BCD5}" vid="{A0561D64-9419-48E0-BFEB-C6FD5CC93152}"/>
    </a:ext>
  </a:extLst>
</a:theme>
</file>

<file path=ppt/theme/theme2.xml><?xml version="1.0" encoding="utf-8"?>
<a:theme xmlns:a="http://schemas.openxmlformats.org/drawingml/2006/main" name="石版">
  <a:themeElements>
    <a:clrScheme name="石版">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版">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版">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2C698EF654C1342ABBFB3595E43FA3C" ma:contentTypeVersion="7" ma:contentTypeDescription="新しいドキュメントを作成します。" ma:contentTypeScope="" ma:versionID="edd554f1e72070d8c8124aab5062fc04">
  <xsd:schema xmlns:xsd="http://www.w3.org/2001/XMLSchema" xmlns:xs="http://www.w3.org/2001/XMLSchema" xmlns:p="http://schemas.microsoft.com/office/2006/metadata/properties" xmlns:ns2="a4f6a580-d5db-46fb-9f70-81b9d3d7d2c8" targetNamespace="http://schemas.microsoft.com/office/2006/metadata/properties" ma:root="true" ma:fieldsID="bbb9fade0ff294a12cb8ee37873e3927" ns2:_="">
    <xsd:import namespace="a4f6a580-d5db-46fb-9f70-81b9d3d7d2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6a580-d5db-46fb-9f70-81b9d3d7d2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B9E02D-FAFB-4407-A082-E99796FE4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6a580-d5db-46fb-9f70-81b9d3d7d2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DD54CD-A68F-42B9-9EF8-B7D4639A520D}">
  <ds:schemaRefs>
    <ds:schemaRef ds:uri="http://schemas.microsoft.com/sharepoint/v3/contenttype/forms"/>
  </ds:schemaRefs>
</ds:datastoreItem>
</file>

<file path=customXml/itemProps3.xml><?xml version="1.0" encoding="utf-8"?>
<ds:datastoreItem xmlns:ds="http://schemas.openxmlformats.org/officeDocument/2006/customXml" ds:itemID="{8C12D4DC-2C39-465C-9CC4-3DF9820D903D}">
  <ds:schemaRef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a4f6a580-d5db-46fb-9f70-81b9d3d7d2c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TM04033929[[fn=石版]]</Template>
  <TotalTime>0</TotalTime>
  <Words>468</Words>
  <Application>Microsoft Office PowerPoint</Application>
  <PresentationFormat>ワイド画面</PresentationFormat>
  <Paragraphs>65</Paragraphs>
  <Slides>11</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11</vt:i4>
      </vt:variant>
    </vt:vector>
  </HeadingPairs>
  <TitlesOfParts>
    <vt:vector size="27" baseType="lpstr">
      <vt:lpstr>Adobe Heiti Std R</vt:lpstr>
      <vt:lpstr>Meiryo UI</vt:lpstr>
      <vt:lpstr>ＭＳ Ｐゴシック</vt:lpstr>
      <vt:lpstr>メイリオ</vt:lpstr>
      <vt:lpstr>游ゴシック</vt:lpstr>
      <vt:lpstr>游ゴシック Light</vt:lpstr>
      <vt:lpstr>Arial</vt:lpstr>
      <vt:lpstr>Calibri</vt:lpstr>
      <vt:lpstr>Calisto MT</vt:lpstr>
      <vt:lpstr>Century Gothic</vt:lpstr>
      <vt:lpstr>Garamond</vt:lpstr>
      <vt:lpstr>Trebuchet MS</vt:lpstr>
      <vt:lpstr>Wingdings 2</vt:lpstr>
      <vt:lpstr>SavonVTI</vt:lpstr>
      <vt:lpstr>石版</vt:lpstr>
      <vt:lpstr>Office テーマ</vt:lpstr>
      <vt:lpstr>MIRS2104 『CiDer Project』</vt:lpstr>
      <vt:lpstr>PowerPoint プレゼンテーション</vt:lpstr>
      <vt:lpstr>安全にわたるタイミングを知らない</vt:lpstr>
      <vt:lpstr>現状_車の一時停止率</vt:lpstr>
      <vt:lpstr>現状_交通人身事故発生状況</vt:lpstr>
      <vt:lpstr>交通安全教室で行う内容を日常の中で学ぶ </vt:lpstr>
      <vt:lpstr>保護者及び学校への登校、下校通知 </vt:lpstr>
      <vt:lpstr>制作するロボット</vt:lpstr>
      <vt:lpstr>制作するロボットのイメージ</vt:lpstr>
      <vt:lpstr>技術調査および類似製品</vt:lpstr>
      <vt:lpstr>完成をお楽しみに！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2020-07-03T12:48:47Z</dcterms:created>
  <dcterms:modified xsi:type="dcterms:W3CDTF">2021-06-22T03:31:50Z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0x01010052C698EF654C1342ABBFB3595E43FA3C</vt:lpwstr>
  </property>
</Properties>
</file>