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71" r:id="rId5"/>
    <p:sldId id="265" r:id="rId6"/>
    <p:sldId id="270" r:id="rId7"/>
    <p:sldId id="259" r:id="rId8"/>
    <p:sldId id="258" r:id="rId9"/>
    <p:sldId id="260" r:id="rId10"/>
    <p:sldId id="266" r:id="rId11"/>
    <p:sldId id="267" r:id="rId12"/>
    <p:sldId id="268" r:id="rId13"/>
    <p:sldId id="269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28F2D-EDF7-464F-AD9D-D5D3E4AD0B00}" v="9" dt="2021-07-16T02:43:53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70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15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0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902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244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09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34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06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94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96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14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606E-C9C0-4DE1-BE8E-B955D340D38B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596872-B00C-4251-BCF9-CE0EEA7A7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98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CA056-96A8-4DD3-AFDE-831D0295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ja-JP" sz="5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MIRS2101</a:t>
            </a:r>
            <a:r>
              <a:rPr kumimoji="1" lang="ja-JP" altLang="en-US" sz="54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システム提案</a:t>
            </a:r>
            <a:endParaRPr kumimoji="1" lang="ja-JP" altLang="en-US" sz="5400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C7405A-57EE-4007-8640-EC282F8342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ja-JP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PM</a:t>
            </a:r>
            <a:r>
              <a:rPr lang="ja-JP" alt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武藤楓　</a:t>
            </a:r>
            <a:r>
              <a:rPr lang="en-US" altLang="ja-JP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TL</a:t>
            </a:r>
            <a:r>
              <a:rPr lang="ja-JP" alt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草茅新太　</a:t>
            </a:r>
            <a:r>
              <a:rPr lang="en-US" altLang="ja-JP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DM</a:t>
            </a:r>
            <a:r>
              <a:rPr lang="ja-JP" alt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飯山奏美　</a:t>
            </a:r>
            <a:endParaRPr lang="en-US" altLang="ja-JP" sz="18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ja-JP" alt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木全竜　野谷和生　松永立樹　</a:t>
            </a:r>
            <a:r>
              <a:rPr lang="ja-JP" alt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渡辺</a:t>
            </a:r>
            <a:r>
              <a:rPr lang="ja-JP" alt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rPr>
              <a:t>裕紀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790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4DBD65-155A-411A-BFFB-CD52121E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開発項目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0B6074-4785-4BA9-8F1A-81DC123EC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sz="2400" dirty="0"/>
              <a:t>《</a:t>
            </a:r>
            <a:r>
              <a:rPr kumimoji="1" lang="ja-JP" altLang="en-US" sz="2400" dirty="0"/>
              <a:t>ソフト</a:t>
            </a:r>
            <a:r>
              <a:rPr kumimoji="1" lang="en-US" altLang="ja-JP" sz="2400" dirty="0"/>
              <a:t>》</a:t>
            </a:r>
          </a:p>
          <a:p>
            <a:pPr marL="0" indent="0">
              <a:buNone/>
            </a:pPr>
            <a:r>
              <a:rPr lang="ja-JP" altLang="en-US" sz="2400" dirty="0"/>
              <a:t>・自動でユーザーを画角内に収めるための顔認識プログラムの作成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・タブレットを用いた、ユーザーによる遠隔操作の実現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・外国人や子供にもわかりやすい</a:t>
            </a:r>
            <a:r>
              <a:rPr lang="en-US" altLang="ja-JP" sz="2400" dirty="0"/>
              <a:t>UI</a:t>
            </a:r>
            <a:r>
              <a:rPr lang="ja-JP" altLang="en-US" sz="2400" dirty="0"/>
              <a:t>（矢印や簡単な単語など）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</a:t>
            </a:r>
            <a:r>
              <a:rPr kumimoji="1" lang="en-US" altLang="ja-JP" sz="2400" dirty="0"/>
              <a:t>Bluetooth</a:t>
            </a:r>
            <a:r>
              <a:rPr kumimoji="1" lang="ja-JP" altLang="en-US" sz="2400" dirty="0"/>
              <a:t>を用いた、スマホの遠隔撮影の実現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14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9960C-C404-4369-A274-17AE8AF40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物品購入計画</a:t>
            </a: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279EBBD8-5517-47B3-A502-11DEFD83C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827316"/>
              </p:ext>
            </p:extLst>
          </p:nvPr>
        </p:nvGraphicFramePr>
        <p:xfrm>
          <a:off x="1451579" y="1853754"/>
          <a:ext cx="9604375" cy="4246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3986979407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1601196364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708497452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215159165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6185090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物品名</a:t>
                      </a:r>
                      <a:endParaRPr kumimoji="1" lang="en-US" altLang="ja-JP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型番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単価（円）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数量（個）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価格（円）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2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サーボモーター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339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昇降機構用ベアリング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0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9</a:t>
                      </a:r>
                      <a:r>
                        <a:rPr kumimoji="1" lang="ja-JP" altLang="en-US" dirty="0"/>
                        <a:t>軸センサ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883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昇降用モータ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31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SF-20</a:t>
                      </a:r>
                      <a:r>
                        <a:rPr kumimoji="1" lang="ja-JP" altLang="en-US" dirty="0"/>
                        <a:t>・</a:t>
                      </a:r>
                      <a:r>
                        <a:rPr kumimoji="1" lang="en-US" altLang="ja-JP" dirty="0"/>
                        <a:t>20</a:t>
                      </a:r>
                      <a:r>
                        <a:rPr kumimoji="1" lang="ja-JP" altLang="en-US" dirty="0"/>
                        <a:t>アルミ角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未定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364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昇降用ベルト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9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キャスター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HGL-32GNB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549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1098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365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ケーブルベア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07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タブレット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044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912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3ABE5D2-133C-4329-BF0E-E11E4FFB2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kumimoji="1" lang="ja-JP" altLang="en-US" sz="3600"/>
              <a:t>目次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7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CB8F7C-4AD0-4F6A-8C6F-1398442D8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>
                <a:solidFill>
                  <a:srgbClr val="000000"/>
                </a:solidFill>
              </a:rPr>
              <a:t>１．</a:t>
            </a:r>
            <a:r>
              <a:rPr lang="ja-JP" altLang="en-US" dirty="0">
                <a:solidFill>
                  <a:srgbClr val="000000"/>
                </a:solidFill>
              </a:rPr>
              <a:t>背景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0000"/>
                </a:solidFill>
              </a:rPr>
              <a:t>２．プロジェクトテーマ</a:t>
            </a:r>
            <a:endParaRPr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>
                <a:solidFill>
                  <a:srgbClr val="000000"/>
                </a:solidFill>
              </a:rPr>
              <a:t>３．製品コンセプト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0000"/>
                </a:solidFill>
              </a:rPr>
              <a:t>４．システム外観</a:t>
            </a:r>
            <a:endParaRPr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>
                <a:solidFill>
                  <a:srgbClr val="000000"/>
                </a:solidFill>
              </a:rPr>
              <a:t>５．仕様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0000"/>
                </a:solidFill>
              </a:rPr>
              <a:t>６．動作シナリオ</a:t>
            </a:r>
            <a:endParaRPr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kumimoji="1" lang="ja-JP" altLang="en-US" dirty="0">
                <a:solidFill>
                  <a:srgbClr val="000000"/>
                </a:solidFill>
              </a:rPr>
              <a:t>７．</a:t>
            </a:r>
            <a:r>
              <a:rPr lang="ja-JP" altLang="en-US" dirty="0">
                <a:solidFill>
                  <a:srgbClr val="000000"/>
                </a:solidFill>
              </a:rPr>
              <a:t>開発項目</a:t>
            </a:r>
            <a:endParaRPr kumimoji="1" lang="en-US" altLang="ja-JP" dirty="0">
              <a:solidFill>
                <a:srgbClr val="00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dirty="0">
                <a:solidFill>
                  <a:srgbClr val="000000"/>
                </a:solidFill>
              </a:rPr>
              <a:t>８．物品購入計画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89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9E012D-F82B-409E-970B-684A4E27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背景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6B3D66-CF8F-4F6D-B454-B8EE5E5E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コロナウイルスの収束後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→今まで外出を自粛していた分、旅行に行く人が急増すると予想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観光地で写真を撮ってもらう際に</a:t>
            </a:r>
            <a:r>
              <a:rPr kumimoji="1" lang="en-US" altLang="ja-JP" dirty="0"/>
              <a:t>…</a:t>
            </a:r>
          </a:p>
          <a:p>
            <a:pPr marL="0" indent="0">
              <a:buNone/>
            </a:pPr>
            <a:r>
              <a:rPr lang="ja-JP" altLang="en-US" dirty="0"/>
              <a:t>・写真を撮りたいが人に頼みづらい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・自分の思った通りの写真を撮りたい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・何度も撮り直しを頼みづらい</a:t>
            </a:r>
            <a:r>
              <a:rPr lang="en-US" altLang="ja-JP" dirty="0"/>
              <a:t>			</a:t>
            </a:r>
            <a:r>
              <a:rPr lang="ja-JP" altLang="en-US" dirty="0"/>
              <a:t>といった問題が挙げられる。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94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842EB-E5C1-402F-BFD2-93E182840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kumimoji="1" lang="ja-JP" altLang="en-US"/>
              <a:t>プロジェクトテーマ</a:t>
            </a:r>
            <a:endParaRPr kumimoji="1" lang="ja-JP" alt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63871BD-B8F9-446E-8A5A-D00E225FE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+mn-ea"/>
              </a:rPr>
              <a:t>MemoLip</a:t>
            </a:r>
          </a:p>
          <a:p>
            <a:pPr marL="0" indent="0">
              <a:buNone/>
            </a:pPr>
            <a:r>
              <a:rPr lang="en-US" dirty="0">
                <a:latin typeface="+mn-ea"/>
              </a:rPr>
              <a:t>Memory Leave in photo </a:t>
            </a:r>
            <a:r>
              <a:rPr lang="en-US" dirty="0"/>
              <a:t>: </a:t>
            </a:r>
            <a:r>
              <a:rPr lang="ja-JP" altLang="en-US" dirty="0"/>
              <a:t>思い出を写真に残す</a:t>
            </a:r>
            <a:endParaRPr lang="en-US" altLang="ja-JP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ja-JP" altLang="en-US" sz="1200" dirty="0"/>
              <a:t>・誰でも気軽に、その時の思い出を写真に残せるようにしたい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・たくさんの人が得た思い出や気持ちを背景で表し、手前にあるカメラは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　「思い出のワンシーンを切り取る」という意味が込められている</a:t>
            </a:r>
            <a:endParaRPr lang="en-US" sz="1200" dirty="0"/>
          </a:p>
        </p:txBody>
      </p:sp>
      <p:pic>
        <p:nvPicPr>
          <p:cNvPr id="9" name="コンテンツ プレースホルダー 8" descr="おもちゃ, レゴ, 食品, 花 が含まれている画像&#10;&#10;自動的に生成された説明">
            <a:extLst>
              <a:ext uri="{FF2B5EF4-FFF2-40B4-BE49-F238E27FC236}">
                <a16:creationId xmlns:a16="http://schemas.microsoft.com/office/drawing/2014/main" id="{C261649D-E7F6-4E07-A14E-CB5B72995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139" y="2257613"/>
            <a:ext cx="3500715" cy="2966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22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7E01936-CDA1-4341-9194-D50DD8BD9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製品コンセプト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24C34E-7BDD-4034-8CD0-DEEEA358D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◎観光地における写真撮影補助ロボット</a:t>
            </a:r>
            <a:endParaRPr lang="en-US" altLang="ja-JP" sz="18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>
                <a:uFill>
                  <a:solidFill>
                    <a:srgbClr val="C00000"/>
                  </a:solidFill>
                </a:uFill>
              </a:rPr>
              <a:t>・</a:t>
            </a:r>
            <a:r>
              <a:rPr lang="ja-JP" altLang="en-US" sz="1800" u="heavy" dirty="0">
                <a:uFill>
                  <a:solidFill>
                    <a:srgbClr val="C00000"/>
                  </a:solidFill>
                </a:uFill>
              </a:rPr>
              <a:t>写真撮影</a:t>
            </a:r>
            <a:endParaRPr lang="en-US" altLang="ja-JP" sz="1800" u="heavy" dirty="0">
              <a:uFill>
                <a:solidFill>
                  <a:srgbClr val="C00000"/>
                </a:solidFill>
              </a:u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600" dirty="0"/>
              <a:t>→搭載タブレットを使って、自分のスマホや搭載カメラ　</a:t>
            </a:r>
            <a:endParaRPr lang="en-US" altLang="ja-JP" sz="16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600" dirty="0"/>
              <a:t>　　での写真撮影が可能</a:t>
            </a:r>
            <a:endParaRPr lang="en-US" altLang="ja-JP" sz="16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・</a:t>
            </a:r>
            <a:r>
              <a:rPr lang="ja-JP" altLang="en-US" sz="1800" u="heavy" dirty="0">
                <a:uFill>
                  <a:solidFill>
                    <a:srgbClr val="C00000"/>
                  </a:solidFill>
                </a:uFill>
              </a:rPr>
              <a:t>撮影位置の自動調整</a:t>
            </a:r>
            <a:endParaRPr lang="en-US" altLang="ja-JP" sz="1800" u="heavy" dirty="0">
              <a:uFill>
                <a:solidFill>
                  <a:srgbClr val="C00000"/>
                </a:solidFill>
              </a:u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600" dirty="0"/>
              <a:t>→被写体の自動認識によって、撮影位置を自動調整</a:t>
            </a:r>
            <a:endParaRPr lang="en-US" altLang="ja-JP" sz="16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・</a:t>
            </a:r>
            <a:r>
              <a:rPr lang="ja-JP" altLang="en-US" sz="1800" u="heavy" dirty="0">
                <a:uFill>
                  <a:solidFill>
                    <a:srgbClr val="C00000"/>
                  </a:solidFill>
                </a:uFill>
              </a:rPr>
              <a:t>自由な位置、画角からの作成</a:t>
            </a:r>
            <a:endParaRPr lang="en-US" altLang="ja-JP" sz="1800" u="heavy" dirty="0">
              <a:uFill>
                <a:solidFill>
                  <a:srgbClr val="C00000"/>
                </a:solidFill>
              </a:u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600" dirty="0"/>
              <a:t>→タブレットを使って、手動でより細かい調整ができる</a:t>
            </a:r>
            <a:endParaRPr lang="en-US" altLang="ja-JP" sz="16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・</a:t>
            </a:r>
            <a:r>
              <a:rPr lang="ja-JP" altLang="en-US" sz="1800" u="heavy" dirty="0">
                <a:uFill>
                  <a:solidFill>
                    <a:srgbClr val="C00000"/>
                  </a:solidFill>
                </a:uFill>
              </a:rPr>
              <a:t>写真の共有</a:t>
            </a:r>
            <a:endParaRPr lang="en-US" altLang="ja-JP" sz="1800" u="heavy" dirty="0">
              <a:uFill>
                <a:solidFill>
                  <a:srgbClr val="C00000"/>
                </a:solidFill>
              </a:u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600" dirty="0"/>
              <a:t>→搭載カメラで撮った写真をスマホに送信</a:t>
            </a:r>
            <a:endParaRPr lang="en-US" altLang="ja-JP" sz="1600" dirty="0"/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・</a:t>
            </a:r>
            <a:r>
              <a:rPr lang="ja-JP" altLang="en-US" sz="1800" u="heavy" dirty="0">
                <a:uFill>
                  <a:solidFill>
                    <a:srgbClr val="C00000"/>
                  </a:solidFill>
                </a:uFill>
              </a:rPr>
              <a:t>撮り直しが可能</a:t>
            </a:r>
            <a:endParaRPr lang="en-US" altLang="ja-JP" sz="1800" u="heavy" dirty="0">
              <a:uFill>
                <a:solidFill>
                  <a:srgbClr val="C00000"/>
                </a:solidFill>
              </a:u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ja-JP" altLang="en-US" sz="1800" dirty="0"/>
              <a:t>　</a:t>
            </a:r>
            <a:r>
              <a:rPr lang="ja-JP" altLang="en-US" sz="1600" dirty="0"/>
              <a:t>→制限時間内なら満足いくまで撮り直しができる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91510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4BE214B-2C92-47AF-8D90-698211103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6D07CD-E0E5-42ED-BA28-6CB6ADC3B0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06C21504-F9BB-4EF3-BF74-B5EBC361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システム外観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69A020F-4984-4DD0-898A-B60A4882B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DBD7910-C834-402E-BBEA-49EB4C778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9477"/>
            <a:ext cx="5550355" cy="804406"/>
          </a:xfrm>
        </p:spPr>
        <p:txBody>
          <a:bodyPr>
            <a:noAutofit/>
          </a:bodyPr>
          <a:lstStyle/>
          <a:p>
            <a:pPr marL="0" indent="0">
              <a:lnSpc>
                <a:spcPts val="1200"/>
              </a:lnSpc>
              <a:buNone/>
            </a:pPr>
            <a:r>
              <a:rPr lang="ja-JP" altLang="en-US" sz="1400" b="1" dirty="0"/>
              <a:t>・外観</a:t>
            </a:r>
            <a:endParaRPr lang="en-US" altLang="ja-JP" sz="1400" b="1" dirty="0"/>
          </a:p>
          <a:p>
            <a:pPr marL="0" indent="0">
              <a:lnSpc>
                <a:spcPts val="1200"/>
              </a:lnSpc>
              <a:buNone/>
            </a:pPr>
            <a:r>
              <a:rPr lang="ja-JP" altLang="en-US" sz="1400" dirty="0"/>
              <a:t>→下部の白い外装と、外部からの自然光を取り込む上部外装。</a:t>
            </a:r>
            <a:endParaRPr lang="en-US" altLang="ja-JP" sz="1400" dirty="0"/>
          </a:p>
          <a:p>
            <a:pPr marL="0" indent="0">
              <a:lnSpc>
                <a:spcPts val="1200"/>
              </a:lnSpc>
              <a:buNone/>
            </a:pPr>
            <a:endParaRPr lang="en-US" altLang="ja-JP" sz="1400" dirty="0"/>
          </a:p>
          <a:p>
            <a:pPr marL="0" indent="0">
              <a:lnSpc>
                <a:spcPts val="1200"/>
              </a:lnSpc>
              <a:buNone/>
            </a:pPr>
            <a:r>
              <a:rPr lang="ja-JP" altLang="en-US" sz="1400" b="1" dirty="0"/>
              <a:t>・足回り</a:t>
            </a:r>
            <a:endParaRPr lang="en-US" altLang="ja-JP" sz="1400" b="1" dirty="0"/>
          </a:p>
          <a:p>
            <a:pPr marL="0" indent="0">
              <a:lnSpc>
                <a:spcPts val="1200"/>
              </a:lnSpc>
              <a:buNone/>
            </a:pPr>
            <a:r>
              <a:rPr lang="ja-JP" altLang="en-US" sz="1400" dirty="0"/>
              <a:t>→車輪タイプのキャスターを搭載。自在車だから</a:t>
            </a:r>
            <a:r>
              <a:rPr lang="en-US" altLang="ja-JP" sz="1400" dirty="0"/>
              <a:t>360</a:t>
            </a:r>
            <a:r>
              <a:rPr lang="ja-JP" altLang="en-US" sz="1400" dirty="0"/>
              <a:t>度旋回。</a:t>
            </a:r>
            <a:endParaRPr lang="en-US" altLang="ja-JP" sz="1400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endParaRPr lang="en-US" altLang="ja-JP" sz="1400" b="1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r>
              <a:rPr lang="ja-JP" altLang="en-US" sz="1400" b="1" dirty="0"/>
              <a:t>・昇降機構</a:t>
            </a:r>
            <a:endParaRPr lang="en-US" altLang="ja-JP" sz="1400" b="1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r>
              <a:rPr lang="ja-JP" altLang="en-US" sz="1400" dirty="0"/>
              <a:t>→目線の高さから下から見上げるアングルまでカメラの位置が移動。</a:t>
            </a:r>
            <a:endParaRPr lang="en-US" altLang="ja-JP" sz="1400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endParaRPr lang="en-US" altLang="ja-JP" sz="1400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r>
              <a:rPr lang="ja-JP" altLang="en-US" sz="1400" b="1" dirty="0"/>
              <a:t>・ジンバル機構</a:t>
            </a:r>
            <a:endParaRPr lang="en-US" altLang="ja-JP" sz="1400" b="1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r>
              <a:rPr lang="ja-JP" altLang="en-US" sz="1400" dirty="0"/>
              <a:t>→縦、横方向に旋回することで好みの角度にカメラを移動。</a:t>
            </a:r>
            <a:endParaRPr lang="en-US" altLang="ja-JP" sz="1400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endParaRPr lang="en-US" altLang="ja-JP" sz="1400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r>
              <a:rPr lang="ja-JP" altLang="en-US" sz="1400" b="1" dirty="0"/>
              <a:t>・緊急停止ボタン</a:t>
            </a:r>
            <a:endParaRPr lang="en-US" altLang="ja-JP" sz="1400" b="1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r>
              <a:rPr lang="ja-JP" altLang="en-US" sz="1400" dirty="0"/>
              <a:t>→何かがあった場合、動作を停止。</a:t>
            </a:r>
            <a:endParaRPr lang="en-US" altLang="ja-JP" sz="1400" dirty="0"/>
          </a:p>
          <a:p>
            <a:pPr marL="0" indent="0">
              <a:lnSpc>
                <a:spcPts val="1200"/>
              </a:lnSpc>
              <a:buFont typeface="Arial" panose="020B0604020202020204" pitchFamily="34" charset="0"/>
              <a:buNone/>
            </a:pPr>
            <a:endParaRPr lang="en-US" altLang="ja-JP" sz="1400" dirty="0"/>
          </a:p>
          <a:p>
            <a:pPr marL="0" indent="0">
              <a:lnSpc>
                <a:spcPts val="1200"/>
              </a:lnSpc>
              <a:buNone/>
            </a:pPr>
            <a:endParaRPr lang="en-US" altLang="ja-JP" sz="1400" dirty="0"/>
          </a:p>
          <a:p>
            <a:pPr marL="0" indent="0">
              <a:lnSpc>
                <a:spcPts val="1200"/>
              </a:lnSpc>
              <a:buNone/>
            </a:pPr>
            <a:endParaRPr lang="en-US" sz="14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3761B47-AE33-47C9-9636-19D4B313F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77388" y="482171"/>
            <a:chExt cx="4074533" cy="514910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E204B78-8026-4E1E-9C59-5F523ECDD2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77388" y="482171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DDEB6F1-F54D-4345-B8DF-72D72C71EC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90447" y="812507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4380F474-D468-4F2F-8BE9-F343F8D1A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1624" y="977965"/>
            <a:ext cx="3119444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D0C7326A-5809-4E6B-BDD1-24A0C19AF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6373" y="1393157"/>
            <a:ext cx="2799103" cy="331254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757EBBD-8611-41C1-8124-C151D0957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40D0D8B-2D5E-48A4-BBD5-8CB09A86A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36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7EC2F5-982D-481F-951B-1D1A7162E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仕様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A37402-FFDF-4736-9B4B-654A02B04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028615"/>
            <a:ext cx="4645152" cy="344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《</a:t>
            </a:r>
            <a:r>
              <a:rPr lang="ja-JP" altLang="en-US" dirty="0"/>
              <a:t>サイズ</a:t>
            </a:r>
            <a:r>
              <a:rPr lang="en-US" altLang="ja-JP" dirty="0"/>
              <a:t>》</a:t>
            </a:r>
          </a:p>
          <a:p>
            <a:pPr marL="0" indent="0">
              <a:buNone/>
            </a:pPr>
            <a:r>
              <a:rPr kumimoji="1" lang="ja-JP" altLang="en-US" dirty="0"/>
              <a:t>幅：</a:t>
            </a:r>
            <a:r>
              <a:rPr kumimoji="1" lang="en-US" altLang="ja-JP" dirty="0"/>
              <a:t>400[mm]</a:t>
            </a:r>
          </a:p>
          <a:p>
            <a:pPr marL="0" indent="0">
              <a:buNone/>
            </a:pPr>
            <a:r>
              <a:rPr lang="ja-JP" altLang="en-US" dirty="0"/>
              <a:t>奥行：</a:t>
            </a:r>
            <a:r>
              <a:rPr lang="en-US" altLang="ja-JP" dirty="0"/>
              <a:t>516[mm]</a:t>
            </a:r>
          </a:p>
          <a:p>
            <a:pPr marL="0" indent="0">
              <a:buNone/>
            </a:pPr>
            <a:r>
              <a:rPr kumimoji="1" lang="ja-JP" altLang="en-US" dirty="0"/>
              <a:t>高さ：</a:t>
            </a:r>
            <a:r>
              <a:rPr kumimoji="1" lang="en-US" altLang="ja-JP" dirty="0"/>
              <a:t>1295[mm]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・撮影可能な高さ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→地面から約</a:t>
            </a:r>
            <a:r>
              <a:rPr lang="en-US" altLang="ja-JP" dirty="0"/>
              <a:t>300~1100[mm]</a:t>
            </a:r>
            <a:endParaRPr kumimoji="1" lang="ja-JP" altLang="en-US" dirty="0"/>
          </a:p>
        </p:txBody>
      </p: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26D67470-F4EF-4700-89DD-0AB976835F1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957034" y="2019300"/>
            <a:ext cx="3554783" cy="344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9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83EE4-3109-41CC-9E6A-602E9F1C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動作シナリオ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5865C0-9DA9-4068-A521-30510BFBE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/>
              <a:t>1</a:t>
            </a:r>
            <a:r>
              <a:rPr kumimoji="1" lang="ja-JP" altLang="en-US"/>
              <a:t>．タブレットをロボットからとる。</a:t>
            </a:r>
            <a:endParaRPr kumimoji="1" lang="en-US" altLang="ja-JP"/>
          </a:p>
          <a:p>
            <a:pPr marL="0" indent="0">
              <a:buNone/>
            </a:pPr>
            <a:r>
              <a:rPr lang="en-US" altLang="ja-JP"/>
              <a:t>2</a:t>
            </a:r>
            <a:r>
              <a:rPr lang="ja-JP" altLang="en-US"/>
              <a:t>．タブレットで搭載カメラモードか、スマホでの撮影モードかを選択する。</a:t>
            </a:r>
            <a:endParaRPr lang="en-US" altLang="ja-JP"/>
          </a:p>
          <a:p>
            <a:pPr marL="0" indent="0">
              <a:buNone/>
            </a:pPr>
            <a:r>
              <a:rPr kumimoji="1" lang="en-US" altLang="ja-JP"/>
              <a:t>3</a:t>
            </a:r>
            <a:r>
              <a:rPr kumimoji="1" lang="ja-JP" altLang="en-US"/>
              <a:t>．スマホ撮影モードの場合は、スマホをセットする。</a:t>
            </a:r>
            <a:endParaRPr kumimoji="1" lang="en-US" altLang="ja-JP"/>
          </a:p>
          <a:p>
            <a:pPr marL="0" indent="0">
              <a:buNone/>
            </a:pPr>
            <a:r>
              <a:rPr lang="en-US" altLang="ja-JP"/>
              <a:t>4</a:t>
            </a:r>
            <a:r>
              <a:rPr lang="ja-JP" altLang="en-US"/>
              <a:t>．自動調整を開始する。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5</a:t>
            </a:r>
            <a:r>
              <a:rPr lang="ja-JP" altLang="en-US"/>
              <a:t>．写真をタブレットで確認して、良ければ撮影、調整したいならば手動で調整する。</a:t>
            </a:r>
            <a:endParaRPr lang="en-US" altLang="ja-JP"/>
          </a:p>
          <a:p>
            <a:pPr marL="0" indent="0">
              <a:buNone/>
            </a:pPr>
            <a:r>
              <a:rPr lang="en-US" altLang="ja-JP"/>
              <a:t>6</a:t>
            </a:r>
            <a:r>
              <a:rPr kumimoji="1" lang="ja-JP" altLang="en-US"/>
              <a:t>．撮影</a:t>
            </a:r>
            <a:endParaRPr kumimoji="1" lang="en-US" altLang="ja-JP"/>
          </a:p>
          <a:p>
            <a:pPr marL="0" indent="0">
              <a:buNone/>
            </a:pPr>
            <a:r>
              <a:rPr lang="en-US" altLang="ja-JP"/>
              <a:t>7</a:t>
            </a:r>
            <a:r>
              <a:rPr lang="ja-JP" altLang="en-US"/>
              <a:t>．搭載カメラモードならばスマホへ写真を共有する。</a:t>
            </a:r>
            <a:endParaRPr lang="en-US" altLang="ja-JP"/>
          </a:p>
          <a:p>
            <a:pPr marL="0" indent="0">
              <a:buNone/>
            </a:pPr>
            <a:r>
              <a:rPr kumimoji="1" lang="en-US" altLang="ja-JP"/>
              <a:t>8</a:t>
            </a:r>
            <a:r>
              <a:rPr kumimoji="1" lang="ja-JP" altLang="en-US"/>
              <a:t>．タブレットをロボットに戻す。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74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C9BD33-06FC-4AF1-AC83-FBEEC36E9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開発項目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AEBD61-FFDC-4635-AF47-148746B20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/>
              <a:t>《</a:t>
            </a:r>
            <a:r>
              <a:rPr lang="ja-JP" altLang="en-US" sz="2400" dirty="0"/>
              <a:t>メカ</a:t>
            </a:r>
            <a:r>
              <a:rPr lang="en-US" altLang="ja-JP" sz="2400" dirty="0"/>
              <a:t>》</a:t>
            </a:r>
          </a:p>
          <a:p>
            <a:pPr marL="0" indent="0">
              <a:buNone/>
            </a:pPr>
            <a:r>
              <a:rPr kumimoji="1" lang="ja-JP" altLang="en-US" sz="2400" dirty="0"/>
              <a:t>・タイヤ径の変更及びキャスターの変更による足回りの強化</a:t>
            </a:r>
            <a:endParaRPr kumimoji="1"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・ベルトを用いた昇降機構の追加</a:t>
            </a: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/>
              <a:t>・カメラ角度調整のためのジンバルを搭載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2224829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FF6CF9582B814F8CBFB069968D5A79" ma:contentTypeVersion="8" ma:contentTypeDescription="新しいドキュメントを作成します。" ma:contentTypeScope="" ma:versionID="b6b02aae7adc43ba2d33e7ed2cd5bccc">
  <xsd:schema xmlns:xsd="http://www.w3.org/2001/XMLSchema" xmlns:xs="http://www.w3.org/2001/XMLSchema" xmlns:p="http://schemas.microsoft.com/office/2006/metadata/properties" xmlns:ns2="41236162-b835-4bc6-b0cd-387f8bde0ad8" targetNamespace="http://schemas.microsoft.com/office/2006/metadata/properties" ma:root="true" ma:fieldsID="88d08499ff4873e1ccbe615cb89d4ab4" ns2:_="">
    <xsd:import namespace="41236162-b835-4bc6-b0cd-387f8bde0a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236162-b835-4bc6-b0cd-387f8bde0a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99A5D-DCA6-4D78-96A9-0DD46B27CD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236162-b835-4bc6-b0cd-387f8bde0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6808A2-B828-43B3-82BB-7B1327114929}">
  <ds:schemaRefs>
    <ds:schemaRef ds:uri="http://purl.org/dc/terms/"/>
    <ds:schemaRef ds:uri="http://purl.org/dc/dcmitype/"/>
    <ds:schemaRef ds:uri="http://schemas.microsoft.com/office/2006/documentManagement/types"/>
    <ds:schemaRef ds:uri="41236162-b835-4bc6-b0cd-387f8bde0ad8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CD7A195-113E-4574-B025-AD7ACEC7D3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8724</TotalTime>
  <Words>651</Words>
  <Application>Microsoft Office PowerPoint</Application>
  <PresentationFormat>ワイド画面</PresentationFormat>
  <Paragraphs>111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ギャラリー</vt:lpstr>
      <vt:lpstr>MIRS2101システム提案</vt:lpstr>
      <vt:lpstr>目次</vt:lpstr>
      <vt:lpstr>背景</vt:lpstr>
      <vt:lpstr>プロジェクトテーマ</vt:lpstr>
      <vt:lpstr>製品コンセプト</vt:lpstr>
      <vt:lpstr>システム外観</vt:lpstr>
      <vt:lpstr>仕様</vt:lpstr>
      <vt:lpstr>動作シナリオ</vt:lpstr>
      <vt:lpstr>開発項目</vt:lpstr>
      <vt:lpstr>開発項目</vt:lpstr>
      <vt:lpstr>物品購入計画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MIRSシステム提案書</dc:title>
  <dc:creator>飯山 奏美</dc:creator>
  <cp:lastModifiedBy>武藤楓</cp:lastModifiedBy>
  <cp:revision>37</cp:revision>
  <dcterms:created xsi:type="dcterms:W3CDTF">2021-06-25T05:30:43Z</dcterms:created>
  <dcterms:modified xsi:type="dcterms:W3CDTF">2021-07-16T02:44:47Z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0x010100EEFF6CF9582B814F8CBFB069968D5A79</vt:lpwstr>
  </property>
</Properties>
</file>