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99" r:id="rId2"/>
    <p:sldId id="300" r:id="rId3"/>
    <p:sldId id="301" r:id="rId4"/>
    <p:sldId id="302" r:id="rId5"/>
    <p:sldId id="303" r:id="rId6"/>
    <p:sldId id="283" r:id="rId7"/>
    <p:sldId id="264" r:id="rId8"/>
    <p:sldId id="265" r:id="rId9"/>
    <p:sldId id="257" r:id="rId10"/>
    <p:sldId id="259" r:id="rId11"/>
    <p:sldId id="266" r:id="rId12"/>
    <p:sldId id="267" r:id="rId13"/>
    <p:sldId id="269" r:id="rId14"/>
    <p:sldId id="270" r:id="rId15"/>
    <p:sldId id="272" r:id="rId16"/>
    <p:sldId id="304" r:id="rId17"/>
    <p:sldId id="305" r:id="rId18"/>
    <p:sldId id="306" r:id="rId19"/>
    <p:sldId id="307" r:id="rId20"/>
    <p:sldId id="308" r:id="rId21"/>
    <p:sldId id="309" r:id="rId22"/>
    <p:sldId id="310" r:id="rId23"/>
    <p:sldId id="311" r:id="rId24"/>
    <p:sldId id="273" r:id="rId25"/>
    <p:sldId id="274" r:id="rId26"/>
    <p:sldId id="275" r:id="rId27"/>
    <p:sldId id="294" r:id="rId28"/>
    <p:sldId id="276" r:id="rId29"/>
    <p:sldId id="295" r:id="rId30"/>
    <p:sldId id="277" r:id="rId31"/>
    <p:sldId id="286" r:id="rId32"/>
    <p:sldId id="278" r:id="rId33"/>
    <p:sldId id="279" r:id="rId34"/>
    <p:sldId id="287" r:id="rId35"/>
    <p:sldId id="288" r:id="rId36"/>
    <p:sldId id="289" r:id="rId37"/>
    <p:sldId id="290" r:id="rId38"/>
    <p:sldId id="291" r:id="rId39"/>
    <p:sldId id="293" r:id="rId40"/>
    <p:sldId id="297" r:id="rId41"/>
    <p:sldId id="298" r:id="rId42"/>
    <p:sldId id="282" r:id="rId43"/>
    <p:sldId id="312" r:id="rId4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175"/>
    <p:restoredTop sz="81837" autoAdjust="0"/>
  </p:normalViewPr>
  <p:slideViewPr>
    <p:cSldViewPr snapToGrid="0" snapToObjects="1">
      <p:cViewPr varScale="1">
        <p:scale>
          <a:sx n="70" d="100"/>
          <a:sy n="70" d="100"/>
        </p:scale>
        <p:origin x="1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9EE05-A1A8-4ADC-A721-233730586D00}" type="datetimeFigureOut">
              <a:rPr kumimoji="1" lang="ja-JP" altLang="en-US" smtClean="0"/>
              <a:t>2021/1/20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A4954-2C24-4D44-9E44-24F8733552B3}" type="slidenum">
              <a:rPr kumimoji="1" lang="ja-JP" altLang="en-US" smtClean="0"/>
              <a:t>‹#›</a:t>
            </a:fld>
            <a:endParaRPr kumimoji="1" lang="ja-JP" altLang="en-US"/>
          </a:p>
        </p:txBody>
      </p:sp>
    </p:spTree>
    <p:extLst>
      <p:ext uri="{BB962C8B-B14F-4D97-AF65-F5344CB8AC3E}">
        <p14:creationId xmlns:p14="http://schemas.microsoft.com/office/powerpoint/2010/main" val="14518393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どうもこんにちは。</a:t>
            </a:r>
            <a:r>
              <a:rPr kumimoji="1" lang="en-US" altLang="ja-JP" sz="1200" kern="1200" dirty="0">
                <a:solidFill>
                  <a:schemeClr val="tx1"/>
                </a:solidFill>
                <a:effectLst/>
                <a:latin typeface="+mn-lt"/>
                <a:ea typeface="+mn-ea"/>
                <a:cs typeface="+mn-cs"/>
              </a:rPr>
              <a:t>MIRS2005</a:t>
            </a:r>
            <a:r>
              <a:rPr kumimoji="1" lang="ja-JP" altLang="ja-JP" sz="1200" kern="1200">
                <a:solidFill>
                  <a:schemeClr val="tx1"/>
                </a:solidFill>
                <a:effectLst/>
                <a:latin typeface="+mn-lt"/>
                <a:ea typeface="+mn-ea"/>
                <a:cs typeface="+mn-cs"/>
              </a:rPr>
              <a:t>プレジェクトマネージャーの村山です。</a:t>
            </a:r>
          </a:p>
          <a:p>
            <a:r>
              <a:rPr kumimoji="1" lang="ja-JP" altLang="ja-JP" sz="1200" kern="1200">
                <a:solidFill>
                  <a:schemeClr val="tx1"/>
                </a:solidFill>
                <a:effectLst/>
                <a:latin typeface="+mn-lt"/>
                <a:ea typeface="+mn-ea"/>
                <a:cs typeface="+mn-cs"/>
              </a:rPr>
              <a:t>今から</a:t>
            </a:r>
            <a:r>
              <a:rPr kumimoji="1" lang="en-US" altLang="ja-JP" sz="1200" kern="1200" dirty="0">
                <a:solidFill>
                  <a:schemeClr val="tx1"/>
                </a:solidFill>
                <a:effectLst/>
                <a:latin typeface="+mn-lt"/>
                <a:ea typeface="+mn-ea"/>
                <a:cs typeface="+mn-cs"/>
              </a:rPr>
              <a:t>MIRS2005</a:t>
            </a:r>
            <a:r>
              <a:rPr kumimoji="1" lang="ja-JP" altLang="ja-JP" sz="1200" kern="1200">
                <a:solidFill>
                  <a:schemeClr val="tx1"/>
                </a:solidFill>
                <a:effectLst/>
                <a:latin typeface="+mn-lt"/>
                <a:ea typeface="+mn-ea"/>
                <a:cs typeface="+mn-cs"/>
              </a:rPr>
              <a:t>の発表をさせていただきます。どうぞよろしくお願いします。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私たち　は今回の</a:t>
            </a:r>
            <a:r>
              <a:rPr kumimoji="1" lang="en-US" altLang="ja-JP" sz="1200" kern="1200" dirty="0">
                <a:solidFill>
                  <a:schemeClr val="tx1"/>
                </a:solidFill>
                <a:effectLst/>
                <a:latin typeface="+mn-lt"/>
                <a:ea typeface="+mn-ea"/>
                <a:cs typeface="+mn-cs"/>
              </a:rPr>
              <a:t>MIRS</a:t>
            </a:r>
            <a:r>
              <a:rPr kumimoji="1" lang="ja-JP" altLang="ja-JP" sz="1200" kern="1200">
                <a:solidFill>
                  <a:schemeClr val="tx1"/>
                </a:solidFill>
                <a:effectLst/>
                <a:latin typeface="+mn-lt"/>
                <a:ea typeface="+mn-ea"/>
                <a:cs typeface="+mn-cs"/>
              </a:rPr>
              <a:t>のコンセプト「ロボットのある生活」を意識して、色んな人に「困っている事がないか」インタビューを行っていました。</a:t>
            </a:r>
          </a:p>
          <a:p>
            <a:r>
              <a:rPr kumimoji="1" lang="ja-JP" altLang="en-US"/>
              <a:t>ではこちらをご覧ください</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1</a:t>
            </a:fld>
            <a:endParaRPr kumimoji="1" lang="ja-JP" altLang="en-US"/>
          </a:p>
        </p:txBody>
      </p:sp>
    </p:spTree>
    <p:extLst>
      <p:ext uri="{BB962C8B-B14F-4D97-AF65-F5344CB8AC3E}">
        <p14:creationId xmlns:p14="http://schemas.microsoft.com/office/powerpoint/2010/main" val="3007460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では次に、どのようにしてこの問題を解決するか？です</a:t>
            </a:r>
          </a:p>
          <a:p>
            <a:r>
              <a:rPr kumimoji="1" lang="ja-JP" altLang="ja-JP" sz="1200" kern="1200">
                <a:solidFill>
                  <a:schemeClr val="tx1"/>
                </a:solidFill>
                <a:effectLst/>
                <a:latin typeface="+mn-lt"/>
                <a:ea typeface="+mn-ea"/>
                <a:cs typeface="+mn-cs"/>
              </a:rPr>
              <a:t>今回困っているのは子供達が「病院を拒むこと」と「注射中に注射を意識をすること」で激しく抵抗し注射ができないことです。</a:t>
            </a: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10</a:t>
            </a:fld>
            <a:endParaRPr kumimoji="1" lang="ja-JP" altLang="en-US"/>
          </a:p>
        </p:txBody>
      </p:sp>
    </p:spTree>
    <p:extLst>
      <p:ext uri="{BB962C8B-B14F-4D97-AF65-F5344CB8AC3E}">
        <p14:creationId xmlns:p14="http://schemas.microsoft.com/office/powerpoint/2010/main" val="264441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前者を解決するには「病院で楽しい思い出を作ること」が必要だと考え、</a:t>
            </a: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11</a:t>
            </a:fld>
            <a:endParaRPr kumimoji="1" lang="ja-JP" altLang="en-US"/>
          </a:p>
        </p:txBody>
      </p:sp>
    </p:spTree>
    <p:extLst>
      <p:ext uri="{BB962C8B-B14F-4D97-AF65-F5344CB8AC3E}">
        <p14:creationId xmlns:p14="http://schemas.microsoft.com/office/powerpoint/2010/main" val="1352677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後者を解決するには「注射中、ほかに興味をひかせ」他に注意を逸らすことが必要だと考えました</a:t>
            </a: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12</a:t>
            </a:fld>
            <a:endParaRPr kumimoji="1" lang="ja-JP" altLang="en-US"/>
          </a:p>
        </p:txBody>
      </p:sp>
    </p:spTree>
    <p:extLst>
      <p:ext uri="{BB962C8B-B14F-4D97-AF65-F5344CB8AC3E}">
        <p14:creationId xmlns:p14="http://schemas.microsoft.com/office/powerpoint/2010/main" val="2166924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そしてできたのが「ソラシ</a:t>
            </a:r>
            <a:r>
              <a:rPr kumimoji="1" lang="en-US" altLang="ja-JP" sz="1200" kern="1200" dirty="0">
                <a:solidFill>
                  <a:schemeClr val="tx1"/>
                </a:solidFill>
                <a:effectLst/>
                <a:latin typeface="+mn-lt"/>
                <a:ea typeface="+mn-ea"/>
                <a:cs typeface="+mn-cs"/>
                <a:sym typeface="Apple Color Emoji" pitchFamily="2" charset="0"/>
              </a:rPr>
              <a:t>🎶</a:t>
            </a:r>
            <a:r>
              <a:rPr kumimoji="1" lang="ja-JP" altLang="ja-JP" sz="1200" kern="1200">
                <a:solidFill>
                  <a:schemeClr val="tx1"/>
                </a:solidFill>
                <a:effectLst/>
                <a:latin typeface="+mn-lt"/>
                <a:ea typeface="+mn-ea"/>
                <a:cs typeface="+mn-cs"/>
              </a:rPr>
              <a:t>プロジェクト」です！</a:t>
            </a: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14</a:t>
            </a:fld>
            <a:endParaRPr kumimoji="1" lang="ja-JP" altLang="en-US"/>
          </a:p>
        </p:txBody>
      </p:sp>
    </p:spTree>
    <p:extLst>
      <p:ext uri="{BB962C8B-B14F-4D97-AF65-F5344CB8AC3E}">
        <p14:creationId xmlns:p14="http://schemas.microsoft.com/office/powerpoint/2010/main" val="248119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「ソラシ</a:t>
            </a:r>
            <a:r>
              <a:rPr kumimoji="1" lang="en-US" altLang="ja-JP" sz="1200" kern="1200" dirty="0">
                <a:solidFill>
                  <a:schemeClr val="tx1"/>
                </a:solidFill>
                <a:effectLst/>
                <a:latin typeface="+mn-lt"/>
                <a:ea typeface="+mn-ea"/>
                <a:cs typeface="+mn-cs"/>
                <a:sym typeface="Apple Color Emoji" pitchFamily="2" charset="0"/>
              </a:rPr>
              <a:t>🎶</a:t>
            </a:r>
            <a:r>
              <a:rPr kumimoji="1" lang="ja-JP" altLang="ja-JP" sz="1200" kern="1200">
                <a:solidFill>
                  <a:schemeClr val="tx1"/>
                </a:solidFill>
                <a:effectLst/>
                <a:latin typeface="+mn-lt"/>
                <a:ea typeface="+mn-ea"/>
                <a:cs typeface="+mn-cs"/>
              </a:rPr>
              <a:t>」とは注射から意識を「逸らす」と逸らす方法の一つに音楽があるため</a:t>
            </a:r>
            <a:endParaRPr kumimoji="1" lang="en-US" altLang="ja-JP" sz="1200" kern="1200" dirty="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音階の「ソラシ</a:t>
            </a:r>
            <a:r>
              <a:rPr kumimoji="1" lang="en-US" altLang="ja-JP" sz="1200" kern="1200" dirty="0">
                <a:solidFill>
                  <a:schemeClr val="tx1"/>
                </a:solidFill>
                <a:effectLst/>
                <a:latin typeface="+mn-lt"/>
                <a:ea typeface="+mn-ea"/>
                <a:cs typeface="+mn-cs"/>
                <a:sym typeface="Apple Color Emoji" pitchFamily="2" charset="0"/>
              </a:rPr>
              <a:t>🎶</a:t>
            </a:r>
            <a:r>
              <a:rPr kumimoji="1" lang="ja-JP" altLang="ja-JP" sz="1200" kern="1200">
                <a:solidFill>
                  <a:schemeClr val="tx1"/>
                </a:solidFill>
                <a:effectLst/>
                <a:latin typeface="+mn-lt"/>
                <a:ea typeface="+mn-ea"/>
                <a:cs typeface="+mn-cs"/>
              </a:rPr>
              <a:t>」から来ています。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15</a:t>
            </a:fld>
            <a:endParaRPr kumimoji="1" lang="ja-JP" altLang="en-US"/>
          </a:p>
        </p:txBody>
      </p:sp>
    </p:spTree>
    <p:extLst>
      <p:ext uri="{BB962C8B-B14F-4D97-AF65-F5344CB8AC3E}">
        <p14:creationId xmlns:p14="http://schemas.microsoft.com/office/powerpoint/2010/main" val="139873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ではまず！</a:t>
            </a:r>
          </a:p>
          <a:p>
            <a:r>
              <a:rPr kumimoji="1" lang="ja-JP" altLang="ja-JP" sz="1200" kern="1200">
                <a:solidFill>
                  <a:schemeClr val="tx1"/>
                </a:solidFill>
                <a:effectLst/>
                <a:latin typeface="+mn-lt"/>
                <a:ea typeface="+mn-ea"/>
                <a:cs typeface="+mn-cs"/>
              </a:rPr>
              <a:t>ソラシの全体での動作を説明します</a:t>
            </a:r>
          </a:p>
          <a:p>
            <a:r>
              <a:rPr kumimoji="1" lang="en-US" altLang="ja-JP" sz="1200" kern="1200" dirty="0">
                <a:solidFill>
                  <a:schemeClr val="tx1"/>
                </a:solidFill>
                <a:effectLst/>
                <a:latin typeface="+mn-lt"/>
                <a:ea typeface="+mn-ea"/>
                <a:cs typeface="+mn-cs"/>
              </a:rPr>
              <a:t> </a:t>
            </a:r>
            <a:r>
              <a:rPr kumimoji="1" lang="ja-JP" altLang="en-US" sz="1200" kern="1200">
                <a:solidFill>
                  <a:schemeClr val="tx1"/>
                </a:solidFill>
                <a:effectLst/>
                <a:latin typeface="+mn-lt"/>
                <a:ea typeface="+mn-ea"/>
                <a:cs typeface="+mn-cs"/>
              </a:rPr>
              <a:t>二つのマップを用意しましたが今回は右のマップを使用しせつめいしていきます</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16</a:t>
            </a:fld>
            <a:endParaRPr kumimoji="1" lang="ja-JP" altLang="en-US"/>
          </a:p>
        </p:txBody>
      </p:sp>
    </p:spTree>
    <p:extLst>
      <p:ext uri="{BB962C8B-B14F-4D97-AF65-F5344CB8AC3E}">
        <p14:creationId xmlns:p14="http://schemas.microsoft.com/office/powerpoint/2010/main" val="2968919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ソラシの対象年齢は幼稚園児から小学</a:t>
            </a:r>
            <a:r>
              <a:rPr kumimoji="1" lang="en-US" altLang="ja-JP" dirty="0"/>
              <a:t>1</a:t>
            </a:r>
            <a:r>
              <a:rPr kumimoji="1" lang="ja-JP" altLang="en-US"/>
              <a:t>・</a:t>
            </a:r>
            <a:r>
              <a:rPr kumimoji="1" lang="en-US" altLang="ja-JP" dirty="0"/>
              <a:t>2</a:t>
            </a:r>
            <a:r>
              <a:rPr kumimoji="1" lang="ja-JP" altLang="en-US"/>
              <a:t>年生までです</a:t>
            </a:r>
            <a:endParaRPr kumimoji="1" lang="en-US" altLang="ja-JP" dirty="0"/>
          </a:p>
          <a:p>
            <a:r>
              <a:rPr kumimoji="1" lang="ja-JP" altLang="en-US"/>
              <a:t>よってスタートは遊び場スペースからとなります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17</a:t>
            </a:fld>
            <a:endParaRPr kumimoji="1" lang="ja-JP" altLang="en-US"/>
          </a:p>
        </p:txBody>
      </p:sp>
    </p:spTree>
    <p:extLst>
      <p:ext uri="{BB962C8B-B14F-4D97-AF65-F5344CB8AC3E}">
        <p14:creationId xmlns:p14="http://schemas.microsoft.com/office/powerpoint/2010/main" val="2393522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まずここでソラシと子供が対面します</a:t>
            </a:r>
            <a:endParaRPr kumimoji="1" lang="en-US" altLang="ja-JP" dirty="0"/>
          </a:p>
          <a:p>
            <a:r>
              <a:rPr kumimoji="1" lang="ja-JP" altLang="en-US"/>
              <a:t>自己紹介をし会話や音楽で子供はソラシと楽しく遊びます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18</a:t>
            </a:fld>
            <a:endParaRPr kumimoji="1" lang="ja-JP" altLang="en-US"/>
          </a:p>
        </p:txBody>
      </p:sp>
    </p:spTree>
    <p:extLst>
      <p:ext uri="{BB962C8B-B14F-4D97-AF65-F5344CB8AC3E}">
        <p14:creationId xmlns:p14="http://schemas.microsoft.com/office/powerpoint/2010/main" val="2735955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子供の出番が来たらソラシに乗車し、ソラシが発進します</a:t>
            </a:r>
            <a:endParaRPr kumimoji="1" lang="en-US" altLang="ja-JP" dirty="0"/>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19</a:t>
            </a:fld>
            <a:endParaRPr kumimoji="1" lang="ja-JP" altLang="en-US"/>
          </a:p>
        </p:txBody>
      </p:sp>
    </p:spTree>
    <p:extLst>
      <p:ext uri="{BB962C8B-B14F-4D97-AF65-F5344CB8AC3E}">
        <p14:creationId xmlns:p14="http://schemas.microsoft.com/office/powerpoint/2010/main" val="246557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画像認識ライントレースによって診察室へ移動します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20</a:t>
            </a:fld>
            <a:endParaRPr kumimoji="1" lang="ja-JP" altLang="en-US"/>
          </a:p>
        </p:txBody>
      </p:sp>
    </p:spTree>
    <p:extLst>
      <p:ext uri="{BB962C8B-B14F-4D97-AF65-F5344CB8AC3E}">
        <p14:creationId xmlns:p14="http://schemas.microsoft.com/office/powerpoint/2010/main" val="342789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こちらは、とあるインタビューを</a:t>
            </a:r>
            <a:r>
              <a:rPr kumimoji="1" lang="en-US" altLang="ja-JP" sz="1200" kern="1200" dirty="0">
                <a:solidFill>
                  <a:schemeClr val="tx1"/>
                </a:solidFill>
                <a:effectLst/>
                <a:latin typeface="+mn-lt"/>
                <a:ea typeface="+mn-ea"/>
                <a:cs typeface="+mn-cs"/>
              </a:rPr>
              <a:t>40</a:t>
            </a:r>
            <a:r>
              <a:rPr kumimoji="1" lang="ja-JP" altLang="ja-JP" sz="1200" kern="1200">
                <a:solidFill>
                  <a:schemeClr val="tx1"/>
                </a:solidFill>
                <a:effectLst/>
                <a:latin typeface="+mn-lt"/>
                <a:ea typeface="+mn-ea"/>
                <a:cs typeface="+mn-cs"/>
              </a:rPr>
              <a:t>代女性に行った際、いただいた言葉です</a:t>
            </a:r>
          </a:p>
          <a:p>
            <a:r>
              <a:rPr kumimoji="1" lang="ja-JP" altLang="ja-JP" sz="1200" kern="1200">
                <a:solidFill>
                  <a:schemeClr val="tx1"/>
                </a:solidFill>
                <a:effectLst/>
                <a:latin typeface="+mn-lt"/>
                <a:ea typeface="+mn-ea"/>
                <a:cs typeface="+mn-cs"/>
              </a:rPr>
              <a:t>ここで問題です。</a:t>
            </a:r>
          </a:p>
          <a:p>
            <a:r>
              <a:rPr kumimoji="1" lang="ja-JP" altLang="ja-JP" sz="1200" kern="1200">
                <a:solidFill>
                  <a:schemeClr val="tx1"/>
                </a:solidFill>
                <a:effectLst/>
                <a:latin typeface="+mn-lt"/>
                <a:ea typeface="+mn-ea"/>
                <a:cs typeface="+mn-cs"/>
              </a:rPr>
              <a:t>何のインタビューだと思いますか？</a:t>
            </a:r>
          </a:p>
          <a:p>
            <a:r>
              <a:rPr kumimoji="1" lang="ja-JP" altLang="ja-JP" sz="1200" kern="1200">
                <a:solidFill>
                  <a:schemeClr val="tx1"/>
                </a:solidFill>
                <a:effectLst/>
                <a:latin typeface="+mn-lt"/>
                <a:ea typeface="+mn-ea"/>
                <a:cs typeface="+mn-cs"/>
              </a:rPr>
              <a:t>・恐怖と痛さに対する対処が大変だった</a:t>
            </a:r>
          </a:p>
          <a:p>
            <a:r>
              <a:rPr kumimoji="1" lang="ja-JP" altLang="ja-JP" sz="1200" kern="1200">
                <a:solidFill>
                  <a:schemeClr val="tx1"/>
                </a:solidFill>
                <a:effectLst/>
                <a:latin typeface="+mn-lt"/>
                <a:ea typeface="+mn-ea"/>
                <a:cs typeface="+mn-cs"/>
              </a:rPr>
              <a:t>・小学校低学年までが特に大変だった</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はい！なんだと思いますか？</a:t>
            </a:r>
          </a:p>
          <a:p>
            <a:r>
              <a:rPr kumimoji="1" lang="ja-JP" altLang="ja-JP" sz="1200" kern="1200">
                <a:solidFill>
                  <a:schemeClr val="tx1"/>
                </a:solidFill>
                <a:effectLst/>
                <a:latin typeface="+mn-lt"/>
                <a:ea typeface="+mn-ea"/>
                <a:cs typeface="+mn-cs"/>
              </a:rPr>
              <a:t>題名で勘づいている方もいらっしゃると思いますがｗ</a:t>
            </a: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a:t>
            </a:fld>
            <a:endParaRPr kumimoji="1" lang="ja-JP" altLang="en-US"/>
          </a:p>
        </p:txBody>
      </p:sp>
    </p:spTree>
    <p:extLst>
      <p:ext uri="{BB962C8B-B14F-4D97-AF65-F5344CB8AC3E}">
        <p14:creationId xmlns:p14="http://schemas.microsoft.com/office/powerpoint/2010/main" val="2794865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その際も会話は行うことができます</a:t>
            </a:r>
            <a:endParaRPr kumimoji="1" lang="en-US" altLang="ja-JP" dirty="0"/>
          </a:p>
          <a:p>
            <a:r>
              <a:rPr kumimoji="1" lang="ja-JP" altLang="en-US"/>
              <a:t>画像認識、音声認識、発声プログラムを同時に行うのです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21</a:t>
            </a:fld>
            <a:endParaRPr kumimoji="1" lang="ja-JP" altLang="en-US"/>
          </a:p>
        </p:txBody>
      </p:sp>
    </p:spTree>
    <p:extLst>
      <p:ext uri="{BB962C8B-B14F-4D97-AF65-F5344CB8AC3E}">
        <p14:creationId xmlns:p14="http://schemas.microsoft.com/office/powerpoint/2010/main" val="162061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診察室に着いたらソラシは停車し子供は診察椅子に座ります</a:t>
            </a:r>
            <a:endParaRPr kumimoji="1" lang="en-US" altLang="ja-JP" dirty="0"/>
          </a:p>
          <a:p>
            <a:r>
              <a:rPr kumimoji="1" lang="ja-JP" altLang="en-US"/>
              <a:t>ソラシは子供の方をむき</a:t>
            </a:r>
            <a:endParaRPr kumimoji="1" lang="en-US" altLang="ja-JP" dirty="0"/>
          </a:p>
          <a:p>
            <a:r>
              <a:rPr kumimoji="1" lang="ja-JP" altLang="en-US"/>
              <a:t>子供はたのしくソラシと遊びます</a:t>
            </a:r>
            <a:endParaRPr kumimoji="1" lang="en-US" altLang="ja-JP" dirty="0"/>
          </a:p>
          <a:p>
            <a:r>
              <a:rPr kumimoji="1" lang="ja-JP" altLang="en-US"/>
              <a:t>その際にお医者さんが注射を済ませます</a:t>
            </a:r>
            <a:endParaRPr kumimoji="1" lang="en-US" altLang="ja-JP" dirty="0"/>
          </a:p>
          <a:p>
            <a:r>
              <a:rPr kumimoji="1" lang="ja-JP" altLang="en-US"/>
              <a:t>終わったらソラシにもう一度乗車同じ手順で帰ります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22</a:t>
            </a:fld>
            <a:endParaRPr kumimoji="1" lang="ja-JP" altLang="en-US"/>
          </a:p>
        </p:txBody>
      </p:sp>
    </p:spTree>
    <p:extLst>
      <p:ext uri="{BB962C8B-B14F-4D97-AF65-F5344CB8AC3E}">
        <p14:creationId xmlns:p14="http://schemas.microsoft.com/office/powerpoint/2010/main" val="3485535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遊び場スペースにつきバイバイしたら終了です</a:t>
            </a:r>
            <a:endParaRPr kumimoji="1" lang="en-US" altLang="ja-JP" dirty="0"/>
          </a:p>
          <a:p>
            <a:r>
              <a:rPr kumimoji="1" lang="ja-JP" altLang="en-US"/>
              <a:t>ソラシは次の子供の対応をします</a:t>
            </a:r>
            <a:endParaRPr kumimoji="1" lang="en-US" altLang="ja-JP" dirty="0"/>
          </a:p>
          <a:p>
            <a:endParaRPr kumimoji="1" lang="en-US" altLang="ja-JP" dirty="0"/>
          </a:p>
          <a:p>
            <a:r>
              <a:rPr kumimoji="1" lang="ja-JP" altLang="en-US"/>
              <a:t>デモ動画がありますのでご覧ください</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23</a:t>
            </a:fld>
            <a:endParaRPr kumimoji="1" lang="ja-JP" altLang="en-US"/>
          </a:p>
        </p:txBody>
      </p:sp>
    </p:spTree>
    <p:extLst>
      <p:ext uri="{BB962C8B-B14F-4D97-AF65-F5344CB8AC3E}">
        <p14:creationId xmlns:p14="http://schemas.microsoft.com/office/powerpoint/2010/main" val="2812425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a:t>
            </a:r>
            <a:r>
              <a:rPr kumimoji="1" lang="en-US" altLang="ja-JP" dirty="0"/>
              <a:t>TL</a:t>
            </a:r>
            <a:r>
              <a:rPr kumimoji="1" lang="ja-JP" altLang="en-US"/>
              <a:t>の榊原からソラシの機能を詳しく説明していただきます</a:t>
            </a:r>
            <a:endParaRPr kumimoji="1" lang="en-US" altLang="ja-JP" dirty="0"/>
          </a:p>
          <a:p>
            <a:r>
              <a:rPr kumimoji="1" lang="ja-JP" altLang="en-US"/>
              <a:t>よろしくおねがいします</a:t>
            </a:r>
            <a:endParaRPr kumimoji="1" lang="en-US" altLang="ja-JP" dirty="0"/>
          </a:p>
          <a:p>
            <a:endParaRPr kumimoji="1" lang="en-US" altLang="ja-JP" dirty="0"/>
          </a:p>
          <a:p>
            <a:r>
              <a:rPr kumimoji="1" lang="ja-JP" altLang="en-US"/>
              <a:t>はい</a:t>
            </a:r>
            <a:r>
              <a:rPr kumimoji="1" lang="ja-JP" altLang="en-US" dirty="0"/>
              <a:t>、</a:t>
            </a:r>
            <a:r>
              <a:rPr kumimoji="1" lang="en-US" altLang="ja-JP" dirty="0"/>
              <a:t>MIRS2005</a:t>
            </a:r>
            <a:r>
              <a:rPr kumimoji="1" lang="ja-JP" altLang="en-US" dirty="0"/>
              <a:t>チームリーダーの榊原里樹です。ここからは自分の方からソラシの機能を説明していきたいと思います。</a:t>
            </a:r>
            <a:endParaRPr kumimoji="1" lang="en-US" altLang="ja-JP" dirty="0"/>
          </a:p>
          <a:p>
            <a:r>
              <a:rPr kumimoji="1" lang="ja-JP" altLang="en-US" dirty="0"/>
              <a:t>ソラシには大きく分けて</a:t>
            </a:r>
            <a:r>
              <a:rPr kumimoji="1" lang="en-US" altLang="ja-JP" dirty="0"/>
              <a:t>5</a:t>
            </a:r>
            <a:r>
              <a:rPr kumimoji="1" lang="ja-JP" altLang="en-US" dirty="0"/>
              <a:t>つの機能があります。</a:t>
            </a:r>
            <a:endParaRPr kumimoji="1" lang="en-US" altLang="ja-JP" dirty="0"/>
          </a:p>
          <a:p>
            <a:r>
              <a:rPr kumimoji="1" lang="en-US" altLang="ja-JP" dirty="0"/>
              <a:t>1</a:t>
            </a:r>
            <a:r>
              <a:rPr kumimoji="1" lang="ja-JP" altLang="en-US" dirty="0"/>
              <a:t>つ目に乗車機能、</a:t>
            </a:r>
            <a:r>
              <a:rPr kumimoji="1" lang="en-US" altLang="ja-JP" dirty="0"/>
              <a:t>2</a:t>
            </a:r>
            <a:r>
              <a:rPr kumimoji="1" lang="ja-JP" altLang="en-US" dirty="0"/>
              <a:t>つ目に画像認識ライントレース機能、</a:t>
            </a:r>
            <a:r>
              <a:rPr kumimoji="1" lang="en-US" altLang="ja-JP" dirty="0"/>
              <a:t>3</a:t>
            </a:r>
            <a:r>
              <a:rPr kumimoji="1" lang="ja-JP" altLang="en-US" dirty="0"/>
              <a:t>つ目は音声認識会話機能、</a:t>
            </a:r>
            <a:r>
              <a:rPr kumimoji="1" lang="en-US" altLang="ja-JP" dirty="0"/>
              <a:t>4</a:t>
            </a:r>
            <a:r>
              <a:rPr kumimoji="1" lang="ja-JP" altLang="en-US" dirty="0"/>
              <a:t>つ目は音楽再生機能、そして</a:t>
            </a:r>
            <a:r>
              <a:rPr kumimoji="1" lang="en-US" altLang="ja-JP" dirty="0"/>
              <a:t>5</a:t>
            </a:r>
            <a:r>
              <a:rPr kumimoji="1" lang="ja-JP" altLang="en-US" dirty="0"/>
              <a:t>つ目に遠隔操作機能です。</a:t>
            </a:r>
            <a:endParaRPr kumimoji="1" lang="en-US" altLang="ja-JP" dirty="0"/>
          </a:p>
          <a:p>
            <a:r>
              <a:rPr kumimoji="1" lang="ja-JP" altLang="en-US" dirty="0"/>
              <a:t>これらの機能を①から順に説明していきたいと思います。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24</a:t>
            </a:fld>
            <a:endParaRPr kumimoji="1" lang="ja-JP" altLang="en-US"/>
          </a:p>
        </p:txBody>
      </p:sp>
    </p:spTree>
    <p:extLst>
      <p:ext uri="{BB962C8B-B14F-4D97-AF65-F5344CB8AC3E}">
        <p14:creationId xmlns:p14="http://schemas.microsoft.com/office/powerpoint/2010/main" val="2746657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では、始めに乗車機能からです。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25</a:t>
            </a:fld>
            <a:endParaRPr kumimoji="1" lang="ja-JP" altLang="en-US"/>
          </a:p>
        </p:txBody>
      </p:sp>
    </p:spTree>
    <p:extLst>
      <p:ext uri="{BB962C8B-B14F-4D97-AF65-F5344CB8AC3E}">
        <p14:creationId xmlns:p14="http://schemas.microsoft.com/office/powerpoint/2010/main" val="2350512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乗車機能は子ども達を乗せて走行するための機能です。</a:t>
            </a:r>
            <a:endParaRPr kumimoji="1" lang="en-US" altLang="ja-JP" dirty="0"/>
          </a:p>
          <a:p>
            <a:r>
              <a:rPr kumimoji="1" lang="ja-JP" altLang="en-US" dirty="0"/>
              <a:t>ソラシには</a:t>
            </a:r>
            <a:r>
              <a:rPr kumimoji="1" lang="en-US" altLang="ja-JP" dirty="0"/>
              <a:t>75kg</a:t>
            </a:r>
            <a:r>
              <a:rPr kumimoji="1" lang="ja-JP" altLang="en-US" dirty="0"/>
              <a:t>の耐荷重を持たせてあり、対象としている子ども達を乗せても十分な安全性が保てます。</a:t>
            </a:r>
            <a:endParaRPr kumimoji="1" lang="en-US" altLang="ja-JP" dirty="0"/>
          </a:p>
          <a:p>
            <a:r>
              <a:rPr kumimoji="1" lang="ja-JP" altLang="en-US" dirty="0"/>
              <a:t>また、</a:t>
            </a:r>
            <a:r>
              <a:rPr kumimoji="1" lang="en-US" altLang="ja-JP" dirty="0"/>
              <a:t>30kg</a:t>
            </a:r>
            <a:r>
              <a:rPr kumimoji="1" lang="ja-JP" altLang="en-US" dirty="0"/>
              <a:t>を乗せて走行できるトルクを持たせてあり、子ども達を乗せて走行することができるパワーがあります。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26</a:t>
            </a:fld>
            <a:endParaRPr kumimoji="1" lang="ja-JP" altLang="en-US"/>
          </a:p>
        </p:txBody>
      </p:sp>
    </p:spTree>
    <p:extLst>
      <p:ext uri="{BB962C8B-B14F-4D97-AF65-F5344CB8AC3E}">
        <p14:creationId xmlns:p14="http://schemas.microsoft.com/office/powerpoint/2010/main" val="1397525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さらに、緊急停止の機能では、スイッチによる緊急停止と</a:t>
            </a:r>
            <a:r>
              <a:rPr kumimoji="1" lang="en-US" altLang="ja-JP" dirty="0"/>
              <a:t>Web</a:t>
            </a:r>
            <a:r>
              <a:rPr kumimoji="1" lang="ja-JP" altLang="en-US" dirty="0"/>
              <a:t>アプリからの遠隔操作による緊急停止の双方が可能です。</a:t>
            </a:r>
            <a:endParaRPr kumimoji="1" lang="en-US" altLang="ja-JP" dirty="0"/>
          </a:p>
          <a:p>
            <a:r>
              <a:rPr kumimoji="1" lang="ja-JP" altLang="en-US" dirty="0"/>
              <a:t>この緊急停止スイッチは子ども達が興味を持って触らないような仕様になっています。</a:t>
            </a:r>
            <a:endParaRPr kumimoji="1" lang="en-US" altLang="ja-JP" dirty="0"/>
          </a:p>
          <a:p>
            <a:r>
              <a:rPr kumimoji="1" lang="ja-JP" altLang="en-US" dirty="0"/>
              <a:t>ここで、緊急停止のデモンストレーション動画をご覧ください。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27</a:t>
            </a:fld>
            <a:endParaRPr kumimoji="1" lang="ja-JP" altLang="en-US"/>
          </a:p>
        </p:txBody>
      </p:sp>
    </p:spTree>
    <p:extLst>
      <p:ext uri="{BB962C8B-B14F-4D97-AF65-F5344CB8AC3E}">
        <p14:creationId xmlns:p14="http://schemas.microsoft.com/office/powerpoint/2010/main" val="3604672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それでは次に、画像認識ライントレース機能についてです。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28</a:t>
            </a:fld>
            <a:endParaRPr kumimoji="1" lang="ja-JP" altLang="en-US"/>
          </a:p>
        </p:txBody>
      </p:sp>
    </p:spTree>
    <p:extLst>
      <p:ext uri="{BB962C8B-B14F-4D97-AF65-F5344CB8AC3E}">
        <p14:creationId xmlns:p14="http://schemas.microsoft.com/office/powerpoint/2010/main" val="3885995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ソラシでは、どのような病院の配置にも対応できるよう、ライントレースによる走行制御を採用しました。</a:t>
            </a:r>
            <a:endParaRPr kumimoji="1" lang="en-US" altLang="ja-JP" dirty="0"/>
          </a:p>
          <a:p>
            <a:r>
              <a:rPr kumimoji="1" lang="ja-JP" altLang="en-US" dirty="0"/>
              <a:t>これにより、写真のようにどのようなコースも走行できるようになっています。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29</a:t>
            </a:fld>
            <a:endParaRPr kumimoji="1" lang="ja-JP" altLang="en-US"/>
          </a:p>
        </p:txBody>
      </p:sp>
    </p:spTree>
    <p:extLst>
      <p:ext uri="{BB962C8B-B14F-4D97-AF65-F5344CB8AC3E}">
        <p14:creationId xmlns:p14="http://schemas.microsoft.com/office/powerpoint/2010/main" val="4152889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このライントレースには、カメラを使った画像認識を用いました。</a:t>
            </a:r>
            <a:endParaRPr kumimoji="1" lang="en-US" altLang="ja-JP" dirty="0"/>
          </a:p>
          <a:p>
            <a:r>
              <a:rPr kumimoji="1" lang="ja-JP" altLang="en-US" dirty="0"/>
              <a:t>これは自動運転車の白線認識技術をイメージしており、ここから画像認識を使ったライントレースをおこなおうと考えました。</a:t>
            </a:r>
            <a:endParaRPr kumimoji="1" lang="en-US" altLang="ja-JP" dirty="0"/>
          </a:p>
          <a:p>
            <a:r>
              <a:rPr kumimoji="1" lang="ja-JP" altLang="en-US" dirty="0"/>
              <a:t>下の写真はラインを認識している画像です。左の写真は左カーブの、右の写真は直進の状態です。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30</a:t>
            </a:fld>
            <a:endParaRPr kumimoji="1" lang="ja-JP" altLang="en-US"/>
          </a:p>
        </p:txBody>
      </p:sp>
    </p:spTree>
    <p:extLst>
      <p:ext uri="{BB962C8B-B14F-4D97-AF65-F5344CB8AC3E}">
        <p14:creationId xmlns:p14="http://schemas.microsoft.com/office/powerpoint/2010/main" val="3177688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正解は、「注射」に対するアンケートです！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皆さん、子供の頃、注射が苦手ではありませんでしたか？</a:t>
            </a:r>
          </a:p>
          <a:p>
            <a:r>
              <a:rPr kumimoji="1" lang="ja-JP" altLang="ja-JP" sz="1200" kern="1200">
                <a:solidFill>
                  <a:schemeClr val="tx1"/>
                </a:solidFill>
                <a:effectLst/>
                <a:latin typeface="+mn-lt"/>
                <a:ea typeface="+mn-ea"/>
                <a:cs typeface="+mn-cs"/>
              </a:rPr>
              <a:t>あるいは今でも注射を苦手としている人もいるのではないでしょうか。</a:t>
            </a:r>
          </a:p>
          <a:p>
            <a:r>
              <a:rPr kumimoji="1" lang="ja-JP" altLang="ja-JP" sz="1200" kern="1200">
                <a:solidFill>
                  <a:schemeClr val="tx1"/>
                </a:solidFill>
                <a:effectLst/>
                <a:latin typeface="+mn-lt"/>
                <a:ea typeface="+mn-ea"/>
                <a:cs typeface="+mn-cs"/>
              </a:rPr>
              <a:t>実際幼い子供のほとんどが注射を恐怖し嫌っています。</a:t>
            </a: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a:t>
            </a:fld>
            <a:endParaRPr kumimoji="1" lang="ja-JP" altLang="en-US"/>
          </a:p>
        </p:txBody>
      </p:sp>
    </p:spTree>
    <p:extLst>
      <p:ext uri="{BB962C8B-B14F-4D97-AF65-F5344CB8AC3E}">
        <p14:creationId xmlns:p14="http://schemas.microsoft.com/office/powerpoint/2010/main" val="228453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この画像認識ライントレース機能によって、どんな配置でも安定した走行を実現しています。</a:t>
            </a:r>
            <a:endParaRPr kumimoji="1" lang="en-US" altLang="ja-JP" dirty="0"/>
          </a:p>
          <a:p>
            <a:r>
              <a:rPr kumimoji="1" lang="ja-JP" altLang="en-US" dirty="0"/>
              <a:t>この様子をご覧ください。</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31</a:t>
            </a:fld>
            <a:endParaRPr kumimoji="1" lang="ja-JP" altLang="en-US"/>
          </a:p>
        </p:txBody>
      </p:sp>
    </p:spTree>
    <p:extLst>
      <p:ext uri="{BB962C8B-B14F-4D97-AF65-F5344CB8AC3E}">
        <p14:creationId xmlns:p14="http://schemas.microsoft.com/office/powerpoint/2010/main" val="2211148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a:t>
            </a:r>
            <a:r>
              <a:rPr kumimoji="1" lang="en-US" altLang="ja-JP" dirty="0"/>
              <a:t>3</a:t>
            </a:r>
            <a:r>
              <a:rPr kumimoji="1" lang="ja-JP" altLang="en-US" dirty="0"/>
              <a:t>つ目に音声認識会話機能です。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32</a:t>
            </a:fld>
            <a:endParaRPr kumimoji="1" lang="ja-JP" altLang="en-US"/>
          </a:p>
        </p:txBody>
      </p:sp>
    </p:spTree>
    <p:extLst>
      <p:ext uri="{BB962C8B-B14F-4D97-AF65-F5344CB8AC3E}">
        <p14:creationId xmlns:p14="http://schemas.microsoft.com/office/powerpoint/2010/main" val="2246659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この機能は、音声認識により音声入力を可能にしています。</a:t>
            </a:r>
            <a:endParaRPr kumimoji="1" lang="en-US" altLang="ja-JP" dirty="0"/>
          </a:p>
          <a:p>
            <a:r>
              <a:rPr kumimoji="1" lang="ja-JP" altLang="en-US" dirty="0"/>
              <a:t>そして、この音声入力によりソラシと会話をすることができます。</a:t>
            </a:r>
            <a:endParaRPr kumimoji="1" lang="en-US" altLang="ja-JP" dirty="0"/>
          </a:p>
          <a:p>
            <a:r>
              <a:rPr kumimoji="1" lang="ja-JP" altLang="en-US" dirty="0"/>
              <a:t>会話により、待合室での待ち時間や注射中に注目を集め、気をそらし、準備を整えます。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33</a:t>
            </a:fld>
            <a:endParaRPr kumimoji="1" lang="ja-JP" altLang="en-US"/>
          </a:p>
        </p:txBody>
      </p:sp>
    </p:spTree>
    <p:extLst>
      <p:ext uri="{BB962C8B-B14F-4D97-AF65-F5344CB8AC3E}">
        <p14:creationId xmlns:p14="http://schemas.microsoft.com/office/powerpoint/2010/main" val="1102101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この音声認識では雑音除去を行っており、周りの騒音・雑音に左右されない音声認識を可能にしています。</a:t>
            </a:r>
            <a:endParaRPr kumimoji="1" lang="en-US" altLang="ja-JP" dirty="0"/>
          </a:p>
          <a:p>
            <a:r>
              <a:rPr kumimoji="1" lang="ja-JP" altLang="en-US" dirty="0"/>
              <a:t>また、この後説明する音楽再生機能との切り替えを音声入力によって可能にしています。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34</a:t>
            </a:fld>
            <a:endParaRPr kumimoji="1" lang="ja-JP" altLang="en-US"/>
          </a:p>
        </p:txBody>
      </p:sp>
    </p:spTree>
    <p:extLst>
      <p:ext uri="{BB962C8B-B14F-4D97-AF65-F5344CB8AC3E}">
        <p14:creationId xmlns:p14="http://schemas.microsoft.com/office/powerpoint/2010/main" val="4062126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ja-JP" altLang="en-US"/>
              <a:t>、その音楽再生機能</a:t>
            </a:r>
            <a:r>
              <a:rPr kumimoji="1" lang="ja-JP" altLang="en-US" dirty="0"/>
              <a:t>です。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35</a:t>
            </a:fld>
            <a:endParaRPr kumimoji="1" lang="ja-JP" altLang="en-US"/>
          </a:p>
        </p:txBody>
      </p:sp>
    </p:spTree>
    <p:extLst>
      <p:ext uri="{BB962C8B-B14F-4D97-AF65-F5344CB8AC3E}">
        <p14:creationId xmlns:p14="http://schemas.microsoft.com/office/powerpoint/2010/main" val="3339215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音楽再生機能では取り込んである音楽を再生することができます。</a:t>
            </a:r>
            <a:endParaRPr kumimoji="1" lang="en-US" altLang="ja-JP" dirty="0"/>
          </a:p>
          <a:p>
            <a:r>
              <a:rPr kumimoji="1" lang="ja-JP" altLang="en-US" dirty="0"/>
              <a:t>これにより待ち時間や注射中に恐怖の感情をそらします。</a:t>
            </a:r>
            <a:endParaRPr kumimoji="1" lang="en-US" altLang="ja-JP" dirty="0"/>
          </a:p>
          <a:p>
            <a:r>
              <a:rPr kumimoji="1" lang="ja-JP" altLang="en-US" dirty="0"/>
              <a:t>さらに、走行中も音楽を再生し、気分を盛り上げて楽しんでもらいます。</a:t>
            </a:r>
            <a:endParaRPr kumimoji="1" lang="en-US" altLang="ja-JP" dirty="0"/>
          </a:p>
          <a:p>
            <a:r>
              <a:rPr kumimoji="1" lang="ja-JP" altLang="en-US" dirty="0"/>
              <a:t>この音楽の切り替えは音声入力により可能です。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36</a:t>
            </a:fld>
            <a:endParaRPr kumimoji="1" lang="ja-JP" altLang="en-US"/>
          </a:p>
        </p:txBody>
      </p:sp>
    </p:spTree>
    <p:extLst>
      <p:ext uri="{BB962C8B-B14F-4D97-AF65-F5344CB8AC3E}">
        <p14:creationId xmlns:p14="http://schemas.microsoft.com/office/powerpoint/2010/main" val="1551273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この機能でも、音声入力により音声認識再生機能と切り替え可能です。</a:t>
            </a:r>
            <a:endParaRPr kumimoji="1" lang="en-US" altLang="ja-JP" dirty="0"/>
          </a:p>
          <a:p>
            <a:r>
              <a:rPr kumimoji="1" lang="ja-JP" altLang="en-US" dirty="0"/>
              <a:t>つまり、音声入力によって、これらの機能は自由に切り替え可能ということです。</a:t>
            </a:r>
            <a:endParaRPr kumimoji="1" lang="en-US" altLang="ja-JP" dirty="0"/>
          </a:p>
          <a:p>
            <a:r>
              <a:rPr kumimoji="1" lang="ja-JP" altLang="en-US" dirty="0"/>
              <a:t>それでは、音声認識再生機能と音楽再生機能のデモンストレーション動画をご覧ください。</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37</a:t>
            </a:fld>
            <a:endParaRPr kumimoji="1" lang="ja-JP" altLang="en-US"/>
          </a:p>
        </p:txBody>
      </p:sp>
    </p:spTree>
    <p:extLst>
      <p:ext uri="{BB962C8B-B14F-4D97-AF65-F5344CB8AC3E}">
        <p14:creationId xmlns:p14="http://schemas.microsoft.com/office/powerpoint/2010/main" val="65069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最後に、遠隔操作機能についてです。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38</a:t>
            </a:fld>
            <a:endParaRPr kumimoji="1" lang="ja-JP" altLang="en-US"/>
          </a:p>
        </p:txBody>
      </p:sp>
    </p:spTree>
    <p:extLst>
      <p:ext uri="{BB962C8B-B14F-4D97-AF65-F5344CB8AC3E}">
        <p14:creationId xmlns:p14="http://schemas.microsoft.com/office/powerpoint/2010/main" val="2892652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ソラシでは</a:t>
            </a:r>
            <a:r>
              <a:rPr kumimoji="1" lang="en-US" altLang="ja-JP" dirty="0"/>
              <a:t>Web</a:t>
            </a:r>
            <a:r>
              <a:rPr kumimoji="1" lang="ja-JP" altLang="en-US" dirty="0"/>
              <a:t>アプリを用いて遠隔操作が可能です。</a:t>
            </a:r>
            <a:endParaRPr kumimoji="1" lang="en-US" altLang="ja-JP" dirty="0"/>
          </a:p>
          <a:p>
            <a:r>
              <a:rPr kumimoji="1" lang="en-US" altLang="ja-JP" dirty="0"/>
              <a:t>Web</a:t>
            </a:r>
            <a:r>
              <a:rPr kumimoji="1" lang="ja-JP" altLang="en-US" dirty="0"/>
              <a:t>アプリなのでインストールの必要がなくすぐに使うことができます。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39</a:t>
            </a:fld>
            <a:endParaRPr kumimoji="1" lang="ja-JP" altLang="en-US"/>
          </a:p>
        </p:txBody>
      </p:sp>
    </p:spTree>
    <p:extLst>
      <p:ext uri="{BB962C8B-B14F-4D97-AF65-F5344CB8AC3E}">
        <p14:creationId xmlns:p14="http://schemas.microsoft.com/office/powerpoint/2010/main" val="3081135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ソラシとの通信は</a:t>
            </a:r>
            <a:r>
              <a:rPr kumimoji="1" lang="en-US" altLang="ja-JP" dirty="0"/>
              <a:t>Bluetooth</a:t>
            </a:r>
            <a:r>
              <a:rPr kumimoji="1" lang="ja-JP" altLang="en-US" dirty="0"/>
              <a:t>を用いて行います。</a:t>
            </a:r>
            <a:endParaRPr kumimoji="1" lang="en-US" altLang="ja-JP" dirty="0"/>
          </a:p>
          <a:p>
            <a:r>
              <a:rPr kumimoji="1" lang="ja-JP" altLang="en-US" dirty="0"/>
              <a:t>そのため、インターネット環境に左右されることなくソラシとの通信を行うことができます。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40</a:t>
            </a:fld>
            <a:endParaRPr kumimoji="1" lang="ja-JP" altLang="en-US"/>
          </a:p>
        </p:txBody>
      </p:sp>
    </p:spTree>
    <p:extLst>
      <p:ext uri="{BB962C8B-B14F-4D97-AF65-F5344CB8AC3E}">
        <p14:creationId xmlns:p14="http://schemas.microsoft.com/office/powerpoint/2010/main" val="96257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インタビューでは他にも</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・子供が泣いて大変だった</a:t>
            </a:r>
          </a:p>
          <a:p>
            <a:r>
              <a:rPr kumimoji="1" lang="ja-JP" altLang="ja-JP" sz="1200" kern="1200">
                <a:solidFill>
                  <a:schemeClr val="tx1"/>
                </a:solidFill>
                <a:effectLst/>
                <a:latin typeface="+mn-lt"/>
                <a:ea typeface="+mn-ea"/>
                <a:cs typeface="+mn-cs"/>
              </a:rPr>
              <a:t>・注射を意識して腕に力を入れてしまい針が入らず時間がかかった</a:t>
            </a:r>
          </a:p>
          <a:p>
            <a:r>
              <a:rPr kumimoji="1" lang="ja-JP" altLang="ja-JP" sz="1200" kern="1200">
                <a:solidFill>
                  <a:schemeClr val="tx1"/>
                </a:solidFill>
                <a:effectLst/>
                <a:latin typeface="+mn-lt"/>
                <a:ea typeface="+mn-ea"/>
                <a:cs typeface="+mn-cs"/>
              </a:rPr>
              <a:t>・注射をしに病院に行くと知ると全力で逃げでしまう</a:t>
            </a:r>
          </a:p>
          <a:p>
            <a:r>
              <a:rPr kumimoji="1" lang="ja-JP" altLang="ja-JP" sz="1200" kern="1200">
                <a:solidFill>
                  <a:schemeClr val="tx1"/>
                </a:solidFill>
                <a:effectLst/>
                <a:latin typeface="+mn-lt"/>
                <a:ea typeface="+mn-ea"/>
                <a:cs typeface="+mn-cs"/>
              </a:rPr>
              <a:t>などと苦労があったそうです。</a:t>
            </a: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4</a:t>
            </a:fld>
            <a:endParaRPr kumimoji="1" lang="ja-JP" altLang="en-US"/>
          </a:p>
        </p:txBody>
      </p:sp>
    </p:spTree>
    <p:extLst>
      <p:ext uri="{BB962C8B-B14F-4D97-AF65-F5344CB8AC3E}">
        <p14:creationId xmlns:p14="http://schemas.microsoft.com/office/powerpoint/2010/main" val="3364085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さらに、パスワードを設定しておりセキュリティ性も高いです。</a:t>
            </a:r>
            <a:endParaRPr kumimoji="1" lang="en-US" altLang="ja-JP" dirty="0"/>
          </a:p>
          <a:p>
            <a:r>
              <a:rPr kumimoji="1" lang="ja-JP" altLang="en-US" dirty="0"/>
              <a:t>パスワードを忘れてしまった場合、ソラシには</a:t>
            </a:r>
            <a:r>
              <a:rPr kumimoji="1" lang="en-US" altLang="ja-JP" dirty="0"/>
              <a:t>MIRS</a:t>
            </a:r>
            <a:r>
              <a:rPr kumimoji="1" lang="ja-JP" altLang="en-US" dirty="0"/>
              <a:t>のシリアルコードというものを設定してあるため、それを知っていればパスワードの変更ができる仕様です。</a:t>
            </a:r>
            <a:endParaRPr kumimoji="1" lang="en-US" altLang="ja-JP" dirty="0"/>
          </a:p>
          <a:p>
            <a:r>
              <a:rPr kumimoji="1" lang="ja-JP" altLang="en-US" dirty="0"/>
              <a:t>以上がソラシの機能説明です。</a:t>
            </a:r>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41</a:t>
            </a:fld>
            <a:endParaRPr kumimoji="1" lang="ja-JP" altLang="en-US"/>
          </a:p>
        </p:txBody>
      </p:sp>
    </p:spTree>
    <p:extLst>
      <p:ext uri="{BB962C8B-B14F-4D97-AF65-F5344CB8AC3E}">
        <p14:creationId xmlns:p14="http://schemas.microsoft.com/office/powerpoint/2010/main" val="4152893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ありがとうござ</a:t>
            </a:r>
            <a:endParaRPr kumimoji="1" lang="en-US" altLang="ja-JP" dirty="0"/>
          </a:p>
          <a:p>
            <a:r>
              <a:rPr kumimoji="1" lang="ja-JP" altLang="en-US"/>
              <a:t>さいごに今後の展望です</a:t>
            </a:r>
            <a:endParaRPr kumimoji="1" lang="en-US" altLang="ja-JP" dirty="0"/>
          </a:p>
          <a:p>
            <a:r>
              <a:rPr kumimoji="1" lang="ja-JP" altLang="en-US"/>
              <a:t>今回のそは注射サポ　が　手術サポもでき　思い</a:t>
            </a:r>
            <a:endParaRPr kumimoji="1" lang="en-US" altLang="ja-JP" dirty="0"/>
          </a:p>
          <a:p>
            <a:r>
              <a:rPr kumimoji="1" lang="ja-JP" altLang="en-US"/>
              <a:t>他に　会話機能使用　セラピロボ</a:t>
            </a:r>
            <a:endParaRPr kumimoji="1" lang="en-US" altLang="ja-JP" dirty="0"/>
          </a:p>
          <a:p>
            <a:r>
              <a:rPr kumimoji="1" lang="ja-JP" altLang="en-US"/>
              <a:t>対象が幼稚から</a:t>
            </a:r>
            <a:r>
              <a:rPr kumimoji="1" lang="en-US" altLang="ja-JP" dirty="0"/>
              <a:t>1.2</a:t>
            </a:r>
            <a:r>
              <a:rPr kumimoji="1" lang="ja-JP" altLang="en-US"/>
              <a:t>だから　幼稚園でのおもしろロボットとして　活躍</a:t>
            </a:r>
            <a:endParaRPr kumimoji="1" lang="en-US" altLang="ja-JP" dirty="0"/>
          </a:p>
          <a:p>
            <a:r>
              <a:rPr kumimoji="1" lang="ja-JP" altLang="en-US"/>
              <a:t>いま　日本語のみ　言語増えたら　より活躍　でしょう</a:t>
            </a:r>
            <a:endParaRPr kumimoji="1" lang="en-US" altLang="ja-JP" dirty="0"/>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42</a:t>
            </a:fld>
            <a:endParaRPr kumimoji="1" lang="ja-JP" altLang="en-US"/>
          </a:p>
        </p:txBody>
      </p:sp>
    </p:spTree>
    <p:extLst>
      <p:ext uri="{BB962C8B-B14F-4D97-AF65-F5344CB8AC3E}">
        <p14:creationId xmlns:p14="http://schemas.microsoft.com/office/powerpoint/2010/main" val="3044462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これで</a:t>
            </a:r>
            <a:r>
              <a:rPr kumimoji="1" lang="en-US" altLang="ja-JP" dirty="0"/>
              <a:t>MIRS2005</a:t>
            </a:r>
            <a:r>
              <a:rPr kumimoji="1" lang="ja-JP" altLang="en-US" dirty="0"/>
              <a:t>ソラシプロジェクトの発表を終わります</a:t>
            </a:r>
            <a:endParaRPr kumimoji="1" lang="en-US" altLang="ja-JP" dirty="0"/>
          </a:p>
          <a:p>
            <a:endParaRPr kumimoji="1" lang="en-US" altLang="ja-JP" dirty="0"/>
          </a:p>
          <a:p>
            <a:r>
              <a:rPr kumimoji="1" lang="ja-JP" altLang="en-US" dirty="0"/>
              <a:t>ご視聴ありがとうございました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43</a:t>
            </a:fld>
            <a:endParaRPr kumimoji="1" lang="ja-JP" altLang="en-US"/>
          </a:p>
        </p:txBody>
      </p:sp>
    </p:spTree>
    <p:extLst>
      <p:ext uri="{BB962C8B-B14F-4D97-AF65-F5344CB8AC3E}">
        <p14:creationId xmlns:p14="http://schemas.microsoft.com/office/powerpoint/2010/main" val="67646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子供の注射嫌いには親御さんだけでなく医療従事者の方々も苦労されています</a:t>
            </a:r>
          </a:p>
          <a:p>
            <a:r>
              <a:rPr kumimoji="1" lang="ja-JP" altLang="ja-JP" sz="1200" kern="1200">
                <a:solidFill>
                  <a:schemeClr val="tx1"/>
                </a:solidFill>
                <a:effectLst/>
                <a:latin typeface="+mn-lt"/>
                <a:ea typeface="+mn-ea"/>
                <a:cs typeface="+mn-cs"/>
              </a:rPr>
              <a:t>二人がかりで押さえたり、必死に話しかけたりされていました</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5</a:t>
            </a:fld>
            <a:endParaRPr kumimoji="1" lang="ja-JP" altLang="en-US"/>
          </a:p>
        </p:txBody>
      </p:sp>
    </p:spTree>
    <p:extLst>
      <p:ext uri="{BB962C8B-B14F-4D97-AF65-F5344CB8AC3E}">
        <p14:creationId xmlns:p14="http://schemas.microsoft.com/office/powerpoint/2010/main" val="2205852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さらに新型コロナウイルスによる感染拡大により医療業界は特に大変な思いをされているのは医療従事者の方々です。</a:t>
            </a: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6</a:t>
            </a:fld>
            <a:endParaRPr kumimoji="1" lang="ja-JP" altLang="en-US"/>
          </a:p>
        </p:txBody>
      </p:sp>
    </p:spTree>
    <p:extLst>
      <p:ext uri="{BB962C8B-B14F-4D97-AF65-F5344CB8AC3E}">
        <p14:creationId xmlns:p14="http://schemas.microsoft.com/office/powerpoint/2010/main" val="628192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医療従事者の方々は今、注射嫌いの子の対応も含む「普段の苦労」、「世間一般のコロナ対策」に加え大きな人手不足に陥っています。</a:t>
            </a:r>
          </a:p>
          <a:p>
            <a:r>
              <a:rPr kumimoji="1" lang="en-US" altLang="ja-JP" sz="1200" kern="1200" dirty="0">
                <a:solidFill>
                  <a:schemeClr val="tx1"/>
                </a:solidFill>
                <a:effectLst/>
                <a:latin typeface="+mn-lt"/>
                <a:ea typeface="+mn-ea"/>
                <a:cs typeface="+mn-cs"/>
              </a:rPr>
              <a:t>MIRS2005</a:t>
            </a:r>
            <a:r>
              <a:rPr kumimoji="1" lang="ja-JP" altLang="ja-JP" sz="1200" kern="1200">
                <a:solidFill>
                  <a:schemeClr val="tx1"/>
                </a:solidFill>
                <a:effectLst/>
                <a:latin typeface="+mn-lt"/>
                <a:ea typeface="+mn-ea"/>
                <a:cs typeface="+mn-cs"/>
              </a:rPr>
              <a:t>はそんな医療従事者の方々の力になりたいと思いました。</a:t>
            </a: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7</a:t>
            </a:fld>
            <a:endParaRPr kumimoji="1" lang="ja-JP" altLang="en-US"/>
          </a:p>
        </p:txBody>
      </p:sp>
    </p:spTree>
    <p:extLst>
      <p:ext uri="{BB962C8B-B14F-4D97-AF65-F5344CB8AC3E}">
        <p14:creationId xmlns:p14="http://schemas.microsoft.com/office/powerpoint/2010/main" val="64261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そして班員で話し合った結果、この「普段の苦労」を手助けするロボットを作ることにしました。</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具体的には「子供達の注射をサポート」をするロボットです。</a:t>
            </a: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8</a:t>
            </a:fld>
            <a:endParaRPr kumimoji="1" lang="ja-JP" altLang="en-US"/>
          </a:p>
        </p:txBody>
      </p:sp>
    </p:spTree>
    <p:extLst>
      <p:ext uri="{BB962C8B-B14F-4D97-AF65-F5344CB8AC3E}">
        <p14:creationId xmlns:p14="http://schemas.microsoft.com/office/powerpoint/2010/main" val="1231724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では「なぜ注射なのか？」です。</a:t>
            </a:r>
          </a:p>
          <a:p>
            <a:r>
              <a:rPr kumimoji="1" lang="ja-JP" altLang="en-US" sz="1200" kern="1200">
                <a:solidFill>
                  <a:schemeClr val="tx1"/>
                </a:solidFill>
                <a:effectLst/>
                <a:latin typeface="+mn-lt"/>
                <a:ea typeface="+mn-ea"/>
                <a:cs typeface="+mn-cs"/>
              </a:rPr>
              <a:t>それは</a:t>
            </a:r>
            <a:r>
              <a:rPr kumimoji="1" lang="ja-JP" altLang="ja-JP" sz="1200" kern="1200">
                <a:solidFill>
                  <a:schemeClr val="tx1"/>
                </a:solidFill>
                <a:effectLst/>
                <a:latin typeface="+mn-lt"/>
                <a:ea typeface="+mn-ea"/>
                <a:cs typeface="+mn-cs"/>
              </a:rPr>
              <a:t>「子供に嫌われているのに</a:t>
            </a:r>
          </a:p>
          <a:p>
            <a:r>
              <a:rPr kumimoji="1" lang="ja-JP" altLang="ja-JP" sz="1200" kern="1200">
                <a:solidFill>
                  <a:schemeClr val="tx1"/>
                </a:solidFill>
                <a:effectLst/>
                <a:latin typeface="+mn-lt"/>
                <a:ea typeface="+mn-ea"/>
                <a:cs typeface="+mn-cs"/>
              </a:rPr>
              <a:t>重大な役目を担っているから」です</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先ほど話したように注射は多くの子供から嫌われており、医療従事者の方々が苦労して</a:t>
            </a:r>
            <a:r>
              <a:rPr kumimoji="1" lang="ja-JP" altLang="en-US" sz="1200" kern="1200">
                <a:solidFill>
                  <a:schemeClr val="tx1"/>
                </a:solidFill>
                <a:effectLst/>
                <a:latin typeface="+mn-lt"/>
                <a:ea typeface="+mn-ea"/>
                <a:cs typeface="+mn-cs"/>
              </a:rPr>
              <a:t>います</a:t>
            </a:r>
            <a:endParaRPr kumimoji="1" lang="en-US" altLang="ja-JP" sz="1200" kern="1200" dirty="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子供の天敵とも言える注射の機会は実は子供のころの方が多</a:t>
            </a:r>
            <a:r>
              <a:rPr kumimoji="1" lang="ja-JP" altLang="en-US" sz="1200" kern="1200">
                <a:solidFill>
                  <a:schemeClr val="tx1"/>
                </a:solidFill>
                <a:effectLst/>
                <a:latin typeface="+mn-lt"/>
                <a:ea typeface="+mn-ea"/>
                <a:cs typeface="+mn-cs"/>
              </a:rPr>
              <a:t>く</a:t>
            </a:r>
            <a:r>
              <a:rPr kumimoji="1" lang="ja-JP" altLang="ja-JP" sz="1200" kern="1200">
                <a:solidFill>
                  <a:schemeClr val="tx1"/>
                </a:solidFill>
                <a:effectLst/>
                <a:latin typeface="+mn-lt"/>
                <a:ea typeface="+mn-ea"/>
                <a:cs typeface="+mn-cs"/>
              </a:rPr>
              <a:t>大切な予防接種が複数あります。</a:t>
            </a:r>
          </a:p>
          <a:p>
            <a:r>
              <a:rPr kumimoji="1" lang="ja-JP" altLang="ja-JP" sz="1200" kern="1200">
                <a:solidFill>
                  <a:schemeClr val="tx1"/>
                </a:solidFill>
                <a:effectLst/>
                <a:latin typeface="+mn-lt"/>
                <a:ea typeface="+mn-ea"/>
                <a:cs typeface="+mn-cs"/>
              </a:rPr>
              <a:t>しかし、注射はとても大事なのでしっかりとやらなくてはなりません。</a:t>
            </a:r>
          </a:p>
          <a:p>
            <a:r>
              <a:rPr kumimoji="1" lang="ja-JP" altLang="ja-JP" sz="1200" kern="1200">
                <a:solidFill>
                  <a:schemeClr val="tx1"/>
                </a:solidFill>
                <a:effectLst/>
                <a:latin typeface="+mn-lt"/>
                <a:ea typeface="+mn-ea"/>
                <a:cs typeface="+mn-cs"/>
              </a:rPr>
              <a:t>重大な病気にかからない・悪化させないためには「予防接種」で、病気になったときには「点滴」で、検査のためには「採血」で、様々な場面で注射は重要な役割を担っています。</a:t>
            </a:r>
          </a:p>
          <a:p>
            <a:r>
              <a:rPr kumimoji="1" lang="ja-JP" altLang="ja-JP" sz="1200" kern="1200">
                <a:solidFill>
                  <a:schemeClr val="tx1"/>
                </a:solidFill>
                <a:effectLst/>
                <a:latin typeface="+mn-lt"/>
                <a:ea typeface="+mn-ea"/>
                <a:cs typeface="+mn-cs"/>
              </a:rPr>
              <a:t>そのため医療従事者の方々や親御さんは毎度、抵抗する子供を必死に病院へ連れていこうと、怖がらないように済まそうと苦労されています。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mn-ea"/>
                <a:cs typeface="+mn-cs"/>
              </a:rPr>
              <a:t>私たちはこんな現状を変えたい！と思いました。</a:t>
            </a:r>
          </a:p>
          <a:p>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844A4954-2C24-4D44-9E44-24F8733552B3}" type="slidenum">
              <a:rPr kumimoji="1" lang="ja-JP" altLang="en-US" smtClean="0"/>
              <a:t>9</a:t>
            </a:fld>
            <a:endParaRPr kumimoji="1" lang="ja-JP" altLang="en-US"/>
          </a:p>
        </p:txBody>
      </p:sp>
    </p:spTree>
    <p:extLst>
      <p:ext uri="{BB962C8B-B14F-4D97-AF65-F5344CB8AC3E}">
        <p14:creationId xmlns:p14="http://schemas.microsoft.com/office/powerpoint/2010/main" val="2175297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01DDF-999E-1443-991A-352AA2FD7BF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AB28237-50CB-1643-9131-F1D3A94149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777CE8-FFC9-0947-9137-535B7BD1FF94}"/>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5" name="フッター プレースホルダー 4">
            <a:extLst>
              <a:ext uri="{FF2B5EF4-FFF2-40B4-BE49-F238E27FC236}">
                <a16:creationId xmlns:a16="http://schemas.microsoft.com/office/drawing/2014/main" id="{6C80561A-5B8F-AF4F-8A7D-D32ED33F604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94CE5B-57BD-CB41-834C-B6297B6554D1}"/>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290334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AC0668-8230-1B46-98F6-C1B81C4DC0E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337F086-C4D1-F64C-8975-6A0EA1CC6D4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B676A1-2BA7-F54A-8A9E-6C513E54128A}"/>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5" name="フッター プレースホルダー 4">
            <a:extLst>
              <a:ext uri="{FF2B5EF4-FFF2-40B4-BE49-F238E27FC236}">
                <a16:creationId xmlns:a16="http://schemas.microsoft.com/office/drawing/2014/main" id="{776355E7-BC64-B34F-ACD4-699561BCBA1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37DB26C-EC99-AE4F-984B-F03D48129F47}"/>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3452653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C42D838-EF03-794A-A77F-774E024E283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A66B3D1-7361-FA4B-B739-29396B00F89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A71185-AAF7-D44E-9324-41E8D4E82374}"/>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5" name="フッター プレースホルダー 4">
            <a:extLst>
              <a:ext uri="{FF2B5EF4-FFF2-40B4-BE49-F238E27FC236}">
                <a16:creationId xmlns:a16="http://schemas.microsoft.com/office/drawing/2014/main" id="{75482D43-3F03-1547-AEA5-852540CBA8C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A83460-3666-B34E-848C-EFE30496ECB4}"/>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160110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5E20EE-F17C-A546-862A-A9A3592A84A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A1E1A3-21EA-D44B-B64E-BA60A672BB0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4E05F0-D52A-F048-8C94-1B8F72B4015A}"/>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5" name="フッター プレースホルダー 4">
            <a:extLst>
              <a:ext uri="{FF2B5EF4-FFF2-40B4-BE49-F238E27FC236}">
                <a16:creationId xmlns:a16="http://schemas.microsoft.com/office/drawing/2014/main" id="{8F1477DD-6E71-C94D-874B-BBF1C4B2470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808FEF-8537-D14F-B910-E667635F419B}"/>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1043854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A04632-F96D-4B4A-8C31-706FF5591F0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656A7E5-A552-7B4A-99FB-9FBC1F46BB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6CBCD09-2C67-004C-92D1-ABD233F9CE61}"/>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5" name="フッター プレースホルダー 4">
            <a:extLst>
              <a:ext uri="{FF2B5EF4-FFF2-40B4-BE49-F238E27FC236}">
                <a16:creationId xmlns:a16="http://schemas.microsoft.com/office/drawing/2014/main" id="{A9960CDF-E090-F147-A831-B4B28D641A2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969AE2D-C8E1-FE4D-8F8F-2B5C17CCF755}"/>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3214872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4F7BC0-6047-BA46-B997-601CD9E5931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BEDD4B5-DE20-9B4E-9F37-BD4E101073E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C3EF851-E41C-964D-9838-1969FBA60AE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E1D0E6D-D3C9-914C-B9CA-848856999F04}"/>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6" name="フッター プレースホルダー 5">
            <a:extLst>
              <a:ext uri="{FF2B5EF4-FFF2-40B4-BE49-F238E27FC236}">
                <a16:creationId xmlns:a16="http://schemas.microsoft.com/office/drawing/2014/main" id="{EF472EDE-3D41-CE43-86A5-EEF369A4E8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6005E46-82B4-C24E-9A81-CC573A724B01}"/>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308143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DEE206-0A0A-CA4C-8DAC-0ABA3CC828C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D0789BD-8D7D-0940-BB0A-B8A295EEA6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483F68E-C284-7E42-8F72-9D15945E079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B316F8A-2E24-4142-B42F-0BC9E35052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308EB3F-3BAF-784B-8CAD-765E2AC1D6D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F844B02-2B78-2746-9498-3F5B7293D231}"/>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8" name="フッター プレースホルダー 7">
            <a:extLst>
              <a:ext uri="{FF2B5EF4-FFF2-40B4-BE49-F238E27FC236}">
                <a16:creationId xmlns:a16="http://schemas.microsoft.com/office/drawing/2014/main" id="{762D7199-6968-764D-AC33-59823459D55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76F15BC-6BE6-A84A-A09B-7D89DFB87065}"/>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261835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ED4CD-7A1A-4B4B-A83E-90D2E1668ED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B4D39A6-995E-C947-867F-65694803A468}"/>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4" name="フッター プレースホルダー 3">
            <a:extLst>
              <a:ext uri="{FF2B5EF4-FFF2-40B4-BE49-F238E27FC236}">
                <a16:creationId xmlns:a16="http://schemas.microsoft.com/office/drawing/2014/main" id="{0F00911C-E313-CF4E-B996-318329FBE74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FBD2279-05DE-9343-9691-4F08D09A2CA8}"/>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411107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F369C09-807E-7341-B629-2ACEA7F17822}"/>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3" name="フッター プレースホルダー 2">
            <a:extLst>
              <a:ext uri="{FF2B5EF4-FFF2-40B4-BE49-F238E27FC236}">
                <a16:creationId xmlns:a16="http://schemas.microsoft.com/office/drawing/2014/main" id="{70986DF2-7FE7-B343-9789-8ADCB00FBA0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68EFBE1-F1CA-0640-9D52-C81DF31EA6B2}"/>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307399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7460F2-5DC7-5B48-BCC2-26A282AE8C1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971069-82A7-3A42-B3D9-A100196377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BA3A02A-8D63-344F-9D66-33F588F8A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DC11186-561D-F54E-9EB1-B5619740D244}"/>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6" name="フッター プレースホルダー 5">
            <a:extLst>
              <a:ext uri="{FF2B5EF4-FFF2-40B4-BE49-F238E27FC236}">
                <a16:creationId xmlns:a16="http://schemas.microsoft.com/office/drawing/2014/main" id="{245DD035-83FE-CB4B-8918-C817C232147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CAB43BA-FA6A-7A49-B297-5A3C306E4CB2}"/>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319787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A5B56-FCA3-FA49-8B38-E5F6F847202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C39A4DE-0824-2D4F-8EAC-15F81C1E5C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B24C58B-02D0-8240-BE36-622E3A5D6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3616CB2-3977-0B4E-AFDD-B1BF7ACA8ABE}"/>
              </a:ext>
            </a:extLst>
          </p:cNvPr>
          <p:cNvSpPr>
            <a:spLocks noGrp="1"/>
          </p:cNvSpPr>
          <p:nvPr>
            <p:ph type="dt" sz="half" idx="10"/>
          </p:nvPr>
        </p:nvSpPr>
        <p:spPr/>
        <p:txBody>
          <a:bodyPr/>
          <a:lstStyle/>
          <a:p>
            <a:fld id="{A7D3133E-2014-7446-9426-3E1CA3B94A25}" type="datetimeFigureOut">
              <a:rPr kumimoji="1" lang="ja-JP" altLang="en-US" smtClean="0"/>
              <a:t>2021/1/20</a:t>
            </a:fld>
            <a:endParaRPr kumimoji="1" lang="ja-JP" altLang="en-US"/>
          </a:p>
        </p:txBody>
      </p:sp>
      <p:sp>
        <p:nvSpPr>
          <p:cNvPr id="6" name="フッター プレースホルダー 5">
            <a:extLst>
              <a:ext uri="{FF2B5EF4-FFF2-40B4-BE49-F238E27FC236}">
                <a16:creationId xmlns:a16="http://schemas.microsoft.com/office/drawing/2014/main" id="{E349C16A-E99B-1849-8CF8-1CFC9C85D8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61D2733-D8F1-A646-AAF1-8483373778E7}"/>
              </a:ext>
            </a:extLst>
          </p:cNvPr>
          <p:cNvSpPr>
            <a:spLocks noGrp="1"/>
          </p:cNvSpPr>
          <p:nvPr>
            <p:ph type="sldNum" sz="quarter" idx="12"/>
          </p:nvPr>
        </p:nvSpPr>
        <p:spPr/>
        <p:txBody>
          <a:body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129014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B2769B-8E45-8F4A-A531-5102B3049B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0E0CD49-2E57-E54E-B313-29E43D0E4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587BB1-A9E2-0B43-B5CF-E63315FA8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3133E-2014-7446-9426-3E1CA3B94A25}" type="datetimeFigureOut">
              <a:rPr kumimoji="1" lang="ja-JP" altLang="en-US" smtClean="0"/>
              <a:t>2021/1/20</a:t>
            </a:fld>
            <a:endParaRPr kumimoji="1" lang="ja-JP" altLang="en-US"/>
          </a:p>
        </p:txBody>
      </p:sp>
      <p:sp>
        <p:nvSpPr>
          <p:cNvPr id="5" name="フッター プレースホルダー 4">
            <a:extLst>
              <a:ext uri="{FF2B5EF4-FFF2-40B4-BE49-F238E27FC236}">
                <a16:creationId xmlns:a16="http://schemas.microsoft.com/office/drawing/2014/main" id="{C60941A5-2306-9045-8B84-CAD6B4DF47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73655E6-BCC9-D74E-8235-61D12F3A48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22B49-F37E-9041-BDCF-CA9263000A6C}" type="slidenum">
              <a:rPr kumimoji="1" lang="ja-JP" altLang="en-US" smtClean="0"/>
              <a:t>‹#›</a:t>
            </a:fld>
            <a:endParaRPr kumimoji="1" lang="ja-JP" altLang="en-US"/>
          </a:p>
        </p:txBody>
      </p:sp>
    </p:spTree>
    <p:extLst>
      <p:ext uri="{BB962C8B-B14F-4D97-AF65-F5344CB8AC3E}">
        <p14:creationId xmlns:p14="http://schemas.microsoft.com/office/powerpoint/2010/main" val="3355633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床, 屋内, おもちゃ, 部屋 が含まれている画像&#10;&#10;自動的に生成された説明">
            <a:extLst>
              <a:ext uri="{FF2B5EF4-FFF2-40B4-BE49-F238E27FC236}">
                <a16:creationId xmlns:a16="http://schemas.microsoft.com/office/drawing/2014/main" id="{8C8D6846-5094-F44B-8EE6-73596180E685}"/>
              </a:ext>
            </a:extLst>
          </p:cNvPr>
          <p:cNvPicPr>
            <a:picLocks noChangeAspect="1"/>
          </p:cNvPicPr>
          <p:nvPr/>
        </p:nvPicPr>
        <p:blipFill>
          <a:blip r:embed="rId3">
            <a:alphaModFix amt="47000"/>
          </a:blip>
          <a:stretch>
            <a:fillRect/>
          </a:stretch>
        </p:blipFill>
        <p:spPr>
          <a:xfrm>
            <a:off x="0" y="0"/>
            <a:ext cx="12751783" cy="6858000"/>
          </a:xfrm>
          <a:prstGeom prst="rect">
            <a:avLst/>
          </a:prstGeom>
        </p:spPr>
      </p:pic>
      <p:sp>
        <p:nvSpPr>
          <p:cNvPr id="2" name="タイトル 1">
            <a:extLst>
              <a:ext uri="{FF2B5EF4-FFF2-40B4-BE49-F238E27FC236}">
                <a16:creationId xmlns:a16="http://schemas.microsoft.com/office/drawing/2014/main" id="{62FD6E23-76F6-E54D-90B7-FE54F13EA0C7}"/>
              </a:ext>
            </a:extLst>
          </p:cNvPr>
          <p:cNvSpPr>
            <a:spLocks noGrp="1"/>
          </p:cNvSpPr>
          <p:nvPr>
            <p:ph type="ctrTitle"/>
          </p:nvPr>
        </p:nvSpPr>
        <p:spPr/>
        <p:txBody>
          <a:bodyPr>
            <a:normAutofit/>
          </a:bodyPr>
          <a:lstStyle/>
          <a:p>
            <a:r>
              <a:rPr lang="ja-JP" altLang="en-US" sz="8000" b="1">
                <a:latin typeface="HGPSoeiKakugothicUB" panose="020B0900000000000000" pitchFamily="34" charset="-128"/>
                <a:ea typeface="HGPSoeiKakugothicUB" panose="020B0900000000000000" pitchFamily="34" charset="-128"/>
              </a:rPr>
              <a:t>ソラシ🎶プロジェクト</a:t>
            </a:r>
            <a:endParaRPr kumimoji="1" lang="ja-JP" altLang="en-US" sz="8000" b="1">
              <a:latin typeface="HGPSoeiKakugothicUB" panose="020B0900000000000000" pitchFamily="34" charset="-128"/>
              <a:ea typeface="HGPSoeiKakugothicUB" panose="020B0900000000000000" pitchFamily="34" charset="-128"/>
            </a:endParaRPr>
          </a:p>
        </p:txBody>
      </p:sp>
      <p:sp>
        <p:nvSpPr>
          <p:cNvPr id="3" name="字幕 2">
            <a:extLst>
              <a:ext uri="{FF2B5EF4-FFF2-40B4-BE49-F238E27FC236}">
                <a16:creationId xmlns:a16="http://schemas.microsoft.com/office/drawing/2014/main" id="{7BFD3A1F-6DE7-1545-B392-0DEB98678091}"/>
              </a:ext>
            </a:extLst>
          </p:cNvPr>
          <p:cNvSpPr>
            <a:spLocks noGrp="1"/>
          </p:cNvSpPr>
          <p:nvPr>
            <p:ph type="subTitle" idx="1"/>
          </p:nvPr>
        </p:nvSpPr>
        <p:spPr>
          <a:xfrm>
            <a:off x="1524000" y="3714333"/>
            <a:ext cx="9144000" cy="1655762"/>
          </a:xfrm>
        </p:spPr>
        <p:txBody>
          <a:bodyPr>
            <a:normAutofit/>
          </a:bodyPr>
          <a:lstStyle/>
          <a:p>
            <a:r>
              <a:rPr kumimoji="1" lang="en-US" altLang="ja-JP" sz="4800" b="1" dirty="0"/>
              <a:t>〜</a:t>
            </a:r>
            <a:r>
              <a:rPr kumimoji="1" lang="ja-JP" altLang="en-US" sz="4800" b="1"/>
              <a:t>注射はもう怖くない</a:t>
            </a:r>
            <a:r>
              <a:rPr kumimoji="1" lang="en-US" altLang="ja-JP" sz="4800" b="1" dirty="0"/>
              <a:t>〜</a:t>
            </a:r>
            <a:endParaRPr kumimoji="1" lang="ja-JP" altLang="en-US" sz="4800" b="1"/>
          </a:p>
        </p:txBody>
      </p:sp>
      <p:sp>
        <p:nvSpPr>
          <p:cNvPr id="6" name="テキスト ボックス 5">
            <a:extLst>
              <a:ext uri="{FF2B5EF4-FFF2-40B4-BE49-F238E27FC236}">
                <a16:creationId xmlns:a16="http://schemas.microsoft.com/office/drawing/2014/main" id="{1384559E-73DD-024B-81FF-09335959A509}"/>
              </a:ext>
            </a:extLst>
          </p:cNvPr>
          <p:cNvSpPr txBox="1"/>
          <p:nvPr/>
        </p:nvSpPr>
        <p:spPr>
          <a:xfrm>
            <a:off x="7908756" y="5574465"/>
            <a:ext cx="3641559" cy="1015663"/>
          </a:xfrm>
          <a:prstGeom prst="rect">
            <a:avLst/>
          </a:prstGeom>
          <a:noFill/>
        </p:spPr>
        <p:txBody>
          <a:bodyPr wrap="square" rtlCol="0">
            <a:spAutoFit/>
          </a:bodyPr>
          <a:lstStyle/>
          <a:p>
            <a:r>
              <a:rPr kumimoji="1" lang="en-US" altLang="ja-JP" sz="6000" dirty="0">
                <a:latin typeface="Berlin Sans FB Demi" panose="020E0802020502020306" pitchFamily="34" charset="0"/>
              </a:rPr>
              <a:t>MIRS2005</a:t>
            </a:r>
            <a:endParaRPr kumimoji="1" lang="ja-JP" altLang="en-US" sz="6000" dirty="0">
              <a:latin typeface="Berlin Sans FB Demi" panose="020E0802020502020306" pitchFamily="34" charset="0"/>
            </a:endParaRPr>
          </a:p>
        </p:txBody>
      </p:sp>
    </p:spTree>
    <p:extLst>
      <p:ext uri="{BB962C8B-B14F-4D97-AF65-F5344CB8AC3E}">
        <p14:creationId xmlns:p14="http://schemas.microsoft.com/office/powerpoint/2010/main" val="59559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図 8" descr="図形&#10;&#10;中程度の精度で自動的に生成された説明">
            <a:extLst>
              <a:ext uri="{FF2B5EF4-FFF2-40B4-BE49-F238E27FC236}">
                <a16:creationId xmlns:a16="http://schemas.microsoft.com/office/drawing/2014/main" id="{E0F66475-3817-2E47-AAA6-3659C94CB7D5}"/>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3088024" y="340518"/>
            <a:ext cx="5157619" cy="1325563"/>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270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2959687" y="-1"/>
            <a:ext cx="13361437" cy="2006600"/>
          </a:xfrm>
          <a:ln>
            <a:noFill/>
          </a:ln>
        </p:spPr>
        <p:txBody>
          <a:bodyPr>
            <a:normAutofit/>
          </a:bodyPr>
          <a:lstStyle/>
          <a:p>
            <a:r>
              <a:rPr kumimoji="1" lang="ja-JP" altLang="en-US" sz="6000">
                <a:solidFill>
                  <a:srgbClr val="C30000"/>
                </a:solidFill>
                <a:latin typeface="HGPSoeiKakugothicUB" panose="020B0900000000000000" pitchFamily="34" charset="-128"/>
                <a:ea typeface="HGPSoeiKakugothicUB" panose="020B0900000000000000" pitchFamily="34" charset="-128"/>
              </a:rPr>
              <a:t>　問題はなに？</a:t>
            </a:r>
          </a:p>
        </p:txBody>
      </p:sp>
      <p:sp>
        <p:nvSpPr>
          <p:cNvPr id="5" name="六角形 4">
            <a:extLst>
              <a:ext uri="{FF2B5EF4-FFF2-40B4-BE49-F238E27FC236}">
                <a16:creationId xmlns:a16="http://schemas.microsoft.com/office/drawing/2014/main" id="{F03A397D-4DA6-0C44-8229-FE3B499FE968}"/>
              </a:ext>
            </a:extLst>
          </p:cNvPr>
          <p:cNvSpPr/>
          <p:nvPr/>
        </p:nvSpPr>
        <p:spPr>
          <a:xfrm>
            <a:off x="433133" y="2347118"/>
            <a:ext cx="11053014" cy="1731212"/>
          </a:xfrm>
          <a:prstGeom prst="hexagon">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905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a:solidFill>
                  <a:schemeClr val="tx1"/>
                </a:solidFill>
                <a:latin typeface="HGPSoeiKakugothicUB" panose="020B0900000000000000" pitchFamily="34" charset="-128"/>
                <a:ea typeface="HGPSoeiKakugothicUB" panose="020B0900000000000000" pitchFamily="34" charset="-128"/>
              </a:rPr>
              <a:t>病院を拒むこと</a:t>
            </a:r>
            <a:endParaRPr kumimoji="1" lang="ja-JP" altLang="en-US" sz="7200">
              <a:solidFill>
                <a:schemeClr val="tx1"/>
              </a:solidFill>
              <a:latin typeface="HGPSoeiKakugothicUB" panose="020B0900000000000000" pitchFamily="34" charset="-128"/>
              <a:ea typeface="HGPSoeiKakugothicUB" panose="020B0900000000000000" pitchFamily="34" charset="-128"/>
            </a:endParaRPr>
          </a:p>
        </p:txBody>
      </p:sp>
      <p:sp>
        <p:nvSpPr>
          <p:cNvPr id="8" name="六角形 7">
            <a:extLst>
              <a:ext uri="{FF2B5EF4-FFF2-40B4-BE49-F238E27FC236}">
                <a16:creationId xmlns:a16="http://schemas.microsoft.com/office/drawing/2014/main" id="{E1B4FC6C-6B8F-F045-9AA8-585B9137B9D6}"/>
              </a:ext>
            </a:extLst>
          </p:cNvPr>
          <p:cNvSpPr/>
          <p:nvPr/>
        </p:nvSpPr>
        <p:spPr>
          <a:xfrm>
            <a:off x="433133" y="4589212"/>
            <a:ext cx="11053014" cy="1731212"/>
          </a:xfrm>
          <a:prstGeom prst="hexagon">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38125"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ja-JP" sz="5400">
                <a:solidFill>
                  <a:schemeClr val="tx1"/>
                </a:solidFill>
                <a:latin typeface="HGPSoeiKakugothicUB" panose="020B0900000000000000" pitchFamily="34" charset="-128"/>
                <a:ea typeface="HGPSoeiKakugothicUB" panose="020B0900000000000000" pitchFamily="34" charset="-128"/>
              </a:rPr>
              <a:t>注射中に注射を意識すること </a:t>
            </a:r>
            <a:endParaRPr kumimoji="1" lang="ja-JP" altLang="en-US" sz="5400">
              <a:solidFill>
                <a:schemeClr val="tx1"/>
              </a:solidFill>
              <a:latin typeface="HGPSoeiKakugothicUB" panose="020B0900000000000000" pitchFamily="34" charset="-128"/>
              <a:ea typeface="HGPSoeiKakugothicUB" panose="020B0900000000000000" pitchFamily="34" charset="-128"/>
            </a:endParaRPr>
          </a:p>
        </p:txBody>
      </p:sp>
      <p:pic>
        <p:nvPicPr>
          <p:cNvPr id="10" name="図 9" descr="抽象, 挿絵 が含まれている画像&#10;&#10;自動的に生成された説明">
            <a:extLst>
              <a:ext uri="{FF2B5EF4-FFF2-40B4-BE49-F238E27FC236}">
                <a16:creationId xmlns:a16="http://schemas.microsoft.com/office/drawing/2014/main" id="{3FDBD82C-FCC1-4D63-B92F-B3D284EF7858}"/>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3938958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図 9" descr="図形&#10;&#10;中程度の精度で自動的に生成された説明">
            <a:extLst>
              <a:ext uri="{FF2B5EF4-FFF2-40B4-BE49-F238E27FC236}">
                <a16:creationId xmlns:a16="http://schemas.microsoft.com/office/drawing/2014/main" id="{CA499C69-C299-214D-A044-D2BEFD22738E}"/>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3167334" y="340517"/>
            <a:ext cx="6473071" cy="1325563"/>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270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2959687" y="-1"/>
            <a:ext cx="13361437" cy="2006600"/>
          </a:xfrm>
          <a:ln>
            <a:noFill/>
          </a:ln>
        </p:spPr>
        <p:txBody>
          <a:bodyPr>
            <a:normAutofit/>
          </a:bodyPr>
          <a:lstStyle/>
          <a:p>
            <a:r>
              <a:rPr kumimoji="1" lang="ja-JP" altLang="en-US" sz="6000">
                <a:solidFill>
                  <a:srgbClr val="C30000"/>
                </a:solidFill>
                <a:latin typeface="HGPSoeiKakugothicUB" panose="020B0900000000000000" pitchFamily="34" charset="-128"/>
                <a:ea typeface="HGPSoeiKakugothicUB" panose="020B0900000000000000" pitchFamily="34" charset="-128"/>
              </a:rPr>
              <a:t>　</a:t>
            </a:r>
            <a:r>
              <a:rPr lang="ja-JP" altLang="en-US" sz="6000">
                <a:solidFill>
                  <a:srgbClr val="C30000"/>
                </a:solidFill>
                <a:latin typeface="HGPSoeiKakugothicUB" panose="020B0900000000000000" pitchFamily="34" charset="-128"/>
                <a:ea typeface="HGPSoeiKakugothicUB" panose="020B0900000000000000" pitchFamily="34" charset="-128"/>
              </a:rPr>
              <a:t>解決方法</a:t>
            </a:r>
            <a:r>
              <a:rPr kumimoji="1" lang="ja-JP" altLang="en-US" sz="6000">
                <a:solidFill>
                  <a:srgbClr val="C30000"/>
                </a:solidFill>
                <a:latin typeface="HGPSoeiKakugothicUB" panose="020B0900000000000000" pitchFamily="34" charset="-128"/>
                <a:ea typeface="HGPSoeiKakugothicUB" panose="020B0900000000000000" pitchFamily="34" charset="-128"/>
              </a:rPr>
              <a:t>はなに？</a:t>
            </a:r>
          </a:p>
        </p:txBody>
      </p:sp>
      <p:sp>
        <p:nvSpPr>
          <p:cNvPr id="5" name="六角形 4">
            <a:extLst>
              <a:ext uri="{FF2B5EF4-FFF2-40B4-BE49-F238E27FC236}">
                <a16:creationId xmlns:a16="http://schemas.microsoft.com/office/drawing/2014/main" id="{F03A397D-4DA6-0C44-8229-FE3B499FE968}"/>
              </a:ext>
            </a:extLst>
          </p:cNvPr>
          <p:cNvSpPr/>
          <p:nvPr/>
        </p:nvSpPr>
        <p:spPr>
          <a:xfrm>
            <a:off x="577511" y="2198729"/>
            <a:ext cx="7812509" cy="1230271"/>
          </a:xfrm>
          <a:prstGeom prst="hexagon">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905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a:solidFill>
                  <a:schemeClr val="tx1"/>
                </a:solidFill>
                <a:latin typeface="HGPSoeiKakugothicUB" panose="020B0900000000000000" pitchFamily="34" charset="-128"/>
                <a:ea typeface="HGPSoeiKakugothicUB" panose="020B0900000000000000" pitchFamily="34" charset="-128"/>
              </a:rPr>
              <a:t>病院を拒むこと</a:t>
            </a:r>
            <a:endParaRPr kumimoji="1" lang="ja-JP" altLang="en-US" sz="7200">
              <a:solidFill>
                <a:schemeClr val="tx1"/>
              </a:solidFill>
              <a:latin typeface="HGPSoeiKakugothicUB" panose="020B0900000000000000" pitchFamily="34" charset="-128"/>
              <a:ea typeface="HGPSoeiKakugothicUB" panose="020B0900000000000000" pitchFamily="34" charset="-128"/>
            </a:endParaRPr>
          </a:p>
        </p:txBody>
      </p:sp>
      <p:sp>
        <p:nvSpPr>
          <p:cNvPr id="3" name="ストライプ矢印 2">
            <a:extLst>
              <a:ext uri="{FF2B5EF4-FFF2-40B4-BE49-F238E27FC236}">
                <a16:creationId xmlns:a16="http://schemas.microsoft.com/office/drawing/2014/main" id="{91CE4661-EBFD-294F-9742-64A43F40A541}"/>
              </a:ext>
            </a:extLst>
          </p:cNvPr>
          <p:cNvSpPr/>
          <p:nvPr/>
        </p:nvSpPr>
        <p:spPr>
          <a:xfrm rot="5400000">
            <a:off x="3527069" y="3879246"/>
            <a:ext cx="822533" cy="721895"/>
          </a:xfrm>
          <a:prstGeom prst="stripedRightArrow">
            <a:avLst/>
          </a:prstGeom>
          <a:solidFill>
            <a:schemeClr val="tx1"/>
          </a:solidFill>
          <a:ln w="0" cap="rnd">
            <a:solidFill>
              <a:schemeClr val="tx1"/>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9" name="横巻き 8">
            <a:extLst>
              <a:ext uri="{FF2B5EF4-FFF2-40B4-BE49-F238E27FC236}">
                <a16:creationId xmlns:a16="http://schemas.microsoft.com/office/drawing/2014/main" id="{BDF30730-A0AF-B149-A953-D2F981D41E18}"/>
              </a:ext>
            </a:extLst>
          </p:cNvPr>
          <p:cNvSpPr/>
          <p:nvPr/>
        </p:nvSpPr>
        <p:spPr>
          <a:xfrm>
            <a:off x="745955" y="4651460"/>
            <a:ext cx="10579771" cy="1866023"/>
          </a:xfrm>
          <a:prstGeom prst="horizontalScroll">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905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a:solidFill>
                  <a:schemeClr val="tx1"/>
                </a:solidFill>
                <a:latin typeface="HGPSoeiKakugothicUB" panose="020B0900000000000000" pitchFamily="34" charset="-128"/>
                <a:ea typeface="HGPSoeiKakugothicUB" panose="020B0900000000000000" pitchFamily="34" charset="-128"/>
              </a:rPr>
              <a:t>病院で楽しい思い出をつくる</a:t>
            </a:r>
          </a:p>
        </p:txBody>
      </p:sp>
      <p:pic>
        <p:nvPicPr>
          <p:cNvPr id="8" name="図 7" descr="クマの置物&#10;&#10;低い精度で自動的に生成された説明">
            <a:extLst>
              <a:ext uri="{FF2B5EF4-FFF2-40B4-BE49-F238E27FC236}">
                <a16:creationId xmlns:a16="http://schemas.microsoft.com/office/drawing/2014/main" id="{99D545A4-84A4-4EDB-91D3-325A14EF78DF}"/>
              </a:ext>
            </a:extLst>
          </p:cNvPr>
          <p:cNvPicPr>
            <a:picLocks noChangeAspect="1"/>
          </p:cNvPicPr>
          <p:nvPr/>
        </p:nvPicPr>
        <p:blipFill>
          <a:blip r:embed="rId4">
            <a:alphaModFix amt="5000"/>
          </a:blip>
          <a:stretch>
            <a:fillRect/>
          </a:stretch>
        </p:blipFill>
        <p:spPr>
          <a:xfrm>
            <a:off x="1868129" y="0"/>
            <a:ext cx="8455742" cy="6858000"/>
          </a:xfrm>
          <a:prstGeom prst="rect">
            <a:avLst/>
          </a:prstGeom>
        </p:spPr>
      </p:pic>
    </p:spTree>
    <p:extLst>
      <p:ext uri="{BB962C8B-B14F-4D97-AF65-F5344CB8AC3E}">
        <p14:creationId xmlns:p14="http://schemas.microsoft.com/office/powerpoint/2010/main" val="2108448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 name="図 7" descr="図形&#10;&#10;中程度の精度で自動的に生成された説明">
            <a:extLst>
              <a:ext uri="{FF2B5EF4-FFF2-40B4-BE49-F238E27FC236}">
                <a16:creationId xmlns:a16="http://schemas.microsoft.com/office/drawing/2014/main" id="{F0A1DA43-E5B3-5046-AF0A-799BA9F71CA7}"/>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2859464" y="340517"/>
            <a:ext cx="6473071" cy="1325563"/>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270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2651816" y="-1"/>
            <a:ext cx="13361437" cy="2006600"/>
          </a:xfrm>
          <a:ln>
            <a:noFill/>
          </a:ln>
        </p:spPr>
        <p:txBody>
          <a:bodyPr>
            <a:normAutofit/>
          </a:bodyPr>
          <a:lstStyle/>
          <a:p>
            <a:r>
              <a:rPr kumimoji="1" lang="ja-JP" altLang="en-US" sz="6000">
                <a:solidFill>
                  <a:srgbClr val="C30000"/>
                </a:solidFill>
                <a:latin typeface="HGPSoeiKakugothicUB" panose="020B0900000000000000" pitchFamily="34" charset="-128"/>
                <a:ea typeface="HGPSoeiKakugothicUB" panose="020B0900000000000000" pitchFamily="34" charset="-128"/>
              </a:rPr>
              <a:t>　</a:t>
            </a:r>
            <a:r>
              <a:rPr lang="ja-JP" altLang="en-US" sz="6000">
                <a:solidFill>
                  <a:srgbClr val="C30000"/>
                </a:solidFill>
                <a:latin typeface="HGPSoeiKakugothicUB" panose="020B0900000000000000" pitchFamily="34" charset="-128"/>
                <a:ea typeface="HGPSoeiKakugothicUB" panose="020B0900000000000000" pitchFamily="34" charset="-128"/>
              </a:rPr>
              <a:t>解決方法</a:t>
            </a:r>
            <a:r>
              <a:rPr kumimoji="1" lang="ja-JP" altLang="en-US" sz="6000">
                <a:solidFill>
                  <a:srgbClr val="C30000"/>
                </a:solidFill>
                <a:latin typeface="HGPSoeiKakugothicUB" panose="020B0900000000000000" pitchFamily="34" charset="-128"/>
                <a:ea typeface="HGPSoeiKakugothicUB" panose="020B0900000000000000" pitchFamily="34" charset="-128"/>
              </a:rPr>
              <a:t>はなに？</a:t>
            </a:r>
          </a:p>
        </p:txBody>
      </p:sp>
      <p:sp>
        <p:nvSpPr>
          <p:cNvPr id="5" name="六角形 4">
            <a:extLst>
              <a:ext uri="{FF2B5EF4-FFF2-40B4-BE49-F238E27FC236}">
                <a16:creationId xmlns:a16="http://schemas.microsoft.com/office/drawing/2014/main" id="{F03A397D-4DA6-0C44-8229-FE3B499FE968}"/>
              </a:ext>
            </a:extLst>
          </p:cNvPr>
          <p:cNvSpPr/>
          <p:nvPr/>
        </p:nvSpPr>
        <p:spPr>
          <a:xfrm>
            <a:off x="433137" y="2191752"/>
            <a:ext cx="11325726" cy="1230271"/>
          </a:xfrm>
          <a:prstGeom prst="hexagon">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905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5400" dirty="0">
              <a:solidFill>
                <a:schemeClr val="tx1"/>
              </a:solidFill>
              <a:latin typeface="HGPSoeiKakugothicUB" panose="020B0900000000000000" pitchFamily="34" charset="-128"/>
              <a:ea typeface="HGPSoeiKakugothicUB" panose="020B0900000000000000" pitchFamily="34" charset="-128"/>
            </a:endParaRPr>
          </a:p>
          <a:p>
            <a:pPr algn="ctr"/>
            <a:r>
              <a:rPr lang="ja-JP" altLang="ja-JP" sz="5400">
                <a:solidFill>
                  <a:schemeClr val="tx1"/>
                </a:solidFill>
                <a:latin typeface="HGPSoeiKakugothicUB" panose="020B0900000000000000" pitchFamily="34" charset="-128"/>
                <a:ea typeface="HGPSoeiKakugothicUB" panose="020B0900000000000000" pitchFamily="34" charset="-128"/>
              </a:rPr>
              <a:t>注射中に注射を意識すること </a:t>
            </a:r>
            <a:endParaRPr lang="ja-JP" altLang="en-US" sz="5400">
              <a:solidFill>
                <a:schemeClr val="tx1"/>
              </a:solidFill>
              <a:latin typeface="HGPSoeiKakugothicUB" panose="020B0900000000000000" pitchFamily="34" charset="-128"/>
              <a:ea typeface="HGPSoeiKakugothicUB" panose="020B0900000000000000" pitchFamily="34" charset="-128"/>
            </a:endParaRPr>
          </a:p>
          <a:p>
            <a:pPr algn="ctr"/>
            <a:endParaRPr kumimoji="1" lang="ja-JP" altLang="en-US" sz="5400">
              <a:solidFill>
                <a:schemeClr val="tx1"/>
              </a:solidFill>
              <a:latin typeface="HGPSoeiKakugothicUB" panose="020B0900000000000000" pitchFamily="34" charset="-128"/>
              <a:ea typeface="HGPSoeiKakugothicUB" panose="020B0900000000000000" pitchFamily="34" charset="-128"/>
            </a:endParaRPr>
          </a:p>
        </p:txBody>
      </p:sp>
      <p:sp>
        <p:nvSpPr>
          <p:cNvPr id="3" name="ストライプ矢印 2">
            <a:extLst>
              <a:ext uri="{FF2B5EF4-FFF2-40B4-BE49-F238E27FC236}">
                <a16:creationId xmlns:a16="http://schemas.microsoft.com/office/drawing/2014/main" id="{91CE4661-EBFD-294F-9742-64A43F40A541}"/>
              </a:ext>
            </a:extLst>
          </p:cNvPr>
          <p:cNvSpPr/>
          <p:nvPr/>
        </p:nvSpPr>
        <p:spPr>
          <a:xfrm rot="5400000">
            <a:off x="5624573" y="3694093"/>
            <a:ext cx="822533" cy="721895"/>
          </a:xfrm>
          <a:prstGeom prst="stripedRightArrow">
            <a:avLst/>
          </a:prstGeom>
          <a:solidFill>
            <a:schemeClr val="tx1"/>
          </a:solidFill>
          <a:ln w="0" cap="rnd">
            <a:solidFill>
              <a:schemeClr val="tx1"/>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9" name="横巻き 8">
            <a:extLst>
              <a:ext uri="{FF2B5EF4-FFF2-40B4-BE49-F238E27FC236}">
                <a16:creationId xmlns:a16="http://schemas.microsoft.com/office/drawing/2014/main" id="{BDF30730-A0AF-B149-A953-D2F981D41E18}"/>
              </a:ext>
            </a:extLst>
          </p:cNvPr>
          <p:cNvSpPr/>
          <p:nvPr/>
        </p:nvSpPr>
        <p:spPr>
          <a:xfrm>
            <a:off x="745955" y="4651460"/>
            <a:ext cx="10579771" cy="1866023"/>
          </a:xfrm>
          <a:prstGeom prst="horizontalScroll">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905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dirty="0">
                <a:solidFill>
                  <a:schemeClr val="tx1"/>
                </a:solidFill>
                <a:latin typeface="HGPSoeiKakugothicUB" panose="020B0900000000000000" pitchFamily="34" charset="-128"/>
                <a:ea typeface="HGPSoeiKakugothicUB" panose="020B0900000000000000" pitchFamily="34" charset="-128"/>
              </a:rPr>
              <a:t>他に興味をそらす</a:t>
            </a:r>
            <a:endParaRPr kumimoji="1" lang="ja-JP" altLang="en-US" sz="6600" dirty="0">
              <a:solidFill>
                <a:schemeClr val="tx1"/>
              </a:solidFill>
              <a:latin typeface="HGPSoeiKakugothicUB" panose="020B0900000000000000" pitchFamily="34" charset="-128"/>
              <a:ea typeface="HGPSoeiKakugothicUB" panose="020B0900000000000000" pitchFamily="34" charset="-128"/>
            </a:endParaRPr>
          </a:p>
        </p:txBody>
      </p:sp>
      <p:pic>
        <p:nvPicPr>
          <p:cNvPr id="10" name="図 9" descr="クマの置物&#10;&#10;低い精度で自動的に生成された説明">
            <a:extLst>
              <a:ext uri="{FF2B5EF4-FFF2-40B4-BE49-F238E27FC236}">
                <a16:creationId xmlns:a16="http://schemas.microsoft.com/office/drawing/2014/main" id="{C6286965-1878-4754-9CB0-0B133FE84E54}"/>
              </a:ext>
            </a:extLst>
          </p:cNvPr>
          <p:cNvPicPr>
            <a:picLocks noChangeAspect="1"/>
          </p:cNvPicPr>
          <p:nvPr/>
        </p:nvPicPr>
        <p:blipFill>
          <a:blip r:embed="rId4">
            <a:alphaModFix amt="5000"/>
          </a:blip>
          <a:stretch>
            <a:fillRect/>
          </a:stretch>
        </p:blipFill>
        <p:spPr>
          <a:xfrm>
            <a:off x="1868129" y="0"/>
            <a:ext cx="8455742" cy="6858000"/>
          </a:xfrm>
          <a:prstGeom prst="rect">
            <a:avLst/>
          </a:prstGeom>
        </p:spPr>
      </p:pic>
    </p:spTree>
    <p:extLst>
      <p:ext uri="{BB962C8B-B14F-4D97-AF65-F5344CB8AC3E}">
        <p14:creationId xmlns:p14="http://schemas.microsoft.com/office/powerpoint/2010/main" val="3802641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図 9" descr="図形&#10;&#10;中程度の精度で自動的に生成された説明">
            <a:extLst>
              <a:ext uri="{FF2B5EF4-FFF2-40B4-BE49-F238E27FC236}">
                <a16:creationId xmlns:a16="http://schemas.microsoft.com/office/drawing/2014/main" id="{FB7C7E58-5329-E147-A702-F07EB371ED52}"/>
              </a:ext>
            </a:extLst>
          </p:cNvPr>
          <p:cNvPicPr>
            <a:picLocks noChangeAspect="1"/>
          </p:cNvPicPr>
          <p:nvPr/>
        </p:nvPicPr>
        <p:blipFill>
          <a:blip r:embed="rId2"/>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3088024" y="340518"/>
            <a:ext cx="5157619" cy="1325563"/>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270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2959687" y="-1"/>
            <a:ext cx="13361437" cy="2006600"/>
          </a:xfrm>
          <a:ln>
            <a:noFill/>
          </a:ln>
        </p:spPr>
        <p:txBody>
          <a:bodyPr>
            <a:normAutofit/>
          </a:bodyPr>
          <a:lstStyle/>
          <a:p>
            <a:r>
              <a:rPr kumimoji="1" lang="ja-JP" altLang="en-US" sz="6000">
                <a:solidFill>
                  <a:srgbClr val="C30000"/>
                </a:solidFill>
                <a:latin typeface="HGPSoeiKakugothicUB" panose="020B0900000000000000" pitchFamily="34" charset="-128"/>
                <a:ea typeface="HGPSoeiKakugothicUB" panose="020B0900000000000000" pitchFamily="34" charset="-128"/>
              </a:rPr>
              <a:t>　問題はなに？</a:t>
            </a:r>
          </a:p>
        </p:txBody>
      </p:sp>
      <p:sp>
        <p:nvSpPr>
          <p:cNvPr id="5" name="六角形 4">
            <a:extLst>
              <a:ext uri="{FF2B5EF4-FFF2-40B4-BE49-F238E27FC236}">
                <a16:creationId xmlns:a16="http://schemas.microsoft.com/office/drawing/2014/main" id="{F03A397D-4DA6-0C44-8229-FE3B499FE968}"/>
              </a:ext>
            </a:extLst>
          </p:cNvPr>
          <p:cNvSpPr/>
          <p:nvPr/>
        </p:nvSpPr>
        <p:spPr>
          <a:xfrm>
            <a:off x="433133" y="2347118"/>
            <a:ext cx="11053014" cy="1731212"/>
          </a:xfrm>
          <a:prstGeom prst="hexagon">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905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a:solidFill>
                  <a:schemeClr val="tx1"/>
                </a:solidFill>
                <a:latin typeface="HGPSoeiKakugothicUB" panose="020B0900000000000000" pitchFamily="34" charset="-128"/>
                <a:ea typeface="HGPSoeiKakugothicUB" panose="020B0900000000000000" pitchFamily="34" charset="-128"/>
              </a:rPr>
              <a:t>病院を拒むこと</a:t>
            </a:r>
            <a:endParaRPr kumimoji="1" lang="ja-JP" altLang="en-US" sz="7200">
              <a:solidFill>
                <a:schemeClr val="tx1"/>
              </a:solidFill>
              <a:latin typeface="HGPSoeiKakugothicUB" panose="020B0900000000000000" pitchFamily="34" charset="-128"/>
              <a:ea typeface="HGPSoeiKakugothicUB" panose="020B0900000000000000" pitchFamily="34" charset="-128"/>
            </a:endParaRPr>
          </a:p>
        </p:txBody>
      </p:sp>
      <p:sp>
        <p:nvSpPr>
          <p:cNvPr id="8" name="六角形 7">
            <a:extLst>
              <a:ext uri="{FF2B5EF4-FFF2-40B4-BE49-F238E27FC236}">
                <a16:creationId xmlns:a16="http://schemas.microsoft.com/office/drawing/2014/main" id="{E1B4FC6C-6B8F-F045-9AA8-585B9137B9D6}"/>
              </a:ext>
            </a:extLst>
          </p:cNvPr>
          <p:cNvSpPr/>
          <p:nvPr/>
        </p:nvSpPr>
        <p:spPr>
          <a:xfrm>
            <a:off x="433133" y="4589212"/>
            <a:ext cx="11053014" cy="1731212"/>
          </a:xfrm>
          <a:prstGeom prst="hexagon">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38125"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ja-JP" sz="5400">
                <a:solidFill>
                  <a:schemeClr val="tx1"/>
                </a:solidFill>
                <a:latin typeface="HGPSoeiKakugothicUB" panose="020B0900000000000000" pitchFamily="34" charset="-128"/>
                <a:ea typeface="HGPSoeiKakugothicUB" panose="020B0900000000000000" pitchFamily="34" charset="-128"/>
              </a:rPr>
              <a:t>注射中に注射を意識すること </a:t>
            </a:r>
            <a:endParaRPr kumimoji="1" lang="ja-JP" altLang="en-US" sz="5400">
              <a:solidFill>
                <a:schemeClr val="tx1"/>
              </a:solidFill>
              <a:latin typeface="HGPSoeiKakugothicUB" panose="020B0900000000000000" pitchFamily="34" charset="-128"/>
              <a:ea typeface="HGPSoeiKakugothicUB" panose="020B0900000000000000" pitchFamily="34" charset="-128"/>
            </a:endParaRPr>
          </a:p>
        </p:txBody>
      </p:sp>
      <p:sp>
        <p:nvSpPr>
          <p:cNvPr id="3" name="ドーナツ 2">
            <a:extLst>
              <a:ext uri="{FF2B5EF4-FFF2-40B4-BE49-F238E27FC236}">
                <a16:creationId xmlns:a16="http://schemas.microsoft.com/office/drawing/2014/main" id="{811ABCCF-4CA7-2846-9324-E0250206E5DB}"/>
              </a:ext>
            </a:extLst>
          </p:cNvPr>
          <p:cNvSpPr/>
          <p:nvPr/>
        </p:nvSpPr>
        <p:spPr>
          <a:xfrm>
            <a:off x="4375443" y="1885907"/>
            <a:ext cx="2582779" cy="2388938"/>
          </a:xfrm>
          <a:prstGeom prst="donut">
            <a:avLst/>
          </a:prstGeom>
          <a:solidFill>
            <a:srgbClr val="FF0000"/>
          </a:solidFill>
          <a:ln w="25400" cap="rnd">
            <a:solidFill>
              <a:schemeClr val="tx1"/>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9" name="ドーナツ 8">
            <a:extLst>
              <a:ext uri="{FF2B5EF4-FFF2-40B4-BE49-F238E27FC236}">
                <a16:creationId xmlns:a16="http://schemas.microsoft.com/office/drawing/2014/main" id="{73C99252-7648-904D-9F2E-9A5E24FC956C}"/>
              </a:ext>
            </a:extLst>
          </p:cNvPr>
          <p:cNvSpPr/>
          <p:nvPr/>
        </p:nvSpPr>
        <p:spPr>
          <a:xfrm>
            <a:off x="4443663" y="4333771"/>
            <a:ext cx="2582779" cy="2388938"/>
          </a:xfrm>
          <a:prstGeom prst="donut">
            <a:avLst/>
          </a:prstGeom>
          <a:solidFill>
            <a:srgbClr val="FF0000"/>
          </a:solidFill>
          <a:ln w="25400" cap="rnd">
            <a:solidFill>
              <a:schemeClr val="tx1"/>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1" name="図 10" descr="抽象, 挿絵 が含まれている画像&#10;&#10;自動的に生成された説明">
            <a:extLst>
              <a:ext uri="{FF2B5EF4-FFF2-40B4-BE49-F238E27FC236}">
                <a16:creationId xmlns:a16="http://schemas.microsoft.com/office/drawing/2014/main" id="{94EB9247-2880-48A9-904D-9D2E472A62FD}"/>
              </a:ext>
            </a:extLst>
          </p:cNvPr>
          <p:cNvPicPr>
            <a:picLocks noChangeAspect="1"/>
          </p:cNvPicPr>
          <p:nvPr/>
        </p:nvPicPr>
        <p:blipFill>
          <a:blip r:embed="rId3">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420417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1BD7A3E-8BF8-DD45-9DEC-81AF8FA3FB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21143" y="1201175"/>
            <a:ext cx="6207314"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1968342" y="998876"/>
            <a:ext cx="9895688" cy="1200329"/>
          </a:xfrm>
          <a:prstGeom prst="rect">
            <a:avLst/>
          </a:prstGeom>
          <a:noFill/>
        </p:spPr>
        <p:txBody>
          <a:bodyPr wrap="square" rtlCol="0">
            <a:spAutoFit/>
          </a:bodyPr>
          <a:lstStyle/>
          <a:p>
            <a:r>
              <a:rPr kumimoji="1" lang="ja-JP" altLang="en-US" sz="7200">
                <a:latin typeface="Bauhaus 93" pitchFamily="82" charset="0"/>
                <a:ea typeface="HGPSoeiKakugothicUB" panose="020B0900000000000000" pitchFamily="34" charset="-128"/>
              </a:rPr>
              <a:t>ソラシ🎶プロジェクト</a:t>
            </a:r>
            <a:endParaRPr kumimoji="1" lang="en-US" altLang="ja-JP" sz="7200" dirty="0">
              <a:latin typeface="Bauhaus 93" pitchFamily="82" charset="0"/>
              <a:ea typeface="HGPSoeiKakugothicUB" panose="020B0900000000000000" pitchFamily="34" charset="-128"/>
            </a:endParaRPr>
          </a:p>
        </p:txBody>
      </p:sp>
      <p:sp>
        <p:nvSpPr>
          <p:cNvPr id="13" name="テキスト ボックス 12">
            <a:extLst>
              <a:ext uri="{FF2B5EF4-FFF2-40B4-BE49-F238E27FC236}">
                <a16:creationId xmlns:a16="http://schemas.microsoft.com/office/drawing/2014/main" id="{03142DBB-E3DD-3742-85F9-545962217ABA}"/>
              </a:ext>
            </a:extLst>
          </p:cNvPr>
          <p:cNvSpPr txBox="1"/>
          <p:nvPr/>
        </p:nvSpPr>
        <p:spPr>
          <a:xfrm>
            <a:off x="8419178" y="5601752"/>
            <a:ext cx="3641559" cy="1015663"/>
          </a:xfrm>
          <a:prstGeom prst="rect">
            <a:avLst/>
          </a:prstGeom>
          <a:noFill/>
        </p:spPr>
        <p:txBody>
          <a:bodyPr wrap="square" rtlCol="0">
            <a:spAutoFit/>
          </a:bodyPr>
          <a:lstStyle/>
          <a:p>
            <a:r>
              <a:rPr kumimoji="1" lang="en-US" altLang="ja-JP" sz="6000" dirty="0">
                <a:latin typeface="Berlin Sans FB Demi" panose="020E0802020502020306" pitchFamily="34" charset="0"/>
              </a:rPr>
              <a:t>MIRS2005</a:t>
            </a:r>
            <a:endParaRPr kumimoji="1" lang="ja-JP" altLang="en-US" sz="6000" dirty="0">
              <a:latin typeface="Berlin Sans FB Demi" panose="020E0802020502020306" pitchFamily="34" charset="0"/>
            </a:endParaRPr>
          </a:p>
        </p:txBody>
      </p:sp>
      <p:sp>
        <p:nvSpPr>
          <p:cNvPr id="14" name="字幕 2">
            <a:extLst>
              <a:ext uri="{FF2B5EF4-FFF2-40B4-BE49-F238E27FC236}">
                <a16:creationId xmlns:a16="http://schemas.microsoft.com/office/drawing/2014/main" id="{8579F950-1A3F-CA41-A037-13B64CE9A39E}"/>
              </a:ext>
            </a:extLst>
          </p:cNvPr>
          <p:cNvSpPr txBox="1">
            <a:spLocks/>
          </p:cNvSpPr>
          <p:nvPr/>
        </p:nvSpPr>
        <p:spPr>
          <a:xfrm>
            <a:off x="1968342" y="2154472"/>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4800" b="1"/>
              <a:t>　</a:t>
            </a:r>
            <a:r>
              <a:rPr lang="en-US" altLang="ja-JP" sz="4800" b="1" dirty="0"/>
              <a:t>〜</a:t>
            </a:r>
            <a:r>
              <a:rPr lang="ja-JP" altLang="en-US" sz="4800" b="1"/>
              <a:t>注射はもう怖くない</a:t>
            </a:r>
            <a:r>
              <a:rPr lang="en-US" altLang="ja-JP" sz="4800" b="1" dirty="0"/>
              <a:t>〜</a:t>
            </a:r>
            <a:endParaRPr lang="ja-JP" altLang="en-US" sz="4800" b="1"/>
          </a:p>
        </p:txBody>
      </p:sp>
    </p:spTree>
    <p:extLst>
      <p:ext uri="{BB962C8B-B14F-4D97-AF65-F5344CB8AC3E}">
        <p14:creationId xmlns:p14="http://schemas.microsoft.com/office/powerpoint/2010/main" val="384533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iterate type="lt">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1968342" y="998876"/>
            <a:ext cx="9895688" cy="1200329"/>
          </a:xfrm>
          <a:prstGeom prst="rect">
            <a:avLst/>
          </a:prstGeom>
          <a:noFill/>
        </p:spPr>
        <p:txBody>
          <a:bodyPr wrap="square" rtlCol="0">
            <a:spAutoFit/>
          </a:bodyPr>
          <a:lstStyle/>
          <a:p>
            <a:r>
              <a:rPr kumimoji="1" lang="ja-JP" altLang="en-US" sz="7200">
                <a:latin typeface="Bauhaus 93" pitchFamily="82" charset="0"/>
                <a:ea typeface="HGPSoeiKakugothicUB" panose="020B0900000000000000" pitchFamily="34" charset="-128"/>
              </a:rPr>
              <a:t>ソラシ🎶　プロジェクト</a:t>
            </a:r>
            <a:endParaRPr kumimoji="1" lang="en-US" altLang="ja-JP" sz="7200" dirty="0">
              <a:latin typeface="Bauhaus 93" pitchFamily="82" charset="0"/>
              <a:ea typeface="HGPSoeiKakugothicUB" panose="020B0900000000000000" pitchFamily="34" charset="-128"/>
            </a:endParaRPr>
          </a:p>
        </p:txBody>
      </p:sp>
      <p:sp>
        <p:nvSpPr>
          <p:cNvPr id="5" name="線吹き出し 1 (枠付き) 4">
            <a:extLst>
              <a:ext uri="{FF2B5EF4-FFF2-40B4-BE49-F238E27FC236}">
                <a16:creationId xmlns:a16="http://schemas.microsoft.com/office/drawing/2014/main" id="{4FCC981D-8F24-1346-B24F-519EB0CC76EA}"/>
              </a:ext>
            </a:extLst>
          </p:cNvPr>
          <p:cNvSpPr/>
          <p:nvPr/>
        </p:nvSpPr>
        <p:spPr>
          <a:xfrm>
            <a:off x="2366443" y="4153139"/>
            <a:ext cx="2576946" cy="1283385"/>
          </a:xfrm>
          <a:prstGeom prst="borderCallout1">
            <a:avLst>
              <a:gd name="adj1" fmla="val -120984"/>
              <a:gd name="adj2" fmla="val 52957"/>
              <a:gd name="adj3" fmla="val -203"/>
              <a:gd name="adj4" fmla="val 42312"/>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4" name="テキスト ボックス 3">
            <a:extLst>
              <a:ext uri="{FF2B5EF4-FFF2-40B4-BE49-F238E27FC236}">
                <a16:creationId xmlns:a16="http://schemas.microsoft.com/office/drawing/2014/main" id="{29516152-BABE-F941-9ED5-8A430DBEDD61}"/>
              </a:ext>
            </a:extLst>
          </p:cNvPr>
          <p:cNvSpPr txBox="1"/>
          <p:nvPr/>
        </p:nvSpPr>
        <p:spPr>
          <a:xfrm>
            <a:off x="288563" y="4153139"/>
            <a:ext cx="5047430" cy="1107996"/>
          </a:xfrm>
          <a:prstGeom prst="rect">
            <a:avLst/>
          </a:prstGeom>
          <a:noFill/>
        </p:spPr>
        <p:txBody>
          <a:bodyPr wrap="square" rtlCol="0">
            <a:spAutoFit/>
          </a:bodyPr>
          <a:lstStyle/>
          <a:p>
            <a:r>
              <a:rPr kumimoji="1" lang="ja-JP" altLang="en-US" sz="6600">
                <a:latin typeface="HGPSoeiKakugothicUB" panose="020B0900000000000000" pitchFamily="34" charset="-128"/>
                <a:ea typeface="HGPSoeiKakugothicUB" panose="020B0900000000000000" pitchFamily="34" charset="-128"/>
              </a:rPr>
              <a:t>注意　逸らし</a:t>
            </a:r>
          </a:p>
        </p:txBody>
      </p:sp>
      <p:pic>
        <p:nvPicPr>
          <p:cNvPr id="3078" name="Picture 6" descr="ドレミファソラシドの正体 - 音のブログ">
            <a:extLst>
              <a:ext uri="{FF2B5EF4-FFF2-40B4-BE49-F238E27FC236}">
                <a16:creationId xmlns:a16="http://schemas.microsoft.com/office/drawing/2014/main" id="{D0493D8E-9EFB-D84B-A6A6-FB3FA5584D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241" t="18715" r="20147" b="31840"/>
          <a:stretch/>
        </p:blipFill>
        <p:spPr bwMode="auto">
          <a:xfrm>
            <a:off x="8144334" y="5309286"/>
            <a:ext cx="1908821" cy="1245401"/>
          </a:xfrm>
          <a:prstGeom prst="rect">
            <a:avLst/>
          </a:prstGeom>
          <a:noFill/>
          <a:extLst>
            <a:ext uri="{909E8E84-426E-40DD-AFC4-6F175D3DCCD1}">
              <a14:hiddenFill xmlns:a14="http://schemas.microsoft.com/office/drawing/2010/main">
                <a:solidFill>
                  <a:srgbClr val="FFFFFF"/>
                </a:solidFill>
              </a14:hiddenFill>
            </a:ext>
          </a:extLst>
        </p:spPr>
      </p:pic>
      <p:sp>
        <p:nvSpPr>
          <p:cNvPr id="21" name="線吹き出し 1 (枠付き) 20">
            <a:extLst>
              <a:ext uri="{FF2B5EF4-FFF2-40B4-BE49-F238E27FC236}">
                <a16:creationId xmlns:a16="http://schemas.microsoft.com/office/drawing/2014/main" id="{6A0A0AE6-3615-B24A-B641-89D07369F937}"/>
              </a:ext>
            </a:extLst>
          </p:cNvPr>
          <p:cNvSpPr/>
          <p:nvPr/>
        </p:nvSpPr>
        <p:spPr>
          <a:xfrm>
            <a:off x="7810272" y="4065444"/>
            <a:ext cx="2576946" cy="1283385"/>
          </a:xfrm>
          <a:prstGeom prst="borderCallout1">
            <a:avLst>
              <a:gd name="adj1" fmla="val -113471"/>
              <a:gd name="adj2" fmla="val -157796"/>
              <a:gd name="adj3" fmla="val -203"/>
              <a:gd name="adj4" fmla="val 42312"/>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14" name="テキスト ボックス 13">
            <a:extLst>
              <a:ext uri="{FF2B5EF4-FFF2-40B4-BE49-F238E27FC236}">
                <a16:creationId xmlns:a16="http://schemas.microsoft.com/office/drawing/2014/main" id="{517F21C2-7363-BC4C-B153-9F064C52D723}"/>
              </a:ext>
            </a:extLst>
          </p:cNvPr>
          <p:cNvSpPr txBox="1"/>
          <p:nvPr/>
        </p:nvSpPr>
        <p:spPr>
          <a:xfrm>
            <a:off x="5757987" y="4153139"/>
            <a:ext cx="5167670" cy="1107996"/>
          </a:xfrm>
          <a:prstGeom prst="rect">
            <a:avLst/>
          </a:prstGeom>
          <a:noFill/>
        </p:spPr>
        <p:txBody>
          <a:bodyPr wrap="square" rtlCol="0">
            <a:spAutoFit/>
          </a:bodyPr>
          <a:lstStyle/>
          <a:p>
            <a:r>
              <a:rPr lang="ja-JP" altLang="en-US" sz="6600">
                <a:latin typeface="HGPSoeiKakugothicUB" panose="020B0900000000000000" pitchFamily="34" charset="-128"/>
                <a:ea typeface="HGPSoeiKakugothicUB" panose="020B0900000000000000" pitchFamily="34" charset="-128"/>
              </a:rPr>
              <a:t>音階</a:t>
            </a:r>
            <a:r>
              <a:rPr kumimoji="1" lang="ja-JP" altLang="en-US" sz="6600">
                <a:latin typeface="HGPSoeiKakugothicUB" panose="020B0900000000000000" pitchFamily="34" charset="-128"/>
                <a:ea typeface="HGPSoeiKakugothicUB" panose="020B0900000000000000" pitchFamily="34" charset="-128"/>
              </a:rPr>
              <a:t>　ソラシ</a:t>
            </a:r>
          </a:p>
        </p:txBody>
      </p:sp>
      <p:sp>
        <p:nvSpPr>
          <p:cNvPr id="2" name="フレーム 1">
            <a:extLst>
              <a:ext uri="{FF2B5EF4-FFF2-40B4-BE49-F238E27FC236}">
                <a16:creationId xmlns:a16="http://schemas.microsoft.com/office/drawing/2014/main" id="{2A26259F-345D-C74E-B59C-4770A3D7007B}"/>
              </a:ext>
            </a:extLst>
          </p:cNvPr>
          <p:cNvSpPr/>
          <p:nvPr/>
        </p:nvSpPr>
        <p:spPr>
          <a:xfrm>
            <a:off x="1670670" y="641684"/>
            <a:ext cx="4242450" cy="1941095"/>
          </a:xfrm>
          <a:prstGeom prst="frame">
            <a:avLst/>
          </a:prstGeom>
          <a:solidFill>
            <a:srgbClr val="00B050"/>
          </a:solidFill>
          <a:ln w="31750" cap="rnd">
            <a:no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7" name="図 16" descr="クマの置物&#10;&#10;低い精度で自動的に生成された説明">
            <a:extLst>
              <a:ext uri="{FF2B5EF4-FFF2-40B4-BE49-F238E27FC236}">
                <a16:creationId xmlns:a16="http://schemas.microsoft.com/office/drawing/2014/main" id="{929F7BC3-7385-42FF-8D17-0FFE31703184}"/>
              </a:ext>
            </a:extLst>
          </p:cNvPr>
          <p:cNvPicPr>
            <a:picLocks noChangeAspect="1"/>
          </p:cNvPicPr>
          <p:nvPr/>
        </p:nvPicPr>
        <p:blipFill>
          <a:blip r:embed="rId4">
            <a:alphaModFix amt="5000"/>
          </a:blip>
          <a:stretch>
            <a:fillRect/>
          </a:stretch>
        </p:blipFill>
        <p:spPr>
          <a:xfrm>
            <a:off x="1804782" y="-4157"/>
            <a:ext cx="8455742" cy="6858000"/>
          </a:xfrm>
          <a:prstGeom prst="rect">
            <a:avLst/>
          </a:prstGeom>
        </p:spPr>
      </p:pic>
    </p:spTree>
    <p:extLst>
      <p:ext uri="{BB962C8B-B14F-4D97-AF65-F5344CB8AC3E}">
        <p14:creationId xmlns:p14="http://schemas.microsoft.com/office/powerpoint/2010/main" val="487200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角丸四角形 6">
            <a:extLst>
              <a:ext uri="{FF2B5EF4-FFF2-40B4-BE49-F238E27FC236}">
                <a16:creationId xmlns:a16="http://schemas.microsoft.com/office/drawing/2014/main" id="{E843570E-1686-C94A-ACAD-56EF25B93145}"/>
              </a:ext>
            </a:extLst>
          </p:cNvPr>
          <p:cNvSpPr/>
          <p:nvPr/>
        </p:nvSpPr>
        <p:spPr>
          <a:xfrm>
            <a:off x="415636" y="288485"/>
            <a:ext cx="5342351" cy="1480838"/>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a:solidFill>
                  <a:schemeClr val="tx1"/>
                </a:solidFill>
                <a:latin typeface="HGPSoeiKakugothicUB" panose="020B0900000000000000" pitchFamily="34" charset="-128"/>
                <a:ea typeface="HGPSoeiKakugothicUB" panose="020B0900000000000000" pitchFamily="34" charset="-128"/>
              </a:rPr>
              <a:t>全体の流れ</a:t>
            </a:r>
          </a:p>
        </p:txBody>
      </p:sp>
      <p:sp>
        <p:nvSpPr>
          <p:cNvPr id="16" name="横巻き 15">
            <a:extLst>
              <a:ext uri="{FF2B5EF4-FFF2-40B4-BE49-F238E27FC236}">
                <a16:creationId xmlns:a16="http://schemas.microsoft.com/office/drawing/2014/main" id="{BEF6CA92-D177-3F49-9151-8E87F20642FB}"/>
              </a:ext>
            </a:extLst>
          </p:cNvPr>
          <p:cNvSpPr/>
          <p:nvPr/>
        </p:nvSpPr>
        <p:spPr>
          <a:xfrm>
            <a:off x="6112988" y="0"/>
            <a:ext cx="5902036" cy="1609588"/>
          </a:xfrm>
          <a:prstGeom prst="horizontalScroll">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2" name="図 11" descr="QR コード&#10;&#10;自動的に生成された説明">
            <a:extLst>
              <a:ext uri="{FF2B5EF4-FFF2-40B4-BE49-F238E27FC236}">
                <a16:creationId xmlns:a16="http://schemas.microsoft.com/office/drawing/2014/main" id="{2655A7DF-7B68-E848-AD24-E9F03F8F98E6}"/>
              </a:ext>
            </a:extLst>
          </p:cNvPr>
          <p:cNvPicPr>
            <a:picLocks noChangeAspect="1"/>
          </p:cNvPicPr>
          <p:nvPr/>
        </p:nvPicPr>
        <p:blipFill>
          <a:blip r:embed="rId3"/>
          <a:stretch>
            <a:fillRect/>
          </a:stretch>
        </p:blipFill>
        <p:spPr>
          <a:xfrm>
            <a:off x="10774321" y="316431"/>
            <a:ext cx="972234" cy="972234"/>
          </a:xfrm>
          <a:prstGeom prst="rect">
            <a:avLst/>
          </a:prstGeom>
        </p:spPr>
      </p:pic>
      <p:sp>
        <p:nvSpPr>
          <p:cNvPr id="13" name="テキスト ボックス 12">
            <a:extLst>
              <a:ext uri="{FF2B5EF4-FFF2-40B4-BE49-F238E27FC236}">
                <a16:creationId xmlns:a16="http://schemas.microsoft.com/office/drawing/2014/main" id="{0FFA2D0F-48D4-AC4B-AB49-E0FCC9153D8C}"/>
              </a:ext>
            </a:extLst>
          </p:cNvPr>
          <p:cNvSpPr txBox="1"/>
          <p:nvPr/>
        </p:nvSpPr>
        <p:spPr>
          <a:xfrm>
            <a:off x="6631207" y="263939"/>
            <a:ext cx="4311579" cy="1077218"/>
          </a:xfrm>
          <a:prstGeom prst="rect">
            <a:avLst/>
          </a:prstGeom>
          <a:noFill/>
        </p:spPr>
        <p:txBody>
          <a:bodyPr wrap="square" rtlCol="0">
            <a:spAutoFit/>
          </a:bodyPr>
          <a:lstStyle/>
          <a:p>
            <a:r>
              <a:rPr kumimoji="1" lang="ja-JP" altLang="en-US" sz="3200">
                <a:latin typeface="HGPSoeiKakugothicUB" panose="020B0900000000000000" pitchFamily="34" charset="-128"/>
                <a:ea typeface="HGPSoeiKakugothicUB" panose="020B0900000000000000" pitchFamily="34" charset="-128"/>
              </a:rPr>
              <a:t>システム提案書に</a:t>
            </a:r>
            <a:endParaRPr kumimoji="1" lang="en-US" altLang="ja-JP" sz="3200" dirty="0">
              <a:latin typeface="HGPSoeiKakugothicUB" panose="020B0900000000000000" pitchFamily="34" charset="-128"/>
              <a:ea typeface="HGPSoeiKakugothicUB" panose="020B0900000000000000" pitchFamily="34" charset="-128"/>
            </a:endParaRPr>
          </a:p>
          <a:p>
            <a:r>
              <a:rPr kumimoji="1" lang="ja-JP" altLang="en-US" sz="3200">
                <a:latin typeface="HGPSoeiKakugothicUB" panose="020B0900000000000000" pitchFamily="34" charset="-128"/>
                <a:ea typeface="HGPSoeiKakugothicUB" panose="020B0900000000000000" pitchFamily="34" charset="-128"/>
              </a:rPr>
              <a:t>詳しく載っています</a:t>
            </a:r>
          </a:p>
        </p:txBody>
      </p:sp>
      <p:sp>
        <p:nvSpPr>
          <p:cNvPr id="17" name="ストライプ矢印 16">
            <a:extLst>
              <a:ext uri="{FF2B5EF4-FFF2-40B4-BE49-F238E27FC236}">
                <a16:creationId xmlns:a16="http://schemas.microsoft.com/office/drawing/2014/main" id="{B40009C3-F6DB-9A48-BB95-6BB8A878FB1C}"/>
              </a:ext>
            </a:extLst>
          </p:cNvPr>
          <p:cNvSpPr/>
          <p:nvPr/>
        </p:nvSpPr>
        <p:spPr>
          <a:xfrm>
            <a:off x="9970551" y="637309"/>
            <a:ext cx="626793" cy="304920"/>
          </a:xfrm>
          <a:prstGeom prst="stripedRightArrow">
            <a:avLst>
              <a:gd name="adj1" fmla="val 58507"/>
              <a:gd name="adj2" fmla="val 103170"/>
            </a:avLst>
          </a:prstGeom>
          <a:solidFill>
            <a:srgbClr val="C00000"/>
          </a:solidFill>
          <a:ln w="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9" name="図 18" descr="ダイアグラム&#10;&#10;自動的に生成された説明">
            <a:extLst>
              <a:ext uri="{FF2B5EF4-FFF2-40B4-BE49-F238E27FC236}">
                <a16:creationId xmlns:a16="http://schemas.microsoft.com/office/drawing/2014/main" id="{886D9857-8418-E240-BB44-90FB3BA3670D}"/>
              </a:ext>
            </a:extLst>
          </p:cNvPr>
          <p:cNvPicPr>
            <a:picLocks noChangeAspect="1"/>
          </p:cNvPicPr>
          <p:nvPr/>
        </p:nvPicPr>
        <p:blipFill>
          <a:blip r:embed="rId4"/>
          <a:stretch>
            <a:fillRect/>
          </a:stretch>
        </p:blipFill>
        <p:spPr>
          <a:xfrm>
            <a:off x="757980" y="2106562"/>
            <a:ext cx="4036525" cy="4435929"/>
          </a:xfrm>
          <a:prstGeom prst="rect">
            <a:avLst/>
          </a:prstGeom>
          <a:ln w="127000">
            <a:solidFill>
              <a:srgbClr val="C00000"/>
            </a:solidFill>
          </a:ln>
        </p:spPr>
      </p:pic>
      <p:pic>
        <p:nvPicPr>
          <p:cNvPr id="22" name="図 21" descr="ダイアグラム&#10;&#10;自動的に生成された説明">
            <a:extLst>
              <a:ext uri="{FF2B5EF4-FFF2-40B4-BE49-F238E27FC236}">
                <a16:creationId xmlns:a16="http://schemas.microsoft.com/office/drawing/2014/main" id="{B6EA7A89-1CE7-2C47-A44E-40AF863E5309}"/>
              </a:ext>
            </a:extLst>
          </p:cNvPr>
          <p:cNvPicPr>
            <a:picLocks noChangeAspect="1"/>
          </p:cNvPicPr>
          <p:nvPr/>
        </p:nvPicPr>
        <p:blipFill>
          <a:blip r:embed="rId5"/>
          <a:stretch>
            <a:fillRect/>
          </a:stretch>
        </p:blipFill>
        <p:spPr>
          <a:xfrm>
            <a:off x="5359353" y="2324718"/>
            <a:ext cx="6410198" cy="3689401"/>
          </a:xfrm>
          <a:prstGeom prst="rect">
            <a:avLst/>
          </a:prstGeom>
          <a:ln w="127000">
            <a:solidFill>
              <a:srgbClr val="C00000"/>
            </a:solidFill>
          </a:ln>
        </p:spPr>
      </p:pic>
      <p:pic>
        <p:nvPicPr>
          <p:cNvPr id="18" name="図 17" descr="抽象, 挿絵 が含まれている画像&#10;&#10;自動的に生成された説明">
            <a:extLst>
              <a:ext uri="{FF2B5EF4-FFF2-40B4-BE49-F238E27FC236}">
                <a16:creationId xmlns:a16="http://schemas.microsoft.com/office/drawing/2014/main" id="{50A9F734-31F7-4479-AF67-06BF1FF9C000}"/>
              </a:ext>
            </a:extLst>
          </p:cNvPr>
          <p:cNvPicPr>
            <a:picLocks noChangeAspect="1"/>
          </p:cNvPicPr>
          <p:nvPr/>
        </p:nvPicPr>
        <p:blipFill>
          <a:blip r:embed="rId6">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1505899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角丸四角形 6">
            <a:extLst>
              <a:ext uri="{FF2B5EF4-FFF2-40B4-BE49-F238E27FC236}">
                <a16:creationId xmlns:a16="http://schemas.microsoft.com/office/drawing/2014/main" id="{E843570E-1686-C94A-ACAD-56EF25B93145}"/>
              </a:ext>
            </a:extLst>
          </p:cNvPr>
          <p:cNvSpPr/>
          <p:nvPr/>
        </p:nvSpPr>
        <p:spPr>
          <a:xfrm>
            <a:off x="415636" y="288485"/>
            <a:ext cx="5342351" cy="1480838"/>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a:solidFill>
                  <a:schemeClr val="tx1"/>
                </a:solidFill>
                <a:latin typeface="HGPSoeiKakugothicUB" panose="020B0900000000000000" pitchFamily="34" charset="-128"/>
                <a:ea typeface="HGPSoeiKakugothicUB" panose="020B0900000000000000" pitchFamily="34" charset="-128"/>
              </a:rPr>
              <a:t>全体の流れ</a:t>
            </a:r>
          </a:p>
        </p:txBody>
      </p:sp>
      <p:sp>
        <p:nvSpPr>
          <p:cNvPr id="16" name="横巻き 15">
            <a:extLst>
              <a:ext uri="{FF2B5EF4-FFF2-40B4-BE49-F238E27FC236}">
                <a16:creationId xmlns:a16="http://schemas.microsoft.com/office/drawing/2014/main" id="{BEF6CA92-D177-3F49-9151-8E87F20642FB}"/>
              </a:ext>
            </a:extLst>
          </p:cNvPr>
          <p:cNvSpPr/>
          <p:nvPr/>
        </p:nvSpPr>
        <p:spPr>
          <a:xfrm>
            <a:off x="6112988" y="0"/>
            <a:ext cx="5902036" cy="1609588"/>
          </a:xfrm>
          <a:prstGeom prst="horizontalScroll">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2" name="図 11" descr="QR コード&#10;&#10;自動的に生成された説明">
            <a:extLst>
              <a:ext uri="{FF2B5EF4-FFF2-40B4-BE49-F238E27FC236}">
                <a16:creationId xmlns:a16="http://schemas.microsoft.com/office/drawing/2014/main" id="{2655A7DF-7B68-E848-AD24-E9F03F8F98E6}"/>
              </a:ext>
            </a:extLst>
          </p:cNvPr>
          <p:cNvPicPr>
            <a:picLocks noChangeAspect="1"/>
          </p:cNvPicPr>
          <p:nvPr/>
        </p:nvPicPr>
        <p:blipFill>
          <a:blip r:embed="rId3"/>
          <a:stretch>
            <a:fillRect/>
          </a:stretch>
        </p:blipFill>
        <p:spPr>
          <a:xfrm>
            <a:off x="10774321" y="316431"/>
            <a:ext cx="972234" cy="972234"/>
          </a:xfrm>
          <a:prstGeom prst="rect">
            <a:avLst/>
          </a:prstGeom>
        </p:spPr>
      </p:pic>
      <p:sp>
        <p:nvSpPr>
          <p:cNvPr id="13" name="テキスト ボックス 12">
            <a:extLst>
              <a:ext uri="{FF2B5EF4-FFF2-40B4-BE49-F238E27FC236}">
                <a16:creationId xmlns:a16="http://schemas.microsoft.com/office/drawing/2014/main" id="{0FFA2D0F-48D4-AC4B-AB49-E0FCC9153D8C}"/>
              </a:ext>
            </a:extLst>
          </p:cNvPr>
          <p:cNvSpPr txBox="1"/>
          <p:nvPr/>
        </p:nvSpPr>
        <p:spPr>
          <a:xfrm>
            <a:off x="6631207" y="263939"/>
            <a:ext cx="4311579" cy="1077218"/>
          </a:xfrm>
          <a:prstGeom prst="rect">
            <a:avLst/>
          </a:prstGeom>
          <a:noFill/>
        </p:spPr>
        <p:txBody>
          <a:bodyPr wrap="square" rtlCol="0">
            <a:spAutoFit/>
          </a:bodyPr>
          <a:lstStyle/>
          <a:p>
            <a:r>
              <a:rPr kumimoji="1" lang="ja-JP" altLang="en-US" sz="3200">
                <a:latin typeface="HGPSoeiKakugothicUB" panose="020B0900000000000000" pitchFamily="34" charset="-128"/>
                <a:ea typeface="HGPSoeiKakugothicUB" panose="020B0900000000000000" pitchFamily="34" charset="-128"/>
              </a:rPr>
              <a:t>システム提案書に</a:t>
            </a:r>
            <a:endParaRPr kumimoji="1" lang="en-US" altLang="ja-JP" sz="3200" dirty="0">
              <a:latin typeface="HGPSoeiKakugothicUB" panose="020B0900000000000000" pitchFamily="34" charset="-128"/>
              <a:ea typeface="HGPSoeiKakugothicUB" panose="020B0900000000000000" pitchFamily="34" charset="-128"/>
            </a:endParaRPr>
          </a:p>
          <a:p>
            <a:r>
              <a:rPr kumimoji="1" lang="ja-JP" altLang="en-US" sz="3200">
                <a:latin typeface="HGPSoeiKakugothicUB" panose="020B0900000000000000" pitchFamily="34" charset="-128"/>
                <a:ea typeface="HGPSoeiKakugothicUB" panose="020B0900000000000000" pitchFamily="34" charset="-128"/>
              </a:rPr>
              <a:t>詳しく載っています</a:t>
            </a:r>
          </a:p>
        </p:txBody>
      </p:sp>
      <p:sp>
        <p:nvSpPr>
          <p:cNvPr id="17" name="ストライプ矢印 16">
            <a:extLst>
              <a:ext uri="{FF2B5EF4-FFF2-40B4-BE49-F238E27FC236}">
                <a16:creationId xmlns:a16="http://schemas.microsoft.com/office/drawing/2014/main" id="{B40009C3-F6DB-9A48-BB95-6BB8A878FB1C}"/>
              </a:ext>
            </a:extLst>
          </p:cNvPr>
          <p:cNvSpPr/>
          <p:nvPr/>
        </p:nvSpPr>
        <p:spPr>
          <a:xfrm>
            <a:off x="9970551" y="637309"/>
            <a:ext cx="626793" cy="304920"/>
          </a:xfrm>
          <a:prstGeom prst="stripedRightArrow">
            <a:avLst>
              <a:gd name="adj1" fmla="val 58507"/>
              <a:gd name="adj2" fmla="val 103170"/>
            </a:avLst>
          </a:prstGeom>
          <a:solidFill>
            <a:srgbClr val="C00000"/>
          </a:solidFill>
          <a:ln w="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9" name="図 18" descr="ダイアグラム&#10;&#10;自動的に生成された説明">
            <a:extLst>
              <a:ext uri="{FF2B5EF4-FFF2-40B4-BE49-F238E27FC236}">
                <a16:creationId xmlns:a16="http://schemas.microsoft.com/office/drawing/2014/main" id="{886D9857-8418-E240-BB44-90FB3BA3670D}"/>
              </a:ext>
            </a:extLst>
          </p:cNvPr>
          <p:cNvPicPr>
            <a:picLocks noChangeAspect="1"/>
          </p:cNvPicPr>
          <p:nvPr/>
        </p:nvPicPr>
        <p:blipFill>
          <a:blip r:embed="rId4"/>
          <a:stretch>
            <a:fillRect/>
          </a:stretch>
        </p:blipFill>
        <p:spPr>
          <a:xfrm>
            <a:off x="3727294" y="2639563"/>
            <a:ext cx="2692242" cy="2958633"/>
          </a:xfrm>
          <a:prstGeom prst="rect">
            <a:avLst/>
          </a:prstGeom>
          <a:ln w="127000">
            <a:solidFill>
              <a:srgbClr val="C00000"/>
            </a:solidFill>
          </a:ln>
        </p:spPr>
      </p:pic>
      <p:pic>
        <p:nvPicPr>
          <p:cNvPr id="22" name="図 21" descr="ダイアグラム&#10;&#10;自動的に生成された説明">
            <a:extLst>
              <a:ext uri="{FF2B5EF4-FFF2-40B4-BE49-F238E27FC236}">
                <a16:creationId xmlns:a16="http://schemas.microsoft.com/office/drawing/2014/main" id="{B6EA7A89-1CE7-2C47-A44E-40AF863E5309}"/>
              </a:ext>
            </a:extLst>
          </p:cNvPr>
          <p:cNvPicPr>
            <a:picLocks noChangeAspect="1"/>
          </p:cNvPicPr>
          <p:nvPr/>
        </p:nvPicPr>
        <p:blipFill>
          <a:blip r:embed="rId5"/>
          <a:stretch>
            <a:fillRect/>
          </a:stretch>
        </p:blipFill>
        <p:spPr>
          <a:xfrm>
            <a:off x="2129335" y="2303282"/>
            <a:ext cx="6934671" cy="3991262"/>
          </a:xfrm>
          <a:prstGeom prst="rect">
            <a:avLst/>
          </a:prstGeom>
          <a:ln w="127000">
            <a:solidFill>
              <a:srgbClr val="C00000"/>
            </a:solidFill>
          </a:ln>
        </p:spPr>
      </p:pic>
      <p:pic>
        <p:nvPicPr>
          <p:cNvPr id="18" name="図 17" descr="クマの置物&#10;&#10;低い精度で自動的に生成された説明">
            <a:extLst>
              <a:ext uri="{FF2B5EF4-FFF2-40B4-BE49-F238E27FC236}">
                <a16:creationId xmlns:a16="http://schemas.microsoft.com/office/drawing/2014/main" id="{C4FFDA6A-D22A-4940-8EFD-AA6BB6AEA304}"/>
              </a:ext>
            </a:extLst>
          </p:cNvPr>
          <p:cNvPicPr>
            <a:picLocks noChangeAspect="1"/>
          </p:cNvPicPr>
          <p:nvPr/>
        </p:nvPicPr>
        <p:blipFill>
          <a:blip r:embed="rId6">
            <a:alphaModFix amt="5000"/>
          </a:blip>
          <a:stretch>
            <a:fillRect/>
          </a:stretch>
        </p:blipFill>
        <p:spPr>
          <a:xfrm>
            <a:off x="1804782" y="-4157"/>
            <a:ext cx="8455742" cy="6858000"/>
          </a:xfrm>
          <a:prstGeom prst="rect">
            <a:avLst/>
          </a:prstGeom>
        </p:spPr>
      </p:pic>
    </p:spTree>
    <p:extLst>
      <p:ext uri="{BB962C8B-B14F-4D97-AF65-F5344CB8AC3E}">
        <p14:creationId xmlns:p14="http://schemas.microsoft.com/office/powerpoint/2010/main" val="3623040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角丸四角形 6">
            <a:extLst>
              <a:ext uri="{FF2B5EF4-FFF2-40B4-BE49-F238E27FC236}">
                <a16:creationId xmlns:a16="http://schemas.microsoft.com/office/drawing/2014/main" id="{E843570E-1686-C94A-ACAD-56EF25B93145}"/>
              </a:ext>
            </a:extLst>
          </p:cNvPr>
          <p:cNvSpPr/>
          <p:nvPr/>
        </p:nvSpPr>
        <p:spPr>
          <a:xfrm>
            <a:off x="415636" y="288485"/>
            <a:ext cx="5342351" cy="1480838"/>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a:solidFill>
                  <a:schemeClr val="tx1"/>
                </a:solidFill>
                <a:latin typeface="HGPSoeiKakugothicUB" panose="020B0900000000000000" pitchFamily="34" charset="-128"/>
                <a:ea typeface="HGPSoeiKakugothicUB" panose="020B0900000000000000" pitchFamily="34" charset="-128"/>
              </a:rPr>
              <a:t>全体の流れ</a:t>
            </a:r>
          </a:p>
        </p:txBody>
      </p:sp>
      <p:sp>
        <p:nvSpPr>
          <p:cNvPr id="16" name="横巻き 15">
            <a:extLst>
              <a:ext uri="{FF2B5EF4-FFF2-40B4-BE49-F238E27FC236}">
                <a16:creationId xmlns:a16="http://schemas.microsoft.com/office/drawing/2014/main" id="{BEF6CA92-D177-3F49-9151-8E87F20642FB}"/>
              </a:ext>
            </a:extLst>
          </p:cNvPr>
          <p:cNvSpPr/>
          <p:nvPr/>
        </p:nvSpPr>
        <p:spPr>
          <a:xfrm>
            <a:off x="6112988" y="0"/>
            <a:ext cx="5902036" cy="1609588"/>
          </a:xfrm>
          <a:prstGeom prst="horizontalScroll">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2" name="図 11" descr="QR コード&#10;&#10;自動的に生成された説明">
            <a:extLst>
              <a:ext uri="{FF2B5EF4-FFF2-40B4-BE49-F238E27FC236}">
                <a16:creationId xmlns:a16="http://schemas.microsoft.com/office/drawing/2014/main" id="{2655A7DF-7B68-E848-AD24-E9F03F8F98E6}"/>
              </a:ext>
            </a:extLst>
          </p:cNvPr>
          <p:cNvPicPr>
            <a:picLocks noChangeAspect="1"/>
          </p:cNvPicPr>
          <p:nvPr/>
        </p:nvPicPr>
        <p:blipFill>
          <a:blip r:embed="rId3"/>
          <a:stretch>
            <a:fillRect/>
          </a:stretch>
        </p:blipFill>
        <p:spPr>
          <a:xfrm>
            <a:off x="10774321" y="316431"/>
            <a:ext cx="972234" cy="972234"/>
          </a:xfrm>
          <a:prstGeom prst="rect">
            <a:avLst/>
          </a:prstGeom>
        </p:spPr>
      </p:pic>
      <p:sp>
        <p:nvSpPr>
          <p:cNvPr id="13" name="テキスト ボックス 12">
            <a:extLst>
              <a:ext uri="{FF2B5EF4-FFF2-40B4-BE49-F238E27FC236}">
                <a16:creationId xmlns:a16="http://schemas.microsoft.com/office/drawing/2014/main" id="{0FFA2D0F-48D4-AC4B-AB49-E0FCC9153D8C}"/>
              </a:ext>
            </a:extLst>
          </p:cNvPr>
          <p:cNvSpPr txBox="1"/>
          <p:nvPr/>
        </p:nvSpPr>
        <p:spPr>
          <a:xfrm>
            <a:off x="6631207" y="263939"/>
            <a:ext cx="4311579" cy="1077218"/>
          </a:xfrm>
          <a:prstGeom prst="rect">
            <a:avLst/>
          </a:prstGeom>
          <a:noFill/>
        </p:spPr>
        <p:txBody>
          <a:bodyPr wrap="square" rtlCol="0">
            <a:spAutoFit/>
          </a:bodyPr>
          <a:lstStyle/>
          <a:p>
            <a:r>
              <a:rPr kumimoji="1" lang="ja-JP" altLang="en-US" sz="3200">
                <a:latin typeface="HGPSoeiKakugothicUB" panose="020B0900000000000000" pitchFamily="34" charset="-128"/>
                <a:ea typeface="HGPSoeiKakugothicUB" panose="020B0900000000000000" pitchFamily="34" charset="-128"/>
              </a:rPr>
              <a:t>システム提案書に</a:t>
            </a:r>
            <a:endParaRPr kumimoji="1" lang="en-US" altLang="ja-JP" sz="3200" dirty="0">
              <a:latin typeface="HGPSoeiKakugothicUB" panose="020B0900000000000000" pitchFamily="34" charset="-128"/>
              <a:ea typeface="HGPSoeiKakugothicUB" panose="020B0900000000000000" pitchFamily="34" charset="-128"/>
            </a:endParaRPr>
          </a:p>
          <a:p>
            <a:r>
              <a:rPr kumimoji="1" lang="ja-JP" altLang="en-US" sz="3200">
                <a:latin typeface="HGPSoeiKakugothicUB" panose="020B0900000000000000" pitchFamily="34" charset="-128"/>
                <a:ea typeface="HGPSoeiKakugothicUB" panose="020B0900000000000000" pitchFamily="34" charset="-128"/>
              </a:rPr>
              <a:t>詳しく載っています</a:t>
            </a:r>
          </a:p>
        </p:txBody>
      </p:sp>
      <p:sp>
        <p:nvSpPr>
          <p:cNvPr id="17" name="ストライプ矢印 16">
            <a:extLst>
              <a:ext uri="{FF2B5EF4-FFF2-40B4-BE49-F238E27FC236}">
                <a16:creationId xmlns:a16="http://schemas.microsoft.com/office/drawing/2014/main" id="{B40009C3-F6DB-9A48-BB95-6BB8A878FB1C}"/>
              </a:ext>
            </a:extLst>
          </p:cNvPr>
          <p:cNvSpPr/>
          <p:nvPr/>
        </p:nvSpPr>
        <p:spPr>
          <a:xfrm>
            <a:off x="9970551" y="637309"/>
            <a:ext cx="626793" cy="304920"/>
          </a:xfrm>
          <a:prstGeom prst="stripedRightArrow">
            <a:avLst>
              <a:gd name="adj1" fmla="val 58507"/>
              <a:gd name="adj2" fmla="val 103170"/>
            </a:avLst>
          </a:prstGeom>
          <a:solidFill>
            <a:srgbClr val="C00000"/>
          </a:solidFill>
          <a:ln w="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9" name="図 18" descr="ダイアグラム&#10;&#10;自動的に生成された説明">
            <a:extLst>
              <a:ext uri="{FF2B5EF4-FFF2-40B4-BE49-F238E27FC236}">
                <a16:creationId xmlns:a16="http://schemas.microsoft.com/office/drawing/2014/main" id="{886D9857-8418-E240-BB44-90FB3BA3670D}"/>
              </a:ext>
            </a:extLst>
          </p:cNvPr>
          <p:cNvPicPr>
            <a:picLocks noChangeAspect="1"/>
          </p:cNvPicPr>
          <p:nvPr/>
        </p:nvPicPr>
        <p:blipFill>
          <a:blip r:embed="rId4"/>
          <a:stretch>
            <a:fillRect/>
          </a:stretch>
        </p:blipFill>
        <p:spPr>
          <a:xfrm flipV="1">
            <a:off x="7604080" y="3807004"/>
            <a:ext cx="513966" cy="564822"/>
          </a:xfrm>
          <a:prstGeom prst="rect">
            <a:avLst/>
          </a:prstGeom>
          <a:ln w="127000">
            <a:solidFill>
              <a:srgbClr val="C00000"/>
            </a:solidFill>
          </a:ln>
        </p:spPr>
      </p:pic>
      <p:pic>
        <p:nvPicPr>
          <p:cNvPr id="22" name="図 21" descr="ダイアグラム&#10;&#10;自動的に生成された説明">
            <a:extLst>
              <a:ext uri="{FF2B5EF4-FFF2-40B4-BE49-F238E27FC236}">
                <a16:creationId xmlns:a16="http://schemas.microsoft.com/office/drawing/2014/main" id="{B6EA7A89-1CE7-2C47-A44E-40AF863E5309}"/>
              </a:ext>
            </a:extLst>
          </p:cNvPr>
          <p:cNvPicPr>
            <a:picLocks noChangeAspect="1"/>
          </p:cNvPicPr>
          <p:nvPr/>
        </p:nvPicPr>
        <p:blipFill rotWithShape="1">
          <a:blip r:embed="rId5"/>
          <a:srcRect l="42009" t="55072" r="13333" b="14720"/>
          <a:stretch/>
        </p:blipFill>
        <p:spPr>
          <a:xfrm>
            <a:off x="6276431" y="2802544"/>
            <a:ext cx="5381317" cy="3418147"/>
          </a:xfrm>
          <a:prstGeom prst="rect">
            <a:avLst/>
          </a:prstGeom>
          <a:ln w="127000">
            <a:solidFill>
              <a:srgbClr val="C00000"/>
            </a:solidFill>
          </a:ln>
        </p:spPr>
      </p:pic>
      <p:pic>
        <p:nvPicPr>
          <p:cNvPr id="18" name="Picture 2">
            <a:extLst>
              <a:ext uri="{FF2B5EF4-FFF2-40B4-BE49-F238E27FC236}">
                <a16:creationId xmlns:a16="http://schemas.microsoft.com/office/drawing/2014/main" id="{10EA3024-D5EC-0E4B-B966-A6A02D9F08D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8393" y="3675985"/>
            <a:ext cx="3319872" cy="29795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図 3" descr="おもちゃ, 衣類, 座る, 光 が含まれている画像&#10;&#10;自動的に生成された説明">
            <a:extLst>
              <a:ext uri="{FF2B5EF4-FFF2-40B4-BE49-F238E27FC236}">
                <a16:creationId xmlns:a16="http://schemas.microsoft.com/office/drawing/2014/main" id="{6617285A-97A8-C943-B5D8-9B1863406231}"/>
              </a:ext>
            </a:extLst>
          </p:cNvPr>
          <p:cNvPicPr>
            <a:picLocks noChangeAspect="1"/>
          </p:cNvPicPr>
          <p:nvPr/>
        </p:nvPicPr>
        <p:blipFill>
          <a:blip r:embed="rId7"/>
          <a:stretch>
            <a:fillRect/>
          </a:stretch>
        </p:blipFill>
        <p:spPr>
          <a:xfrm>
            <a:off x="4002089" y="2882032"/>
            <a:ext cx="2197445" cy="2979587"/>
          </a:xfrm>
          <a:prstGeom prst="rect">
            <a:avLst/>
          </a:prstGeom>
        </p:spPr>
      </p:pic>
      <p:sp>
        <p:nvSpPr>
          <p:cNvPr id="6" name="円形吹き出し 5">
            <a:extLst>
              <a:ext uri="{FF2B5EF4-FFF2-40B4-BE49-F238E27FC236}">
                <a16:creationId xmlns:a16="http://schemas.microsoft.com/office/drawing/2014/main" id="{EA5A818B-66EA-6640-999A-0615D24A8048}"/>
              </a:ext>
            </a:extLst>
          </p:cNvPr>
          <p:cNvSpPr/>
          <p:nvPr/>
        </p:nvSpPr>
        <p:spPr>
          <a:xfrm>
            <a:off x="534253" y="3304774"/>
            <a:ext cx="2631274" cy="1004460"/>
          </a:xfrm>
          <a:prstGeom prst="wedgeEllipseCallou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rgbClr val="C00000"/>
                </a:solidFill>
                <a:latin typeface="HGPSoeiKakugothicUB" panose="020B0900000000000000" pitchFamily="34" charset="-128"/>
                <a:ea typeface="HGPSoeiKakugothicUB" panose="020B0900000000000000" pitchFamily="34" charset="-128"/>
              </a:rPr>
              <a:t>こんにちは</a:t>
            </a:r>
          </a:p>
        </p:txBody>
      </p:sp>
      <p:sp>
        <p:nvSpPr>
          <p:cNvPr id="23" name="円形吹き出し 22">
            <a:extLst>
              <a:ext uri="{FF2B5EF4-FFF2-40B4-BE49-F238E27FC236}">
                <a16:creationId xmlns:a16="http://schemas.microsoft.com/office/drawing/2014/main" id="{9F73D70F-E2A4-584A-B7E5-C26D7E6EDDCB}"/>
              </a:ext>
            </a:extLst>
          </p:cNvPr>
          <p:cNvSpPr/>
          <p:nvPr/>
        </p:nvSpPr>
        <p:spPr>
          <a:xfrm flipH="1">
            <a:off x="2317170" y="2140534"/>
            <a:ext cx="2706015" cy="1004460"/>
          </a:xfrm>
          <a:prstGeom prst="wedgeEllipseCallou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rgbClr val="C00000"/>
                </a:solidFill>
                <a:latin typeface="HGPSoeiKakugothicUB" panose="020B0900000000000000" pitchFamily="34" charset="-128"/>
                <a:ea typeface="HGPSoeiKakugothicUB" panose="020B0900000000000000" pitchFamily="34" charset="-128"/>
              </a:rPr>
              <a:t>こんにちは</a:t>
            </a:r>
          </a:p>
        </p:txBody>
      </p:sp>
      <p:pic>
        <p:nvPicPr>
          <p:cNvPr id="20" name="図 19" descr="抽象, 挿絵 が含まれている画像&#10;&#10;自動的に生成された説明">
            <a:extLst>
              <a:ext uri="{FF2B5EF4-FFF2-40B4-BE49-F238E27FC236}">
                <a16:creationId xmlns:a16="http://schemas.microsoft.com/office/drawing/2014/main" id="{FADCBE1B-2B48-4EBB-9E2F-C06A09A4A4A3}"/>
              </a:ext>
            </a:extLst>
          </p:cNvPr>
          <p:cNvPicPr>
            <a:picLocks noChangeAspect="1"/>
          </p:cNvPicPr>
          <p:nvPr/>
        </p:nvPicPr>
        <p:blipFill>
          <a:blip r:embed="rId8">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2770382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角丸四角形 6">
            <a:extLst>
              <a:ext uri="{FF2B5EF4-FFF2-40B4-BE49-F238E27FC236}">
                <a16:creationId xmlns:a16="http://schemas.microsoft.com/office/drawing/2014/main" id="{E843570E-1686-C94A-ACAD-56EF25B93145}"/>
              </a:ext>
            </a:extLst>
          </p:cNvPr>
          <p:cNvSpPr/>
          <p:nvPr/>
        </p:nvSpPr>
        <p:spPr>
          <a:xfrm>
            <a:off x="415636" y="288485"/>
            <a:ext cx="5342351" cy="1480838"/>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a:solidFill>
                  <a:schemeClr val="tx1"/>
                </a:solidFill>
                <a:latin typeface="HGPSoeiKakugothicUB" panose="020B0900000000000000" pitchFamily="34" charset="-128"/>
                <a:ea typeface="HGPSoeiKakugothicUB" panose="020B0900000000000000" pitchFamily="34" charset="-128"/>
              </a:rPr>
              <a:t>全体の流れ</a:t>
            </a:r>
          </a:p>
        </p:txBody>
      </p:sp>
      <p:sp>
        <p:nvSpPr>
          <p:cNvPr id="16" name="横巻き 15">
            <a:extLst>
              <a:ext uri="{FF2B5EF4-FFF2-40B4-BE49-F238E27FC236}">
                <a16:creationId xmlns:a16="http://schemas.microsoft.com/office/drawing/2014/main" id="{BEF6CA92-D177-3F49-9151-8E87F20642FB}"/>
              </a:ext>
            </a:extLst>
          </p:cNvPr>
          <p:cNvSpPr/>
          <p:nvPr/>
        </p:nvSpPr>
        <p:spPr>
          <a:xfrm>
            <a:off x="6112988" y="0"/>
            <a:ext cx="5902036" cy="1609588"/>
          </a:xfrm>
          <a:prstGeom prst="horizontalScroll">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2" name="図 11" descr="QR コード&#10;&#10;自動的に生成された説明">
            <a:extLst>
              <a:ext uri="{FF2B5EF4-FFF2-40B4-BE49-F238E27FC236}">
                <a16:creationId xmlns:a16="http://schemas.microsoft.com/office/drawing/2014/main" id="{2655A7DF-7B68-E848-AD24-E9F03F8F98E6}"/>
              </a:ext>
            </a:extLst>
          </p:cNvPr>
          <p:cNvPicPr>
            <a:picLocks noChangeAspect="1"/>
          </p:cNvPicPr>
          <p:nvPr/>
        </p:nvPicPr>
        <p:blipFill>
          <a:blip r:embed="rId3"/>
          <a:stretch>
            <a:fillRect/>
          </a:stretch>
        </p:blipFill>
        <p:spPr>
          <a:xfrm>
            <a:off x="10774321" y="316431"/>
            <a:ext cx="972234" cy="972234"/>
          </a:xfrm>
          <a:prstGeom prst="rect">
            <a:avLst/>
          </a:prstGeom>
        </p:spPr>
      </p:pic>
      <p:sp>
        <p:nvSpPr>
          <p:cNvPr id="13" name="テキスト ボックス 12">
            <a:extLst>
              <a:ext uri="{FF2B5EF4-FFF2-40B4-BE49-F238E27FC236}">
                <a16:creationId xmlns:a16="http://schemas.microsoft.com/office/drawing/2014/main" id="{0FFA2D0F-48D4-AC4B-AB49-E0FCC9153D8C}"/>
              </a:ext>
            </a:extLst>
          </p:cNvPr>
          <p:cNvSpPr txBox="1"/>
          <p:nvPr/>
        </p:nvSpPr>
        <p:spPr>
          <a:xfrm>
            <a:off x="6631207" y="263939"/>
            <a:ext cx="4311579" cy="1077218"/>
          </a:xfrm>
          <a:prstGeom prst="rect">
            <a:avLst/>
          </a:prstGeom>
          <a:noFill/>
        </p:spPr>
        <p:txBody>
          <a:bodyPr wrap="square" rtlCol="0">
            <a:spAutoFit/>
          </a:bodyPr>
          <a:lstStyle/>
          <a:p>
            <a:r>
              <a:rPr kumimoji="1" lang="ja-JP" altLang="en-US" sz="3200">
                <a:latin typeface="HGPSoeiKakugothicUB" panose="020B0900000000000000" pitchFamily="34" charset="-128"/>
                <a:ea typeface="HGPSoeiKakugothicUB" panose="020B0900000000000000" pitchFamily="34" charset="-128"/>
              </a:rPr>
              <a:t>システム提案書に</a:t>
            </a:r>
            <a:endParaRPr kumimoji="1" lang="en-US" altLang="ja-JP" sz="3200" dirty="0">
              <a:latin typeface="HGPSoeiKakugothicUB" panose="020B0900000000000000" pitchFamily="34" charset="-128"/>
              <a:ea typeface="HGPSoeiKakugothicUB" panose="020B0900000000000000" pitchFamily="34" charset="-128"/>
            </a:endParaRPr>
          </a:p>
          <a:p>
            <a:r>
              <a:rPr kumimoji="1" lang="ja-JP" altLang="en-US" sz="3200">
                <a:latin typeface="HGPSoeiKakugothicUB" panose="020B0900000000000000" pitchFamily="34" charset="-128"/>
                <a:ea typeface="HGPSoeiKakugothicUB" panose="020B0900000000000000" pitchFamily="34" charset="-128"/>
              </a:rPr>
              <a:t>詳しく載っています</a:t>
            </a:r>
          </a:p>
        </p:txBody>
      </p:sp>
      <p:sp>
        <p:nvSpPr>
          <p:cNvPr id="17" name="ストライプ矢印 16">
            <a:extLst>
              <a:ext uri="{FF2B5EF4-FFF2-40B4-BE49-F238E27FC236}">
                <a16:creationId xmlns:a16="http://schemas.microsoft.com/office/drawing/2014/main" id="{B40009C3-F6DB-9A48-BB95-6BB8A878FB1C}"/>
              </a:ext>
            </a:extLst>
          </p:cNvPr>
          <p:cNvSpPr/>
          <p:nvPr/>
        </p:nvSpPr>
        <p:spPr>
          <a:xfrm>
            <a:off x="9970551" y="637309"/>
            <a:ext cx="626793" cy="304920"/>
          </a:xfrm>
          <a:prstGeom prst="stripedRightArrow">
            <a:avLst>
              <a:gd name="adj1" fmla="val 58507"/>
              <a:gd name="adj2" fmla="val 103170"/>
            </a:avLst>
          </a:prstGeom>
          <a:solidFill>
            <a:srgbClr val="C00000"/>
          </a:solidFill>
          <a:ln w="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9" name="図 18" descr="ダイアグラム&#10;&#10;自動的に生成された説明">
            <a:extLst>
              <a:ext uri="{FF2B5EF4-FFF2-40B4-BE49-F238E27FC236}">
                <a16:creationId xmlns:a16="http://schemas.microsoft.com/office/drawing/2014/main" id="{886D9857-8418-E240-BB44-90FB3BA3670D}"/>
              </a:ext>
            </a:extLst>
          </p:cNvPr>
          <p:cNvPicPr>
            <a:picLocks noChangeAspect="1"/>
          </p:cNvPicPr>
          <p:nvPr/>
        </p:nvPicPr>
        <p:blipFill>
          <a:blip r:embed="rId4"/>
          <a:stretch>
            <a:fillRect/>
          </a:stretch>
        </p:blipFill>
        <p:spPr>
          <a:xfrm flipV="1">
            <a:off x="7604080" y="3807004"/>
            <a:ext cx="513966" cy="564822"/>
          </a:xfrm>
          <a:prstGeom prst="rect">
            <a:avLst/>
          </a:prstGeom>
          <a:ln w="127000">
            <a:solidFill>
              <a:srgbClr val="C00000"/>
            </a:solidFill>
          </a:ln>
        </p:spPr>
      </p:pic>
      <p:pic>
        <p:nvPicPr>
          <p:cNvPr id="22" name="図 21" descr="ダイアグラム&#10;&#10;自動的に生成された説明">
            <a:extLst>
              <a:ext uri="{FF2B5EF4-FFF2-40B4-BE49-F238E27FC236}">
                <a16:creationId xmlns:a16="http://schemas.microsoft.com/office/drawing/2014/main" id="{B6EA7A89-1CE7-2C47-A44E-40AF863E5309}"/>
              </a:ext>
            </a:extLst>
          </p:cNvPr>
          <p:cNvPicPr>
            <a:picLocks noChangeAspect="1"/>
          </p:cNvPicPr>
          <p:nvPr/>
        </p:nvPicPr>
        <p:blipFill rotWithShape="1">
          <a:blip r:embed="rId5"/>
          <a:srcRect l="55820" t="60518" r="-478" b="9274"/>
          <a:stretch/>
        </p:blipFill>
        <p:spPr>
          <a:xfrm>
            <a:off x="6276431" y="2802544"/>
            <a:ext cx="5381317" cy="3418147"/>
          </a:xfrm>
          <a:prstGeom prst="rect">
            <a:avLst/>
          </a:prstGeom>
          <a:ln w="127000">
            <a:solidFill>
              <a:srgbClr val="C00000"/>
            </a:solidFill>
          </a:ln>
        </p:spPr>
      </p:pic>
      <p:grpSp>
        <p:nvGrpSpPr>
          <p:cNvPr id="3" name="グループ化 2">
            <a:extLst>
              <a:ext uri="{FF2B5EF4-FFF2-40B4-BE49-F238E27FC236}">
                <a16:creationId xmlns:a16="http://schemas.microsoft.com/office/drawing/2014/main" id="{A32389C3-A6CA-1B42-A633-6E7B9EFE5640}"/>
              </a:ext>
            </a:extLst>
          </p:cNvPr>
          <p:cNvGrpSpPr/>
          <p:nvPr/>
        </p:nvGrpSpPr>
        <p:grpSpPr>
          <a:xfrm>
            <a:off x="1214325" y="2057808"/>
            <a:ext cx="3319872" cy="3943602"/>
            <a:chOff x="1214325" y="2057808"/>
            <a:chExt cx="3319872" cy="3943602"/>
          </a:xfrm>
        </p:grpSpPr>
        <p:pic>
          <p:nvPicPr>
            <p:cNvPr id="18" name="Picture 2">
              <a:extLst>
                <a:ext uri="{FF2B5EF4-FFF2-40B4-BE49-F238E27FC236}">
                  <a16:creationId xmlns:a16="http://schemas.microsoft.com/office/drawing/2014/main" id="{37C37DAB-481C-4E46-837F-763E4A62257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214325" y="3021824"/>
              <a:ext cx="3319872" cy="29795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図 19" descr="おもちゃ, 衣類, 座る, 光 が含まれている画像&#10;&#10;自動的に生成された説明">
              <a:extLst>
                <a:ext uri="{FF2B5EF4-FFF2-40B4-BE49-F238E27FC236}">
                  <a16:creationId xmlns:a16="http://schemas.microsoft.com/office/drawing/2014/main" id="{DDDF92CC-4EA0-F548-9853-814EF6C41A65}"/>
                </a:ext>
              </a:extLst>
            </p:cNvPr>
            <p:cNvPicPr>
              <a:picLocks noChangeAspect="1"/>
            </p:cNvPicPr>
            <p:nvPr/>
          </p:nvPicPr>
          <p:blipFill>
            <a:blip r:embed="rId7"/>
            <a:stretch>
              <a:fillRect/>
            </a:stretch>
          </p:blipFill>
          <p:spPr>
            <a:xfrm>
              <a:off x="1505156" y="2057808"/>
              <a:ext cx="2197445" cy="2979587"/>
            </a:xfrm>
            <a:prstGeom prst="rect">
              <a:avLst/>
            </a:prstGeom>
          </p:spPr>
        </p:pic>
      </p:grpSp>
      <p:sp>
        <p:nvSpPr>
          <p:cNvPr id="2" name="テキスト ボックス 1">
            <a:extLst>
              <a:ext uri="{FF2B5EF4-FFF2-40B4-BE49-F238E27FC236}">
                <a16:creationId xmlns:a16="http://schemas.microsoft.com/office/drawing/2014/main" id="{E25229D7-F26B-384D-BCF1-7C3CDFCE58DC}"/>
              </a:ext>
            </a:extLst>
          </p:cNvPr>
          <p:cNvSpPr txBox="1"/>
          <p:nvPr/>
        </p:nvSpPr>
        <p:spPr>
          <a:xfrm>
            <a:off x="4240066" y="2570092"/>
            <a:ext cx="2117458" cy="1323439"/>
          </a:xfrm>
          <a:prstGeom prst="rect">
            <a:avLst/>
          </a:prstGeom>
          <a:noFill/>
        </p:spPr>
        <p:txBody>
          <a:bodyPr wrap="square" rtlCol="0">
            <a:spAutoFit/>
          </a:bodyPr>
          <a:lstStyle/>
          <a:p>
            <a:r>
              <a:rPr kumimoji="1" lang="ja-JP" altLang="en-US" sz="8000"/>
              <a:t>🎶</a:t>
            </a:r>
          </a:p>
        </p:txBody>
      </p:sp>
      <p:pic>
        <p:nvPicPr>
          <p:cNvPr id="21" name="図 20" descr="クマの置物&#10;&#10;低い精度で自動的に生成された説明">
            <a:extLst>
              <a:ext uri="{FF2B5EF4-FFF2-40B4-BE49-F238E27FC236}">
                <a16:creationId xmlns:a16="http://schemas.microsoft.com/office/drawing/2014/main" id="{E774A386-8E06-47EF-B584-677E9FC89055}"/>
              </a:ext>
            </a:extLst>
          </p:cNvPr>
          <p:cNvPicPr>
            <a:picLocks noChangeAspect="1"/>
          </p:cNvPicPr>
          <p:nvPr/>
        </p:nvPicPr>
        <p:blipFill>
          <a:blip r:embed="rId8">
            <a:alphaModFix amt="5000"/>
          </a:blip>
          <a:stretch>
            <a:fillRect/>
          </a:stretch>
        </p:blipFill>
        <p:spPr>
          <a:xfrm>
            <a:off x="1804782" y="-4157"/>
            <a:ext cx="8455742" cy="6858000"/>
          </a:xfrm>
          <a:prstGeom prst="rect">
            <a:avLst/>
          </a:prstGeom>
        </p:spPr>
      </p:pic>
    </p:spTree>
    <p:extLst>
      <p:ext uri="{BB962C8B-B14F-4D97-AF65-F5344CB8AC3E}">
        <p14:creationId xmlns:p14="http://schemas.microsoft.com/office/powerpoint/2010/main" val="2259898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図形&#10;&#10;中程度の精度で自動的に生成された説明">
            <a:extLst>
              <a:ext uri="{FF2B5EF4-FFF2-40B4-BE49-F238E27FC236}">
                <a16:creationId xmlns:a16="http://schemas.microsoft.com/office/drawing/2014/main" id="{132FAE89-5EEA-6D40-B527-D9E8A3A13910}"/>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318692" y="214687"/>
            <a:ext cx="7866663" cy="1459317"/>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55575" cap="flat">
            <a:solidFill>
              <a:srgbClr val="C00000"/>
            </a:solidFill>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581526" y="281563"/>
            <a:ext cx="10515600" cy="1325563"/>
          </a:xfrm>
          <a:ln>
            <a:noFill/>
          </a:ln>
        </p:spPr>
        <p:txBody>
          <a:bodyPr>
            <a:normAutofit/>
          </a:bodyPr>
          <a:lstStyle/>
          <a:p>
            <a:r>
              <a:rPr lang="ja-JP" altLang="en-US" sz="7200">
                <a:latin typeface="HGPSoeiKakugothicUB" panose="020B0900000000000000" pitchFamily="34" charset="-128"/>
                <a:ea typeface="HGPSoeiKakugothicUB" panose="020B0900000000000000" pitchFamily="34" charset="-128"/>
              </a:rPr>
              <a:t>○○</a:t>
            </a:r>
            <a:r>
              <a:rPr lang="ja-JP" altLang="en-US" sz="7200">
                <a:solidFill>
                  <a:srgbClr val="C30000"/>
                </a:solidFill>
                <a:latin typeface="HGPSoeiKakugothicUB" panose="020B0900000000000000" pitchFamily="34" charset="-128"/>
                <a:ea typeface="HGPSoeiKakugothicUB" panose="020B0900000000000000" pitchFamily="34" charset="-128"/>
              </a:rPr>
              <a:t>のインタビュー</a:t>
            </a:r>
            <a:endParaRPr kumimoji="1" lang="ja-JP" altLang="en-US" sz="7200">
              <a:solidFill>
                <a:srgbClr val="C30000"/>
              </a:solidFill>
              <a:latin typeface="HGPSoeiKakugothicUB" panose="020B0900000000000000" pitchFamily="34" charset="-128"/>
              <a:ea typeface="HGPSoeiKakugothicUB" panose="020B0900000000000000" pitchFamily="34" charset="-128"/>
            </a:endParaRPr>
          </a:p>
        </p:txBody>
      </p:sp>
      <p:sp>
        <p:nvSpPr>
          <p:cNvPr id="9" name="テキスト ボックス 8">
            <a:extLst>
              <a:ext uri="{FF2B5EF4-FFF2-40B4-BE49-F238E27FC236}">
                <a16:creationId xmlns:a16="http://schemas.microsoft.com/office/drawing/2014/main" id="{466C199A-8E01-3D41-A72F-2F8BF784EC9B}"/>
              </a:ext>
            </a:extLst>
          </p:cNvPr>
          <p:cNvSpPr txBox="1"/>
          <p:nvPr/>
        </p:nvSpPr>
        <p:spPr>
          <a:xfrm>
            <a:off x="292590" y="3168591"/>
            <a:ext cx="9380668" cy="1754326"/>
          </a:xfrm>
          <a:prstGeom prst="rect">
            <a:avLst/>
          </a:prstGeom>
          <a:noFill/>
          <a:ln w="19050">
            <a:noFill/>
          </a:ln>
        </p:spPr>
        <p:txBody>
          <a:bodyPr wrap="square" rtlCol="0">
            <a:spAutoFit/>
          </a:bodyPr>
          <a:lstStyle/>
          <a:p>
            <a:r>
              <a:rPr lang="ja-JP" altLang="en-US" sz="3600">
                <a:solidFill>
                  <a:srgbClr val="C00000"/>
                </a:solidFill>
                <a:latin typeface="HGPSoeiKakugothicUB" panose="020B0900000000000000" pitchFamily="34" charset="-128"/>
                <a:ea typeface="HGPSoeiKakugothicUB" panose="020B0900000000000000" pitchFamily="34" charset="-128"/>
              </a:rPr>
              <a:t>・恐怖と痛さに対する対処が大変だった</a:t>
            </a:r>
            <a:endParaRPr lang="en-US" altLang="ja-JP" sz="3600" dirty="0">
              <a:solidFill>
                <a:srgbClr val="C00000"/>
              </a:solidFill>
              <a:latin typeface="HGPSoeiKakugothicUB" panose="020B0900000000000000" pitchFamily="34" charset="-128"/>
              <a:ea typeface="HGPSoeiKakugothicUB" panose="020B0900000000000000" pitchFamily="34" charset="-128"/>
            </a:endParaRPr>
          </a:p>
          <a:p>
            <a:endParaRPr lang="en-US" altLang="ja-JP" sz="3600" dirty="0">
              <a:solidFill>
                <a:srgbClr val="C00000"/>
              </a:solidFill>
              <a:latin typeface="HGPSoeiKakugothicUB" panose="020B0900000000000000" pitchFamily="34" charset="-128"/>
              <a:ea typeface="HGPSoeiKakugothicUB" panose="020B0900000000000000" pitchFamily="34" charset="-128"/>
            </a:endParaRPr>
          </a:p>
          <a:p>
            <a:r>
              <a:rPr lang="ja-JP" altLang="en-US" sz="3600">
                <a:solidFill>
                  <a:srgbClr val="C00000"/>
                </a:solidFill>
                <a:latin typeface="HGPSoeiKakugothicUB" panose="020B0900000000000000" pitchFamily="34" charset="-128"/>
                <a:ea typeface="HGPSoeiKakugothicUB" panose="020B0900000000000000" pitchFamily="34" charset="-128"/>
              </a:rPr>
              <a:t>・小学校低学年までが特に大変だった</a:t>
            </a:r>
            <a:endParaRPr lang="en-US" altLang="ja-JP" sz="3600" dirty="0">
              <a:solidFill>
                <a:srgbClr val="C00000"/>
              </a:solidFill>
              <a:latin typeface="HGPSoeiKakugothicUB" panose="020B0900000000000000" pitchFamily="34" charset="-128"/>
              <a:ea typeface="HGPSoeiKakugothicUB" panose="020B0900000000000000" pitchFamily="34" charset="-128"/>
            </a:endParaRPr>
          </a:p>
        </p:txBody>
      </p:sp>
      <p:pic>
        <p:nvPicPr>
          <p:cNvPr id="4" name="図 3" descr="シャツ が含まれている画像&#10;&#10;自動的に生成された説明">
            <a:extLst>
              <a:ext uri="{FF2B5EF4-FFF2-40B4-BE49-F238E27FC236}">
                <a16:creationId xmlns:a16="http://schemas.microsoft.com/office/drawing/2014/main" id="{34301BC7-C9E8-F04D-9805-A031D029B58C}"/>
              </a:ext>
            </a:extLst>
          </p:cNvPr>
          <p:cNvPicPr>
            <a:picLocks noChangeAspect="1"/>
          </p:cNvPicPr>
          <p:nvPr/>
        </p:nvPicPr>
        <p:blipFill>
          <a:blip r:embed="rId4"/>
          <a:stretch>
            <a:fillRect/>
          </a:stretch>
        </p:blipFill>
        <p:spPr>
          <a:xfrm>
            <a:off x="8747184" y="2159257"/>
            <a:ext cx="3605679" cy="3984176"/>
          </a:xfrm>
          <a:prstGeom prst="rect">
            <a:avLst/>
          </a:prstGeom>
        </p:spPr>
      </p:pic>
      <p:sp>
        <p:nvSpPr>
          <p:cNvPr id="5" name="正方形/長方形 4">
            <a:extLst>
              <a:ext uri="{FF2B5EF4-FFF2-40B4-BE49-F238E27FC236}">
                <a16:creationId xmlns:a16="http://schemas.microsoft.com/office/drawing/2014/main" id="{1247EEEC-099F-804B-8B21-8B3BCF11E06A}"/>
              </a:ext>
            </a:extLst>
          </p:cNvPr>
          <p:cNvSpPr/>
          <p:nvPr/>
        </p:nvSpPr>
        <p:spPr>
          <a:xfrm>
            <a:off x="9348031" y="3374731"/>
            <a:ext cx="2195327" cy="511142"/>
          </a:xfrm>
          <a:prstGeom prst="rect">
            <a:avLst/>
          </a:prstGeom>
          <a:solidFill>
            <a:schemeClr val="tx1"/>
          </a:solidFill>
          <a:ln w="88900" cap="rnd">
            <a:solidFill>
              <a:schemeClr val="tx1"/>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8" name="テキスト ボックス 7">
            <a:extLst>
              <a:ext uri="{FF2B5EF4-FFF2-40B4-BE49-F238E27FC236}">
                <a16:creationId xmlns:a16="http://schemas.microsoft.com/office/drawing/2014/main" id="{7666DE2B-F9C9-7740-920E-E43256AACAD2}"/>
              </a:ext>
            </a:extLst>
          </p:cNvPr>
          <p:cNvSpPr txBox="1"/>
          <p:nvPr/>
        </p:nvSpPr>
        <p:spPr>
          <a:xfrm>
            <a:off x="9595822" y="6076145"/>
            <a:ext cx="2403987" cy="646331"/>
          </a:xfrm>
          <a:prstGeom prst="rect">
            <a:avLst/>
          </a:prstGeom>
          <a:noFill/>
        </p:spPr>
        <p:txBody>
          <a:bodyPr wrap="square" rtlCol="0">
            <a:spAutoFit/>
          </a:bodyPr>
          <a:lstStyle/>
          <a:p>
            <a:r>
              <a:rPr kumimoji="1" lang="en-US" altLang="ja-JP" sz="3600" dirty="0">
                <a:latin typeface="MS PGothic" panose="020B0600070205080204" pitchFamily="34" charset="-128"/>
                <a:ea typeface="MS PGothic" panose="020B0600070205080204" pitchFamily="34" charset="-128"/>
              </a:rPr>
              <a:t>40</a:t>
            </a:r>
            <a:r>
              <a:rPr kumimoji="1" lang="ja-JP" altLang="en-US" sz="3600">
                <a:latin typeface="MS PGothic" panose="020B0600070205080204" pitchFamily="34" charset="-128"/>
                <a:ea typeface="MS PGothic" panose="020B0600070205080204" pitchFamily="34" charset="-128"/>
              </a:rPr>
              <a:t>代女性</a:t>
            </a:r>
          </a:p>
        </p:txBody>
      </p:sp>
      <p:pic>
        <p:nvPicPr>
          <p:cNvPr id="10" name="図 9" descr="抽象, 挿絵 が含まれている画像&#10;&#10;自動的に生成された説明">
            <a:extLst>
              <a:ext uri="{FF2B5EF4-FFF2-40B4-BE49-F238E27FC236}">
                <a16:creationId xmlns:a16="http://schemas.microsoft.com/office/drawing/2014/main" id="{9F29BA13-28A6-47EB-BEA5-F9861CF6BEA0}"/>
              </a:ext>
            </a:extLst>
          </p:cNvPr>
          <p:cNvPicPr>
            <a:picLocks noChangeAspect="1"/>
          </p:cNvPicPr>
          <p:nvPr/>
        </p:nvPicPr>
        <p:blipFill>
          <a:blip r:embed="rId5">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1300315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角丸四角形 6">
            <a:extLst>
              <a:ext uri="{FF2B5EF4-FFF2-40B4-BE49-F238E27FC236}">
                <a16:creationId xmlns:a16="http://schemas.microsoft.com/office/drawing/2014/main" id="{E843570E-1686-C94A-ACAD-56EF25B93145}"/>
              </a:ext>
            </a:extLst>
          </p:cNvPr>
          <p:cNvSpPr/>
          <p:nvPr/>
        </p:nvSpPr>
        <p:spPr>
          <a:xfrm>
            <a:off x="415636" y="288485"/>
            <a:ext cx="5342351" cy="1480838"/>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a:solidFill>
                  <a:schemeClr val="tx1"/>
                </a:solidFill>
                <a:latin typeface="HGPSoeiKakugothicUB" panose="020B0900000000000000" pitchFamily="34" charset="-128"/>
                <a:ea typeface="HGPSoeiKakugothicUB" panose="020B0900000000000000" pitchFamily="34" charset="-128"/>
              </a:rPr>
              <a:t>全体の流れ</a:t>
            </a:r>
          </a:p>
        </p:txBody>
      </p:sp>
      <p:sp>
        <p:nvSpPr>
          <p:cNvPr id="16" name="横巻き 15">
            <a:extLst>
              <a:ext uri="{FF2B5EF4-FFF2-40B4-BE49-F238E27FC236}">
                <a16:creationId xmlns:a16="http://schemas.microsoft.com/office/drawing/2014/main" id="{BEF6CA92-D177-3F49-9151-8E87F20642FB}"/>
              </a:ext>
            </a:extLst>
          </p:cNvPr>
          <p:cNvSpPr/>
          <p:nvPr/>
        </p:nvSpPr>
        <p:spPr>
          <a:xfrm>
            <a:off x="6112988" y="0"/>
            <a:ext cx="5902036" cy="1609588"/>
          </a:xfrm>
          <a:prstGeom prst="horizontalScroll">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2" name="図 11" descr="QR コード&#10;&#10;自動的に生成された説明">
            <a:extLst>
              <a:ext uri="{FF2B5EF4-FFF2-40B4-BE49-F238E27FC236}">
                <a16:creationId xmlns:a16="http://schemas.microsoft.com/office/drawing/2014/main" id="{2655A7DF-7B68-E848-AD24-E9F03F8F98E6}"/>
              </a:ext>
            </a:extLst>
          </p:cNvPr>
          <p:cNvPicPr>
            <a:picLocks noChangeAspect="1"/>
          </p:cNvPicPr>
          <p:nvPr/>
        </p:nvPicPr>
        <p:blipFill>
          <a:blip r:embed="rId3"/>
          <a:stretch>
            <a:fillRect/>
          </a:stretch>
        </p:blipFill>
        <p:spPr>
          <a:xfrm>
            <a:off x="10774321" y="316431"/>
            <a:ext cx="972234" cy="972234"/>
          </a:xfrm>
          <a:prstGeom prst="rect">
            <a:avLst/>
          </a:prstGeom>
        </p:spPr>
      </p:pic>
      <p:sp>
        <p:nvSpPr>
          <p:cNvPr id="13" name="テキスト ボックス 12">
            <a:extLst>
              <a:ext uri="{FF2B5EF4-FFF2-40B4-BE49-F238E27FC236}">
                <a16:creationId xmlns:a16="http://schemas.microsoft.com/office/drawing/2014/main" id="{0FFA2D0F-48D4-AC4B-AB49-E0FCC9153D8C}"/>
              </a:ext>
            </a:extLst>
          </p:cNvPr>
          <p:cNvSpPr txBox="1"/>
          <p:nvPr/>
        </p:nvSpPr>
        <p:spPr>
          <a:xfrm>
            <a:off x="6631207" y="263939"/>
            <a:ext cx="4311579" cy="1077218"/>
          </a:xfrm>
          <a:prstGeom prst="rect">
            <a:avLst/>
          </a:prstGeom>
          <a:noFill/>
        </p:spPr>
        <p:txBody>
          <a:bodyPr wrap="square" rtlCol="0">
            <a:spAutoFit/>
          </a:bodyPr>
          <a:lstStyle/>
          <a:p>
            <a:r>
              <a:rPr kumimoji="1" lang="ja-JP" altLang="en-US" sz="3200">
                <a:latin typeface="HGPSoeiKakugothicUB" panose="020B0900000000000000" pitchFamily="34" charset="-128"/>
                <a:ea typeface="HGPSoeiKakugothicUB" panose="020B0900000000000000" pitchFamily="34" charset="-128"/>
              </a:rPr>
              <a:t>システム提案書に</a:t>
            </a:r>
            <a:endParaRPr kumimoji="1" lang="en-US" altLang="ja-JP" sz="3200" dirty="0">
              <a:latin typeface="HGPSoeiKakugothicUB" panose="020B0900000000000000" pitchFamily="34" charset="-128"/>
              <a:ea typeface="HGPSoeiKakugothicUB" panose="020B0900000000000000" pitchFamily="34" charset="-128"/>
            </a:endParaRPr>
          </a:p>
          <a:p>
            <a:r>
              <a:rPr kumimoji="1" lang="ja-JP" altLang="en-US" sz="3200">
                <a:latin typeface="HGPSoeiKakugothicUB" panose="020B0900000000000000" pitchFamily="34" charset="-128"/>
                <a:ea typeface="HGPSoeiKakugothicUB" panose="020B0900000000000000" pitchFamily="34" charset="-128"/>
              </a:rPr>
              <a:t>詳しく載っています</a:t>
            </a:r>
          </a:p>
        </p:txBody>
      </p:sp>
      <p:sp>
        <p:nvSpPr>
          <p:cNvPr id="17" name="ストライプ矢印 16">
            <a:extLst>
              <a:ext uri="{FF2B5EF4-FFF2-40B4-BE49-F238E27FC236}">
                <a16:creationId xmlns:a16="http://schemas.microsoft.com/office/drawing/2014/main" id="{B40009C3-F6DB-9A48-BB95-6BB8A878FB1C}"/>
              </a:ext>
            </a:extLst>
          </p:cNvPr>
          <p:cNvSpPr/>
          <p:nvPr/>
        </p:nvSpPr>
        <p:spPr>
          <a:xfrm>
            <a:off x="9970551" y="637309"/>
            <a:ext cx="626793" cy="304920"/>
          </a:xfrm>
          <a:prstGeom prst="stripedRightArrow">
            <a:avLst>
              <a:gd name="adj1" fmla="val 58507"/>
              <a:gd name="adj2" fmla="val 103170"/>
            </a:avLst>
          </a:prstGeom>
          <a:solidFill>
            <a:srgbClr val="C00000"/>
          </a:solidFill>
          <a:ln w="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9" name="図 18" descr="ダイアグラム&#10;&#10;自動的に生成された説明">
            <a:extLst>
              <a:ext uri="{FF2B5EF4-FFF2-40B4-BE49-F238E27FC236}">
                <a16:creationId xmlns:a16="http://schemas.microsoft.com/office/drawing/2014/main" id="{886D9857-8418-E240-BB44-90FB3BA3670D}"/>
              </a:ext>
            </a:extLst>
          </p:cNvPr>
          <p:cNvPicPr>
            <a:picLocks noChangeAspect="1"/>
          </p:cNvPicPr>
          <p:nvPr/>
        </p:nvPicPr>
        <p:blipFill>
          <a:blip r:embed="rId4"/>
          <a:stretch>
            <a:fillRect/>
          </a:stretch>
        </p:blipFill>
        <p:spPr>
          <a:xfrm flipV="1">
            <a:off x="7604080" y="3807004"/>
            <a:ext cx="513966" cy="564822"/>
          </a:xfrm>
          <a:prstGeom prst="rect">
            <a:avLst/>
          </a:prstGeom>
          <a:ln w="127000">
            <a:solidFill>
              <a:srgbClr val="C00000"/>
            </a:solidFill>
          </a:ln>
        </p:spPr>
      </p:pic>
      <p:pic>
        <p:nvPicPr>
          <p:cNvPr id="22" name="図 21" descr="ダイアグラム&#10;&#10;自動的に生成された説明">
            <a:extLst>
              <a:ext uri="{FF2B5EF4-FFF2-40B4-BE49-F238E27FC236}">
                <a16:creationId xmlns:a16="http://schemas.microsoft.com/office/drawing/2014/main" id="{B6EA7A89-1CE7-2C47-A44E-40AF863E5309}"/>
              </a:ext>
            </a:extLst>
          </p:cNvPr>
          <p:cNvPicPr>
            <a:picLocks noChangeAspect="1"/>
          </p:cNvPicPr>
          <p:nvPr/>
        </p:nvPicPr>
        <p:blipFill rotWithShape="1">
          <a:blip r:embed="rId5"/>
          <a:srcRect l="56087" t="32586" r="-745" b="37206"/>
          <a:stretch/>
        </p:blipFill>
        <p:spPr>
          <a:xfrm>
            <a:off x="6276431" y="2802544"/>
            <a:ext cx="5381317" cy="3418147"/>
          </a:xfrm>
          <a:prstGeom prst="rect">
            <a:avLst/>
          </a:prstGeom>
          <a:ln w="127000">
            <a:solidFill>
              <a:srgbClr val="C00000"/>
            </a:solidFill>
          </a:ln>
        </p:spPr>
      </p:pic>
      <p:sp>
        <p:nvSpPr>
          <p:cNvPr id="23" name="円形吹き出し 22">
            <a:extLst>
              <a:ext uri="{FF2B5EF4-FFF2-40B4-BE49-F238E27FC236}">
                <a16:creationId xmlns:a16="http://schemas.microsoft.com/office/drawing/2014/main" id="{BB5E460E-28CD-ED40-A9D3-71B4BC04C3F8}"/>
              </a:ext>
            </a:extLst>
          </p:cNvPr>
          <p:cNvSpPr/>
          <p:nvPr/>
        </p:nvSpPr>
        <p:spPr>
          <a:xfrm>
            <a:off x="3230271" y="2873231"/>
            <a:ext cx="2955718" cy="1004460"/>
          </a:xfrm>
          <a:prstGeom prst="wedgeEllipseCallou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rgbClr val="C00000"/>
                </a:solidFill>
                <a:latin typeface="HGPSoeiKakugothicUB" panose="020B0900000000000000" pitchFamily="34" charset="-128"/>
                <a:ea typeface="HGPSoeiKakugothicUB" panose="020B0900000000000000" pitchFamily="34" charset="-128"/>
              </a:rPr>
              <a:t>げんきげんき</a:t>
            </a:r>
            <a:endParaRPr kumimoji="1" lang="ja-JP" altLang="en-US" sz="2800">
              <a:solidFill>
                <a:srgbClr val="C00000"/>
              </a:solidFill>
              <a:latin typeface="HGPSoeiKakugothicUB" panose="020B0900000000000000" pitchFamily="34" charset="-128"/>
              <a:ea typeface="HGPSoeiKakugothicUB" panose="020B0900000000000000" pitchFamily="34" charset="-128"/>
            </a:endParaRPr>
          </a:p>
        </p:txBody>
      </p:sp>
      <p:grpSp>
        <p:nvGrpSpPr>
          <p:cNvPr id="4" name="グループ化 3">
            <a:extLst>
              <a:ext uri="{FF2B5EF4-FFF2-40B4-BE49-F238E27FC236}">
                <a16:creationId xmlns:a16="http://schemas.microsoft.com/office/drawing/2014/main" id="{327FE73F-5A0F-E947-8EB1-93433F6152D8}"/>
              </a:ext>
            </a:extLst>
          </p:cNvPr>
          <p:cNvGrpSpPr/>
          <p:nvPr/>
        </p:nvGrpSpPr>
        <p:grpSpPr>
          <a:xfrm>
            <a:off x="998951" y="2224535"/>
            <a:ext cx="3319872" cy="3960182"/>
            <a:chOff x="998951" y="2224535"/>
            <a:chExt cx="3319872" cy="3960182"/>
          </a:xfrm>
        </p:grpSpPr>
        <p:pic>
          <p:nvPicPr>
            <p:cNvPr id="20" name="Picture 2">
              <a:extLst>
                <a:ext uri="{FF2B5EF4-FFF2-40B4-BE49-F238E27FC236}">
                  <a16:creationId xmlns:a16="http://schemas.microsoft.com/office/drawing/2014/main" id="{891047AE-A8F8-4948-B90A-D8F502EF040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98951" y="3205131"/>
              <a:ext cx="3319872" cy="29795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図 23" descr="おもちゃ, 衣類, 座る, 光 が含まれている画像&#10;&#10;自動的に生成された説明">
              <a:extLst>
                <a:ext uri="{FF2B5EF4-FFF2-40B4-BE49-F238E27FC236}">
                  <a16:creationId xmlns:a16="http://schemas.microsoft.com/office/drawing/2014/main" id="{D90A5615-72DE-BE4D-B6F2-AE388E00A77C}"/>
                </a:ext>
              </a:extLst>
            </p:cNvPr>
            <p:cNvPicPr>
              <a:picLocks noChangeAspect="1"/>
            </p:cNvPicPr>
            <p:nvPr/>
          </p:nvPicPr>
          <p:blipFill>
            <a:blip r:embed="rId7"/>
            <a:stretch>
              <a:fillRect/>
            </a:stretch>
          </p:blipFill>
          <p:spPr>
            <a:xfrm>
              <a:off x="1210078" y="2266015"/>
              <a:ext cx="2197445" cy="2979587"/>
            </a:xfrm>
            <a:prstGeom prst="rect">
              <a:avLst/>
            </a:prstGeom>
          </p:spPr>
        </p:pic>
        <p:pic>
          <p:nvPicPr>
            <p:cNvPr id="3" name="図 2" descr="ランプ が含まれている画像&#10;&#10;自動的に生成された説明">
              <a:extLst>
                <a:ext uri="{FF2B5EF4-FFF2-40B4-BE49-F238E27FC236}">
                  <a16:creationId xmlns:a16="http://schemas.microsoft.com/office/drawing/2014/main" id="{68694903-FC98-A54A-9F8A-C64F10AEC17C}"/>
                </a:ext>
              </a:extLst>
            </p:cNvPr>
            <p:cNvPicPr>
              <a:picLocks noChangeAspect="1"/>
            </p:cNvPicPr>
            <p:nvPr/>
          </p:nvPicPr>
          <p:blipFill rotWithShape="1">
            <a:blip r:embed="rId8"/>
            <a:srcRect r="-2453" b="21525"/>
            <a:stretch/>
          </p:blipFill>
          <p:spPr>
            <a:xfrm>
              <a:off x="1393667" y="2224535"/>
              <a:ext cx="1995107" cy="1818744"/>
            </a:xfrm>
            <a:prstGeom prst="rect">
              <a:avLst/>
            </a:prstGeom>
          </p:spPr>
        </p:pic>
      </p:grpSp>
      <p:pic>
        <p:nvPicPr>
          <p:cNvPr id="21" name="図 20" descr="抽象, 挿絵 が含まれている画像&#10;&#10;自動的に生成された説明">
            <a:extLst>
              <a:ext uri="{FF2B5EF4-FFF2-40B4-BE49-F238E27FC236}">
                <a16:creationId xmlns:a16="http://schemas.microsoft.com/office/drawing/2014/main" id="{EDB482EF-4F24-4AD4-8E51-F3FF8D1A3244}"/>
              </a:ext>
            </a:extLst>
          </p:cNvPr>
          <p:cNvPicPr>
            <a:picLocks noChangeAspect="1"/>
          </p:cNvPicPr>
          <p:nvPr/>
        </p:nvPicPr>
        <p:blipFill>
          <a:blip r:embed="rId9">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758477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角丸四角形 6">
            <a:extLst>
              <a:ext uri="{FF2B5EF4-FFF2-40B4-BE49-F238E27FC236}">
                <a16:creationId xmlns:a16="http://schemas.microsoft.com/office/drawing/2014/main" id="{E843570E-1686-C94A-ACAD-56EF25B93145}"/>
              </a:ext>
            </a:extLst>
          </p:cNvPr>
          <p:cNvSpPr/>
          <p:nvPr/>
        </p:nvSpPr>
        <p:spPr>
          <a:xfrm>
            <a:off x="415636" y="288485"/>
            <a:ext cx="5342351" cy="1480838"/>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a:solidFill>
                  <a:schemeClr val="tx1"/>
                </a:solidFill>
                <a:latin typeface="HGPSoeiKakugothicUB" panose="020B0900000000000000" pitchFamily="34" charset="-128"/>
                <a:ea typeface="HGPSoeiKakugothicUB" panose="020B0900000000000000" pitchFamily="34" charset="-128"/>
              </a:rPr>
              <a:t>全体の流れ</a:t>
            </a:r>
          </a:p>
        </p:txBody>
      </p:sp>
      <p:sp>
        <p:nvSpPr>
          <p:cNvPr id="16" name="横巻き 15">
            <a:extLst>
              <a:ext uri="{FF2B5EF4-FFF2-40B4-BE49-F238E27FC236}">
                <a16:creationId xmlns:a16="http://schemas.microsoft.com/office/drawing/2014/main" id="{BEF6CA92-D177-3F49-9151-8E87F20642FB}"/>
              </a:ext>
            </a:extLst>
          </p:cNvPr>
          <p:cNvSpPr/>
          <p:nvPr/>
        </p:nvSpPr>
        <p:spPr>
          <a:xfrm>
            <a:off x="6112988" y="0"/>
            <a:ext cx="5902036" cy="1609588"/>
          </a:xfrm>
          <a:prstGeom prst="horizontalScroll">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2" name="図 11" descr="QR コード&#10;&#10;自動的に生成された説明">
            <a:extLst>
              <a:ext uri="{FF2B5EF4-FFF2-40B4-BE49-F238E27FC236}">
                <a16:creationId xmlns:a16="http://schemas.microsoft.com/office/drawing/2014/main" id="{2655A7DF-7B68-E848-AD24-E9F03F8F98E6}"/>
              </a:ext>
            </a:extLst>
          </p:cNvPr>
          <p:cNvPicPr>
            <a:picLocks noChangeAspect="1"/>
          </p:cNvPicPr>
          <p:nvPr/>
        </p:nvPicPr>
        <p:blipFill>
          <a:blip r:embed="rId3"/>
          <a:stretch>
            <a:fillRect/>
          </a:stretch>
        </p:blipFill>
        <p:spPr>
          <a:xfrm>
            <a:off x="10774321" y="316431"/>
            <a:ext cx="972234" cy="972234"/>
          </a:xfrm>
          <a:prstGeom prst="rect">
            <a:avLst/>
          </a:prstGeom>
        </p:spPr>
      </p:pic>
      <p:sp>
        <p:nvSpPr>
          <p:cNvPr id="13" name="テキスト ボックス 12">
            <a:extLst>
              <a:ext uri="{FF2B5EF4-FFF2-40B4-BE49-F238E27FC236}">
                <a16:creationId xmlns:a16="http://schemas.microsoft.com/office/drawing/2014/main" id="{0FFA2D0F-48D4-AC4B-AB49-E0FCC9153D8C}"/>
              </a:ext>
            </a:extLst>
          </p:cNvPr>
          <p:cNvSpPr txBox="1"/>
          <p:nvPr/>
        </p:nvSpPr>
        <p:spPr>
          <a:xfrm>
            <a:off x="6631207" y="263939"/>
            <a:ext cx="4311579" cy="1077218"/>
          </a:xfrm>
          <a:prstGeom prst="rect">
            <a:avLst/>
          </a:prstGeom>
          <a:noFill/>
        </p:spPr>
        <p:txBody>
          <a:bodyPr wrap="square" rtlCol="0">
            <a:spAutoFit/>
          </a:bodyPr>
          <a:lstStyle/>
          <a:p>
            <a:r>
              <a:rPr kumimoji="1" lang="ja-JP" altLang="en-US" sz="3200">
                <a:latin typeface="HGPSoeiKakugothicUB" panose="020B0900000000000000" pitchFamily="34" charset="-128"/>
                <a:ea typeface="HGPSoeiKakugothicUB" panose="020B0900000000000000" pitchFamily="34" charset="-128"/>
              </a:rPr>
              <a:t>システム提案書に</a:t>
            </a:r>
            <a:endParaRPr kumimoji="1" lang="en-US" altLang="ja-JP" sz="3200" dirty="0">
              <a:latin typeface="HGPSoeiKakugothicUB" panose="020B0900000000000000" pitchFamily="34" charset="-128"/>
              <a:ea typeface="HGPSoeiKakugothicUB" panose="020B0900000000000000" pitchFamily="34" charset="-128"/>
            </a:endParaRPr>
          </a:p>
          <a:p>
            <a:r>
              <a:rPr kumimoji="1" lang="ja-JP" altLang="en-US" sz="3200">
                <a:latin typeface="HGPSoeiKakugothicUB" panose="020B0900000000000000" pitchFamily="34" charset="-128"/>
                <a:ea typeface="HGPSoeiKakugothicUB" panose="020B0900000000000000" pitchFamily="34" charset="-128"/>
              </a:rPr>
              <a:t>詳しく載っています</a:t>
            </a:r>
          </a:p>
        </p:txBody>
      </p:sp>
      <p:sp>
        <p:nvSpPr>
          <p:cNvPr id="17" name="ストライプ矢印 16">
            <a:extLst>
              <a:ext uri="{FF2B5EF4-FFF2-40B4-BE49-F238E27FC236}">
                <a16:creationId xmlns:a16="http://schemas.microsoft.com/office/drawing/2014/main" id="{B40009C3-F6DB-9A48-BB95-6BB8A878FB1C}"/>
              </a:ext>
            </a:extLst>
          </p:cNvPr>
          <p:cNvSpPr/>
          <p:nvPr/>
        </p:nvSpPr>
        <p:spPr>
          <a:xfrm>
            <a:off x="9970551" y="637309"/>
            <a:ext cx="626793" cy="304920"/>
          </a:xfrm>
          <a:prstGeom prst="stripedRightArrow">
            <a:avLst>
              <a:gd name="adj1" fmla="val 58507"/>
              <a:gd name="adj2" fmla="val 103170"/>
            </a:avLst>
          </a:prstGeom>
          <a:solidFill>
            <a:srgbClr val="C00000"/>
          </a:solidFill>
          <a:ln w="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9" name="図 18" descr="ダイアグラム&#10;&#10;自動的に生成された説明">
            <a:extLst>
              <a:ext uri="{FF2B5EF4-FFF2-40B4-BE49-F238E27FC236}">
                <a16:creationId xmlns:a16="http://schemas.microsoft.com/office/drawing/2014/main" id="{886D9857-8418-E240-BB44-90FB3BA3670D}"/>
              </a:ext>
            </a:extLst>
          </p:cNvPr>
          <p:cNvPicPr>
            <a:picLocks noChangeAspect="1"/>
          </p:cNvPicPr>
          <p:nvPr/>
        </p:nvPicPr>
        <p:blipFill>
          <a:blip r:embed="rId4"/>
          <a:stretch>
            <a:fillRect/>
          </a:stretch>
        </p:blipFill>
        <p:spPr>
          <a:xfrm flipV="1">
            <a:off x="7604080" y="3807004"/>
            <a:ext cx="513966" cy="564822"/>
          </a:xfrm>
          <a:prstGeom prst="rect">
            <a:avLst/>
          </a:prstGeom>
          <a:ln w="127000">
            <a:solidFill>
              <a:srgbClr val="C00000"/>
            </a:solidFill>
          </a:ln>
        </p:spPr>
      </p:pic>
      <p:pic>
        <p:nvPicPr>
          <p:cNvPr id="22" name="図 21" descr="ダイアグラム&#10;&#10;自動的に生成された説明">
            <a:extLst>
              <a:ext uri="{FF2B5EF4-FFF2-40B4-BE49-F238E27FC236}">
                <a16:creationId xmlns:a16="http://schemas.microsoft.com/office/drawing/2014/main" id="{B6EA7A89-1CE7-2C47-A44E-40AF863E5309}"/>
              </a:ext>
            </a:extLst>
          </p:cNvPr>
          <p:cNvPicPr>
            <a:picLocks noChangeAspect="1"/>
          </p:cNvPicPr>
          <p:nvPr/>
        </p:nvPicPr>
        <p:blipFill rotWithShape="1">
          <a:blip r:embed="rId5"/>
          <a:srcRect l="24438" t="30774" r="30904" b="39018"/>
          <a:stretch/>
        </p:blipFill>
        <p:spPr>
          <a:xfrm>
            <a:off x="6276431" y="2802544"/>
            <a:ext cx="5381317" cy="3418147"/>
          </a:xfrm>
          <a:prstGeom prst="rect">
            <a:avLst/>
          </a:prstGeom>
          <a:ln w="127000">
            <a:solidFill>
              <a:srgbClr val="C00000"/>
            </a:solidFill>
          </a:ln>
        </p:spPr>
      </p:pic>
      <p:grpSp>
        <p:nvGrpSpPr>
          <p:cNvPr id="20" name="グループ化 19">
            <a:extLst>
              <a:ext uri="{FF2B5EF4-FFF2-40B4-BE49-F238E27FC236}">
                <a16:creationId xmlns:a16="http://schemas.microsoft.com/office/drawing/2014/main" id="{EC2F8495-39A6-2D46-ABCD-BD6F35240759}"/>
              </a:ext>
            </a:extLst>
          </p:cNvPr>
          <p:cNvGrpSpPr/>
          <p:nvPr/>
        </p:nvGrpSpPr>
        <p:grpSpPr>
          <a:xfrm>
            <a:off x="628323" y="2391735"/>
            <a:ext cx="3319872" cy="3960182"/>
            <a:chOff x="998951" y="2224535"/>
            <a:chExt cx="3319872" cy="3960182"/>
          </a:xfrm>
        </p:grpSpPr>
        <p:pic>
          <p:nvPicPr>
            <p:cNvPr id="21" name="Picture 2">
              <a:extLst>
                <a:ext uri="{FF2B5EF4-FFF2-40B4-BE49-F238E27FC236}">
                  <a16:creationId xmlns:a16="http://schemas.microsoft.com/office/drawing/2014/main" id="{1C7C9DB3-DE9E-A54C-B60D-52C20A9B83B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98951" y="3205131"/>
              <a:ext cx="3319872" cy="29795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図 22" descr="おもちゃ, 衣類, 座る, 光 が含まれている画像&#10;&#10;自動的に生成された説明">
              <a:extLst>
                <a:ext uri="{FF2B5EF4-FFF2-40B4-BE49-F238E27FC236}">
                  <a16:creationId xmlns:a16="http://schemas.microsoft.com/office/drawing/2014/main" id="{5C6CFD36-D20A-264F-8FA1-905DB4266F4A}"/>
                </a:ext>
              </a:extLst>
            </p:cNvPr>
            <p:cNvPicPr>
              <a:picLocks noChangeAspect="1"/>
            </p:cNvPicPr>
            <p:nvPr/>
          </p:nvPicPr>
          <p:blipFill>
            <a:blip r:embed="rId7"/>
            <a:stretch>
              <a:fillRect/>
            </a:stretch>
          </p:blipFill>
          <p:spPr>
            <a:xfrm>
              <a:off x="1210078" y="2266015"/>
              <a:ext cx="2197445" cy="2979587"/>
            </a:xfrm>
            <a:prstGeom prst="rect">
              <a:avLst/>
            </a:prstGeom>
          </p:spPr>
        </p:pic>
        <p:pic>
          <p:nvPicPr>
            <p:cNvPr id="24" name="図 23" descr="ランプ が含まれている画像&#10;&#10;自動的に生成された説明">
              <a:extLst>
                <a:ext uri="{FF2B5EF4-FFF2-40B4-BE49-F238E27FC236}">
                  <a16:creationId xmlns:a16="http://schemas.microsoft.com/office/drawing/2014/main" id="{F12B55F9-02FC-6A4D-84F7-73976560DC5B}"/>
                </a:ext>
              </a:extLst>
            </p:cNvPr>
            <p:cNvPicPr>
              <a:picLocks noChangeAspect="1"/>
            </p:cNvPicPr>
            <p:nvPr/>
          </p:nvPicPr>
          <p:blipFill rotWithShape="1">
            <a:blip r:embed="rId8"/>
            <a:srcRect r="-2453" b="21525"/>
            <a:stretch/>
          </p:blipFill>
          <p:spPr>
            <a:xfrm>
              <a:off x="1393667" y="2224535"/>
              <a:ext cx="1995107" cy="1818744"/>
            </a:xfrm>
            <a:prstGeom prst="rect">
              <a:avLst/>
            </a:prstGeom>
          </p:spPr>
        </p:pic>
      </p:grpSp>
      <p:sp>
        <p:nvSpPr>
          <p:cNvPr id="25" name="円形吹き出し 24">
            <a:extLst>
              <a:ext uri="{FF2B5EF4-FFF2-40B4-BE49-F238E27FC236}">
                <a16:creationId xmlns:a16="http://schemas.microsoft.com/office/drawing/2014/main" id="{11A430BE-7CD7-E24A-B4FA-8602E3074436}"/>
              </a:ext>
            </a:extLst>
          </p:cNvPr>
          <p:cNvSpPr/>
          <p:nvPr/>
        </p:nvSpPr>
        <p:spPr>
          <a:xfrm>
            <a:off x="2798170" y="2292827"/>
            <a:ext cx="3297830" cy="1317933"/>
          </a:xfrm>
          <a:prstGeom prst="wedgeEllipseCallou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rgbClr val="C00000"/>
                </a:solidFill>
                <a:latin typeface="HGPSoeiKakugothicUB" panose="020B0900000000000000" pitchFamily="34" charset="-128"/>
                <a:ea typeface="HGPSoeiKakugothicUB" panose="020B0900000000000000" pitchFamily="34" charset="-128"/>
              </a:rPr>
              <a:t>頑張りましょう</a:t>
            </a:r>
          </a:p>
        </p:txBody>
      </p:sp>
      <p:pic>
        <p:nvPicPr>
          <p:cNvPr id="26" name="図 25" descr="クマの置物&#10;&#10;低い精度で自動的に生成された説明">
            <a:extLst>
              <a:ext uri="{FF2B5EF4-FFF2-40B4-BE49-F238E27FC236}">
                <a16:creationId xmlns:a16="http://schemas.microsoft.com/office/drawing/2014/main" id="{7D236855-9AF9-4BA8-9508-DC3380267C88}"/>
              </a:ext>
            </a:extLst>
          </p:cNvPr>
          <p:cNvPicPr>
            <a:picLocks noChangeAspect="1"/>
          </p:cNvPicPr>
          <p:nvPr/>
        </p:nvPicPr>
        <p:blipFill>
          <a:blip r:embed="rId9">
            <a:alphaModFix amt="5000"/>
          </a:blip>
          <a:stretch>
            <a:fillRect/>
          </a:stretch>
        </p:blipFill>
        <p:spPr>
          <a:xfrm>
            <a:off x="1804782" y="-4157"/>
            <a:ext cx="8455742" cy="6858000"/>
          </a:xfrm>
          <a:prstGeom prst="rect">
            <a:avLst/>
          </a:prstGeom>
        </p:spPr>
      </p:pic>
    </p:spTree>
    <p:extLst>
      <p:ext uri="{BB962C8B-B14F-4D97-AF65-F5344CB8AC3E}">
        <p14:creationId xmlns:p14="http://schemas.microsoft.com/office/powerpoint/2010/main" val="3616440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角丸四角形 6">
            <a:extLst>
              <a:ext uri="{FF2B5EF4-FFF2-40B4-BE49-F238E27FC236}">
                <a16:creationId xmlns:a16="http://schemas.microsoft.com/office/drawing/2014/main" id="{E843570E-1686-C94A-ACAD-56EF25B93145}"/>
              </a:ext>
            </a:extLst>
          </p:cNvPr>
          <p:cNvSpPr/>
          <p:nvPr/>
        </p:nvSpPr>
        <p:spPr>
          <a:xfrm>
            <a:off x="415636" y="288485"/>
            <a:ext cx="5342351" cy="1480838"/>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a:solidFill>
                  <a:schemeClr val="tx1"/>
                </a:solidFill>
                <a:latin typeface="HGPSoeiKakugothicUB" panose="020B0900000000000000" pitchFamily="34" charset="-128"/>
                <a:ea typeface="HGPSoeiKakugothicUB" panose="020B0900000000000000" pitchFamily="34" charset="-128"/>
              </a:rPr>
              <a:t>全体の流れ</a:t>
            </a:r>
          </a:p>
        </p:txBody>
      </p:sp>
      <p:sp>
        <p:nvSpPr>
          <p:cNvPr id="16" name="横巻き 15">
            <a:extLst>
              <a:ext uri="{FF2B5EF4-FFF2-40B4-BE49-F238E27FC236}">
                <a16:creationId xmlns:a16="http://schemas.microsoft.com/office/drawing/2014/main" id="{BEF6CA92-D177-3F49-9151-8E87F20642FB}"/>
              </a:ext>
            </a:extLst>
          </p:cNvPr>
          <p:cNvSpPr/>
          <p:nvPr/>
        </p:nvSpPr>
        <p:spPr>
          <a:xfrm>
            <a:off x="6112988" y="0"/>
            <a:ext cx="5902036" cy="1609588"/>
          </a:xfrm>
          <a:prstGeom prst="horizontalScroll">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2" name="図 11" descr="QR コード&#10;&#10;自動的に生成された説明">
            <a:extLst>
              <a:ext uri="{FF2B5EF4-FFF2-40B4-BE49-F238E27FC236}">
                <a16:creationId xmlns:a16="http://schemas.microsoft.com/office/drawing/2014/main" id="{2655A7DF-7B68-E848-AD24-E9F03F8F98E6}"/>
              </a:ext>
            </a:extLst>
          </p:cNvPr>
          <p:cNvPicPr>
            <a:picLocks noChangeAspect="1"/>
          </p:cNvPicPr>
          <p:nvPr/>
        </p:nvPicPr>
        <p:blipFill>
          <a:blip r:embed="rId3"/>
          <a:stretch>
            <a:fillRect/>
          </a:stretch>
        </p:blipFill>
        <p:spPr>
          <a:xfrm>
            <a:off x="10774321" y="316431"/>
            <a:ext cx="972234" cy="972234"/>
          </a:xfrm>
          <a:prstGeom prst="rect">
            <a:avLst/>
          </a:prstGeom>
        </p:spPr>
      </p:pic>
      <p:sp>
        <p:nvSpPr>
          <p:cNvPr id="13" name="テキスト ボックス 12">
            <a:extLst>
              <a:ext uri="{FF2B5EF4-FFF2-40B4-BE49-F238E27FC236}">
                <a16:creationId xmlns:a16="http://schemas.microsoft.com/office/drawing/2014/main" id="{0FFA2D0F-48D4-AC4B-AB49-E0FCC9153D8C}"/>
              </a:ext>
            </a:extLst>
          </p:cNvPr>
          <p:cNvSpPr txBox="1"/>
          <p:nvPr/>
        </p:nvSpPr>
        <p:spPr>
          <a:xfrm>
            <a:off x="6631207" y="263939"/>
            <a:ext cx="4311579" cy="1077218"/>
          </a:xfrm>
          <a:prstGeom prst="rect">
            <a:avLst/>
          </a:prstGeom>
          <a:noFill/>
        </p:spPr>
        <p:txBody>
          <a:bodyPr wrap="square" rtlCol="0">
            <a:spAutoFit/>
          </a:bodyPr>
          <a:lstStyle/>
          <a:p>
            <a:r>
              <a:rPr kumimoji="1" lang="ja-JP" altLang="en-US" sz="3200">
                <a:latin typeface="HGPSoeiKakugothicUB" panose="020B0900000000000000" pitchFamily="34" charset="-128"/>
                <a:ea typeface="HGPSoeiKakugothicUB" panose="020B0900000000000000" pitchFamily="34" charset="-128"/>
              </a:rPr>
              <a:t>システム提案書に</a:t>
            </a:r>
            <a:endParaRPr kumimoji="1" lang="en-US" altLang="ja-JP" sz="3200" dirty="0">
              <a:latin typeface="HGPSoeiKakugothicUB" panose="020B0900000000000000" pitchFamily="34" charset="-128"/>
              <a:ea typeface="HGPSoeiKakugothicUB" panose="020B0900000000000000" pitchFamily="34" charset="-128"/>
            </a:endParaRPr>
          </a:p>
          <a:p>
            <a:r>
              <a:rPr kumimoji="1" lang="ja-JP" altLang="en-US" sz="3200">
                <a:latin typeface="HGPSoeiKakugothicUB" panose="020B0900000000000000" pitchFamily="34" charset="-128"/>
                <a:ea typeface="HGPSoeiKakugothicUB" panose="020B0900000000000000" pitchFamily="34" charset="-128"/>
              </a:rPr>
              <a:t>詳しく載っています</a:t>
            </a:r>
          </a:p>
        </p:txBody>
      </p:sp>
      <p:sp>
        <p:nvSpPr>
          <p:cNvPr id="17" name="ストライプ矢印 16">
            <a:extLst>
              <a:ext uri="{FF2B5EF4-FFF2-40B4-BE49-F238E27FC236}">
                <a16:creationId xmlns:a16="http://schemas.microsoft.com/office/drawing/2014/main" id="{B40009C3-F6DB-9A48-BB95-6BB8A878FB1C}"/>
              </a:ext>
            </a:extLst>
          </p:cNvPr>
          <p:cNvSpPr/>
          <p:nvPr/>
        </p:nvSpPr>
        <p:spPr>
          <a:xfrm>
            <a:off x="9970551" y="637309"/>
            <a:ext cx="626793" cy="304920"/>
          </a:xfrm>
          <a:prstGeom prst="stripedRightArrow">
            <a:avLst>
              <a:gd name="adj1" fmla="val 58507"/>
              <a:gd name="adj2" fmla="val 103170"/>
            </a:avLst>
          </a:prstGeom>
          <a:solidFill>
            <a:srgbClr val="C00000"/>
          </a:solidFill>
          <a:ln w="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9" name="図 18" descr="ダイアグラム&#10;&#10;自動的に生成された説明">
            <a:extLst>
              <a:ext uri="{FF2B5EF4-FFF2-40B4-BE49-F238E27FC236}">
                <a16:creationId xmlns:a16="http://schemas.microsoft.com/office/drawing/2014/main" id="{886D9857-8418-E240-BB44-90FB3BA3670D}"/>
              </a:ext>
            </a:extLst>
          </p:cNvPr>
          <p:cNvPicPr>
            <a:picLocks noChangeAspect="1"/>
          </p:cNvPicPr>
          <p:nvPr/>
        </p:nvPicPr>
        <p:blipFill>
          <a:blip r:embed="rId4"/>
          <a:stretch>
            <a:fillRect/>
          </a:stretch>
        </p:blipFill>
        <p:spPr>
          <a:xfrm flipV="1">
            <a:off x="7604080" y="3807004"/>
            <a:ext cx="513966" cy="564822"/>
          </a:xfrm>
          <a:prstGeom prst="rect">
            <a:avLst/>
          </a:prstGeom>
          <a:ln w="127000">
            <a:solidFill>
              <a:srgbClr val="C00000"/>
            </a:solidFill>
          </a:ln>
        </p:spPr>
      </p:pic>
      <p:pic>
        <p:nvPicPr>
          <p:cNvPr id="22" name="図 21" descr="ダイアグラム&#10;&#10;自動的に生成された説明">
            <a:extLst>
              <a:ext uri="{FF2B5EF4-FFF2-40B4-BE49-F238E27FC236}">
                <a16:creationId xmlns:a16="http://schemas.microsoft.com/office/drawing/2014/main" id="{B6EA7A89-1CE7-2C47-A44E-40AF863E5309}"/>
              </a:ext>
            </a:extLst>
          </p:cNvPr>
          <p:cNvPicPr>
            <a:picLocks noChangeAspect="1"/>
          </p:cNvPicPr>
          <p:nvPr/>
        </p:nvPicPr>
        <p:blipFill rotWithShape="1">
          <a:blip r:embed="rId5"/>
          <a:srcRect l="35942" t="1429" r="16220" b="52316"/>
          <a:stretch/>
        </p:blipFill>
        <p:spPr>
          <a:xfrm>
            <a:off x="6769533" y="2307771"/>
            <a:ext cx="4588945" cy="4166443"/>
          </a:xfrm>
          <a:prstGeom prst="rect">
            <a:avLst/>
          </a:prstGeom>
          <a:ln w="127000">
            <a:solidFill>
              <a:srgbClr val="C00000"/>
            </a:solidFill>
          </a:ln>
        </p:spPr>
      </p:pic>
      <p:pic>
        <p:nvPicPr>
          <p:cNvPr id="18" name="Picture 2">
            <a:extLst>
              <a:ext uri="{FF2B5EF4-FFF2-40B4-BE49-F238E27FC236}">
                <a16:creationId xmlns:a16="http://schemas.microsoft.com/office/drawing/2014/main" id="{5D510BD1-E970-4049-80F0-55CFF2F8D00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flipH="1">
            <a:off x="3140968" y="2258075"/>
            <a:ext cx="3211292" cy="297958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 name="グループ化 7">
            <a:extLst>
              <a:ext uri="{FF2B5EF4-FFF2-40B4-BE49-F238E27FC236}">
                <a16:creationId xmlns:a16="http://schemas.microsoft.com/office/drawing/2014/main" id="{4A23191C-E0B0-6B44-8F6C-C7C006399FBA}"/>
              </a:ext>
            </a:extLst>
          </p:cNvPr>
          <p:cNvGrpSpPr/>
          <p:nvPr/>
        </p:nvGrpSpPr>
        <p:grpSpPr>
          <a:xfrm>
            <a:off x="670444" y="2713776"/>
            <a:ext cx="2366216" cy="3620725"/>
            <a:chOff x="614376" y="3084646"/>
            <a:chExt cx="1846927" cy="3030855"/>
          </a:xfrm>
        </p:grpSpPr>
        <p:pic>
          <p:nvPicPr>
            <p:cNvPr id="3" name="図 2" descr="衣類, 探す, 座る, 写真 が含まれている画像&#10;&#10;自動的に生成された説明">
              <a:extLst>
                <a:ext uri="{FF2B5EF4-FFF2-40B4-BE49-F238E27FC236}">
                  <a16:creationId xmlns:a16="http://schemas.microsoft.com/office/drawing/2014/main" id="{676A2CD5-DDF6-484B-B2E6-703475A6D8F2}"/>
                </a:ext>
              </a:extLst>
            </p:cNvPr>
            <p:cNvPicPr>
              <a:picLocks noChangeAspect="1"/>
            </p:cNvPicPr>
            <p:nvPr/>
          </p:nvPicPr>
          <p:blipFill>
            <a:blip r:embed="rId7"/>
            <a:stretch>
              <a:fillRect/>
            </a:stretch>
          </p:blipFill>
          <p:spPr>
            <a:xfrm>
              <a:off x="614376" y="3084646"/>
              <a:ext cx="1846927" cy="3030855"/>
            </a:xfrm>
            <a:prstGeom prst="rect">
              <a:avLst/>
            </a:prstGeom>
          </p:spPr>
        </p:pic>
        <p:pic>
          <p:nvPicPr>
            <p:cNvPr id="20" name="図 19" descr="ランプ が含まれている画像&#10;&#10;自動的に生成された説明">
              <a:extLst>
                <a:ext uri="{FF2B5EF4-FFF2-40B4-BE49-F238E27FC236}">
                  <a16:creationId xmlns:a16="http://schemas.microsoft.com/office/drawing/2014/main" id="{04391328-69B9-D448-B2B1-546CFAA15F82}"/>
                </a:ext>
              </a:extLst>
            </p:cNvPr>
            <p:cNvPicPr>
              <a:picLocks noChangeAspect="1"/>
            </p:cNvPicPr>
            <p:nvPr/>
          </p:nvPicPr>
          <p:blipFill rotWithShape="1">
            <a:blip r:embed="rId8"/>
            <a:srcRect r="-2453" b="21525"/>
            <a:stretch/>
          </p:blipFill>
          <p:spPr>
            <a:xfrm>
              <a:off x="729478" y="3303647"/>
              <a:ext cx="1682012" cy="1533326"/>
            </a:xfrm>
            <a:prstGeom prst="rect">
              <a:avLst/>
            </a:prstGeom>
          </p:spPr>
        </p:pic>
      </p:grpSp>
      <p:sp>
        <p:nvSpPr>
          <p:cNvPr id="4" name="テキスト ボックス 3">
            <a:extLst>
              <a:ext uri="{FF2B5EF4-FFF2-40B4-BE49-F238E27FC236}">
                <a16:creationId xmlns:a16="http://schemas.microsoft.com/office/drawing/2014/main" id="{E3064175-E441-9442-8884-763354B2CC72}"/>
              </a:ext>
            </a:extLst>
          </p:cNvPr>
          <p:cNvSpPr txBox="1"/>
          <p:nvPr/>
        </p:nvSpPr>
        <p:spPr>
          <a:xfrm>
            <a:off x="2939788" y="2527534"/>
            <a:ext cx="1470298" cy="707886"/>
          </a:xfrm>
          <a:prstGeom prst="rect">
            <a:avLst/>
          </a:prstGeom>
          <a:noFill/>
        </p:spPr>
        <p:txBody>
          <a:bodyPr wrap="square" rtlCol="0">
            <a:spAutoFit/>
          </a:bodyPr>
          <a:lstStyle/>
          <a:p>
            <a:r>
              <a:rPr kumimoji="1" lang="ja-JP" altLang="en-US" sz="4000"/>
              <a:t>🎶</a:t>
            </a:r>
          </a:p>
        </p:txBody>
      </p:sp>
      <p:sp>
        <p:nvSpPr>
          <p:cNvPr id="21" name="テキスト ボックス 20">
            <a:extLst>
              <a:ext uri="{FF2B5EF4-FFF2-40B4-BE49-F238E27FC236}">
                <a16:creationId xmlns:a16="http://schemas.microsoft.com/office/drawing/2014/main" id="{233A0709-CD14-5644-AF95-55BB5E2E3CCC}"/>
              </a:ext>
            </a:extLst>
          </p:cNvPr>
          <p:cNvSpPr txBox="1"/>
          <p:nvPr/>
        </p:nvSpPr>
        <p:spPr>
          <a:xfrm>
            <a:off x="3910875" y="2713776"/>
            <a:ext cx="1470298" cy="707886"/>
          </a:xfrm>
          <a:prstGeom prst="rect">
            <a:avLst/>
          </a:prstGeom>
          <a:noFill/>
        </p:spPr>
        <p:txBody>
          <a:bodyPr wrap="square" rtlCol="0">
            <a:spAutoFit/>
          </a:bodyPr>
          <a:lstStyle/>
          <a:p>
            <a:r>
              <a:rPr kumimoji="1" lang="ja-JP" altLang="en-US" sz="4000"/>
              <a:t>🎶</a:t>
            </a:r>
          </a:p>
        </p:txBody>
      </p:sp>
      <p:pic>
        <p:nvPicPr>
          <p:cNvPr id="6" name="図 5" descr="光 が含まれている画像&#10;&#10;自動的に生成された説明">
            <a:extLst>
              <a:ext uri="{FF2B5EF4-FFF2-40B4-BE49-F238E27FC236}">
                <a16:creationId xmlns:a16="http://schemas.microsoft.com/office/drawing/2014/main" id="{E1FCA894-A7F8-E846-BB0F-6738C3FEACC0}"/>
              </a:ext>
            </a:extLst>
          </p:cNvPr>
          <p:cNvPicPr>
            <a:picLocks noChangeAspect="1"/>
          </p:cNvPicPr>
          <p:nvPr/>
        </p:nvPicPr>
        <p:blipFill>
          <a:blip r:embed="rId9"/>
          <a:stretch>
            <a:fillRect/>
          </a:stretch>
        </p:blipFill>
        <p:spPr>
          <a:xfrm flipV="1">
            <a:off x="537663" y="4312430"/>
            <a:ext cx="925231" cy="925231"/>
          </a:xfrm>
          <a:prstGeom prst="rect">
            <a:avLst/>
          </a:prstGeom>
        </p:spPr>
      </p:pic>
      <p:pic>
        <p:nvPicPr>
          <p:cNvPr id="23" name="図 22" descr="抽象, 挿絵 が含まれている画像&#10;&#10;自動的に生成された説明">
            <a:extLst>
              <a:ext uri="{FF2B5EF4-FFF2-40B4-BE49-F238E27FC236}">
                <a16:creationId xmlns:a16="http://schemas.microsoft.com/office/drawing/2014/main" id="{F4341386-5ACD-4456-95E6-AB6A63734983}"/>
              </a:ext>
            </a:extLst>
          </p:cNvPr>
          <p:cNvPicPr>
            <a:picLocks noChangeAspect="1"/>
          </p:cNvPicPr>
          <p:nvPr/>
        </p:nvPicPr>
        <p:blipFill>
          <a:blip r:embed="rId10">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3166032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角丸四角形 6">
            <a:extLst>
              <a:ext uri="{FF2B5EF4-FFF2-40B4-BE49-F238E27FC236}">
                <a16:creationId xmlns:a16="http://schemas.microsoft.com/office/drawing/2014/main" id="{E843570E-1686-C94A-ACAD-56EF25B93145}"/>
              </a:ext>
            </a:extLst>
          </p:cNvPr>
          <p:cNvSpPr/>
          <p:nvPr/>
        </p:nvSpPr>
        <p:spPr>
          <a:xfrm>
            <a:off x="415636" y="288485"/>
            <a:ext cx="5342351" cy="1480838"/>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a:solidFill>
                  <a:schemeClr val="tx1"/>
                </a:solidFill>
                <a:latin typeface="HGPSoeiKakugothicUB" panose="020B0900000000000000" pitchFamily="34" charset="-128"/>
                <a:ea typeface="HGPSoeiKakugothicUB" panose="020B0900000000000000" pitchFamily="34" charset="-128"/>
              </a:rPr>
              <a:t>全体の流れ</a:t>
            </a:r>
          </a:p>
        </p:txBody>
      </p:sp>
      <p:sp>
        <p:nvSpPr>
          <p:cNvPr id="16" name="横巻き 15">
            <a:extLst>
              <a:ext uri="{FF2B5EF4-FFF2-40B4-BE49-F238E27FC236}">
                <a16:creationId xmlns:a16="http://schemas.microsoft.com/office/drawing/2014/main" id="{BEF6CA92-D177-3F49-9151-8E87F20642FB}"/>
              </a:ext>
            </a:extLst>
          </p:cNvPr>
          <p:cNvSpPr/>
          <p:nvPr/>
        </p:nvSpPr>
        <p:spPr>
          <a:xfrm>
            <a:off x="6112988" y="0"/>
            <a:ext cx="5902036" cy="1609588"/>
          </a:xfrm>
          <a:prstGeom prst="horizontalScroll">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2" name="図 11" descr="QR コード&#10;&#10;自動的に生成された説明">
            <a:extLst>
              <a:ext uri="{FF2B5EF4-FFF2-40B4-BE49-F238E27FC236}">
                <a16:creationId xmlns:a16="http://schemas.microsoft.com/office/drawing/2014/main" id="{2655A7DF-7B68-E848-AD24-E9F03F8F98E6}"/>
              </a:ext>
            </a:extLst>
          </p:cNvPr>
          <p:cNvPicPr>
            <a:picLocks noChangeAspect="1"/>
          </p:cNvPicPr>
          <p:nvPr/>
        </p:nvPicPr>
        <p:blipFill>
          <a:blip r:embed="rId3"/>
          <a:stretch>
            <a:fillRect/>
          </a:stretch>
        </p:blipFill>
        <p:spPr>
          <a:xfrm>
            <a:off x="10774321" y="316431"/>
            <a:ext cx="972234" cy="972234"/>
          </a:xfrm>
          <a:prstGeom prst="rect">
            <a:avLst/>
          </a:prstGeom>
        </p:spPr>
      </p:pic>
      <p:sp>
        <p:nvSpPr>
          <p:cNvPr id="13" name="テキスト ボックス 12">
            <a:extLst>
              <a:ext uri="{FF2B5EF4-FFF2-40B4-BE49-F238E27FC236}">
                <a16:creationId xmlns:a16="http://schemas.microsoft.com/office/drawing/2014/main" id="{0FFA2D0F-48D4-AC4B-AB49-E0FCC9153D8C}"/>
              </a:ext>
            </a:extLst>
          </p:cNvPr>
          <p:cNvSpPr txBox="1"/>
          <p:nvPr/>
        </p:nvSpPr>
        <p:spPr>
          <a:xfrm>
            <a:off x="6631207" y="263939"/>
            <a:ext cx="4311579" cy="1077218"/>
          </a:xfrm>
          <a:prstGeom prst="rect">
            <a:avLst/>
          </a:prstGeom>
          <a:noFill/>
        </p:spPr>
        <p:txBody>
          <a:bodyPr wrap="square" rtlCol="0">
            <a:spAutoFit/>
          </a:bodyPr>
          <a:lstStyle/>
          <a:p>
            <a:r>
              <a:rPr kumimoji="1" lang="ja-JP" altLang="en-US" sz="3200">
                <a:latin typeface="HGPSoeiKakugothicUB" panose="020B0900000000000000" pitchFamily="34" charset="-128"/>
                <a:ea typeface="HGPSoeiKakugothicUB" panose="020B0900000000000000" pitchFamily="34" charset="-128"/>
              </a:rPr>
              <a:t>システム提案書に</a:t>
            </a:r>
            <a:endParaRPr kumimoji="1" lang="en-US" altLang="ja-JP" sz="3200" dirty="0">
              <a:latin typeface="HGPSoeiKakugothicUB" panose="020B0900000000000000" pitchFamily="34" charset="-128"/>
              <a:ea typeface="HGPSoeiKakugothicUB" panose="020B0900000000000000" pitchFamily="34" charset="-128"/>
            </a:endParaRPr>
          </a:p>
          <a:p>
            <a:r>
              <a:rPr kumimoji="1" lang="ja-JP" altLang="en-US" sz="3200">
                <a:latin typeface="HGPSoeiKakugothicUB" panose="020B0900000000000000" pitchFamily="34" charset="-128"/>
                <a:ea typeface="HGPSoeiKakugothicUB" panose="020B0900000000000000" pitchFamily="34" charset="-128"/>
              </a:rPr>
              <a:t>詳しく載っています</a:t>
            </a:r>
          </a:p>
        </p:txBody>
      </p:sp>
      <p:sp>
        <p:nvSpPr>
          <p:cNvPr id="17" name="ストライプ矢印 16">
            <a:extLst>
              <a:ext uri="{FF2B5EF4-FFF2-40B4-BE49-F238E27FC236}">
                <a16:creationId xmlns:a16="http://schemas.microsoft.com/office/drawing/2014/main" id="{B40009C3-F6DB-9A48-BB95-6BB8A878FB1C}"/>
              </a:ext>
            </a:extLst>
          </p:cNvPr>
          <p:cNvSpPr/>
          <p:nvPr/>
        </p:nvSpPr>
        <p:spPr>
          <a:xfrm>
            <a:off x="9970551" y="637309"/>
            <a:ext cx="626793" cy="304920"/>
          </a:xfrm>
          <a:prstGeom prst="stripedRightArrow">
            <a:avLst>
              <a:gd name="adj1" fmla="val 58507"/>
              <a:gd name="adj2" fmla="val 103170"/>
            </a:avLst>
          </a:prstGeom>
          <a:solidFill>
            <a:srgbClr val="C00000"/>
          </a:solidFill>
          <a:ln w="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9" name="図 18" descr="ダイアグラム&#10;&#10;自動的に生成された説明">
            <a:extLst>
              <a:ext uri="{FF2B5EF4-FFF2-40B4-BE49-F238E27FC236}">
                <a16:creationId xmlns:a16="http://schemas.microsoft.com/office/drawing/2014/main" id="{886D9857-8418-E240-BB44-90FB3BA3670D}"/>
              </a:ext>
            </a:extLst>
          </p:cNvPr>
          <p:cNvPicPr>
            <a:picLocks noChangeAspect="1"/>
          </p:cNvPicPr>
          <p:nvPr/>
        </p:nvPicPr>
        <p:blipFill>
          <a:blip r:embed="rId4"/>
          <a:stretch>
            <a:fillRect/>
          </a:stretch>
        </p:blipFill>
        <p:spPr>
          <a:xfrm flipV="1">
            <a:off x="7604080" y="3807004"/>
            <a:ext cx="513966" cy="564822"/>
          </a:xfrm>
          <a:prstGeom prst="rect">
            <a:avLst/>
          </a:prstGeom>
          <a:ln w="127000">
            <a:solidFill>
              <a:srgbClr val="C00000"/>
            </a:solidFill>
          </a:ln>
        </p:spPr>
      </p:pic>
      <p:pic>
        <p:nvPicPr>
          <p:cNvPr id="22" name="図 21" descr="ダイアグラム&#10;&#10;自動的に生成された説明">
            <a:extLst>
              <a:ext uri="{FF2B5EF4-FFF2-40B4-BE49-F238E27FC236}">
                <a16:creationId xmlns:a16="http://schemas.microsoft.com/office/drawing/2014/main" id="{B6EA7A89-1CE7-2C47-A44E-40AF863E5309}"/>
              </a:ext>
            </a:extLst>
          </p:cNvPr>
          <p:cNvPicPr>
            <a:picLocks noChangeAspect="1"/>
          </p:cNvPicPr>
          <p:nvPr/>
        </p:nvPicPr>
        <p:blipFill rotWithShape="1">
          <a:blip r:embed="rId5"/>
          <a:srcRect l="38723" t="54103" r="11734" b="3982"/>
          <a:stretch/>
        </p:blipFill>
        <p:spPr>
          <a:xfrm>
            <a:off x="6669780" y="2685904"/>
            <a:ext cx="4529551" cy="3598418"/>
          </a:xfrm>
          <a:prstGeom prst="rect">
            <a:avLst/>
          </a:prstGeom>
          <a:ln w="127000">
            <a:solidFill>
              <a:srgbClr val="C00000"/>
            </a:solidFill>
          </a:ln>
        </p:spPr>
      </p:pic>
      <p:grpSp>
        <p:nvGrpSpPr>
          <p:cNvPr id="18" name="グループ化 17">
            <a:extLst>
              <a:ext uri="{FF2B5EF4-FFF2-40B4-BE49-F238E27FC236}">
                <a16:creationId xmlns:a16="http://schemas.microsoft.com/office/drawing/2014/main" id="{CE7DA531-4D5C-714B-8BF7-5B671574C18C}"/>
              </a:ext>
            </a:extLst>
          </p:cNvPr>
          <p:cNvGrpSpPr/>
          <p:nvPr/>
        </p:nvGrpSpPr>
        <p:grpSpPr>
          <a:xfrm>
            <a:off x="-13902" y="3057653"/>
            <a:ext cx="2366216" cy="3620725"/>
            <a:chOff x="614376" y="3084646"/>
            <a:chExt cx="1846927" cy="3030855"/>
          </a:xfrm>
        </p:grpSpPr>
        <p:pic>
          <p:nvPicPr>
            <p:cNvPr id="20" name="図 19" descr="衣類, 探す, 座る, 写真 が含まれている画像&#10;&#10;自動的に生成された説明">
              <a:extLst>
                <a:ext uri="{FF2B5EF4-FFF2-40B4-BE49-F238E27FC236}">
                  <a16:creationId xmlns:a16="http://schemas.microsoft.com/office/drawing/2014/main" id="{C91F8262-B0AB-A84E-A620-43615E5E8B33}"/>
                </a:ext>
              </a:extLst>
            </p:cNvPr>
            <p:cNvPicPr>
              <a:picLocks noChangeAspect="1"/>
            </p:cNvPicPr>
            <p:nvPr/>
          </p:nvPicPr>
          <p:blipFill>
            <a:blip r:embed="rId6"/>
            <a:stretch>
              <a:fillRect/>
            </a:stretch>
          </p:blipFill>
          <p:spPr>
            <a:xfrm>
              <a:off x="614376" y="3084646"/>
              <a:ext cx="1846927" cy="3030855"/>
            </a:xfrm>
            <a:prstGeom prst="rect">
              <a:avLst/>
            </a:prstGeom>
          </p:spPr>
        </p:pic>
        <p:pic>
          <p:nvPicPr>
            <p:cNvPr id="21" name="図 20" descr="ランプ が含まれている画像&#10;&#10;自動的に生成された説明">
              <a:extLst>
                <a:ext uri="{FF2B5EF4-FFF2-40B4-BE49-F238E27FC236}">
                  <a16:creationId xmlns:a16="http://schemas.microsoft.com/office/drawing/2014/main" id="{2E6C41A0-8BD5-E44F-AEE6-0B9548D616D9}"/>
                </a:ext>
              </a:extLst>
            </p:cNvPr>
            <p:cNvPicPr>
              <a:picLocks noChangeAspect="1"/>
            </p:cNvPicPr>
            <p:nvPr/>
          </p:nvPicPr>
          <p:blipFill rotWithShape="1">
            <a:blip r:embed="rId7"/>
            <a:srcRect r="-2453" b="21525"/>
            <a:stretch/>
          </p:blipFill>
          <p:spPr>
            <a:xfrm>
              <a:off x="729478" y="3303647"/>
              <a:ext cx="1682012" cy="1533326"/>
            </a:xfrm>
            <a:prstGeom prst="rect">
              <a:avLst/>
            </a:prstGeom>
          </p:spPr>
        </p:pic>
      </p:grpSp>
      <p:pic>
        <p:nvPicPr>
          <p:cNvPr id="23" name="Picture 2">
            <a:extLst>
              <a:ext uri="{FF2B5EF4-FFF2-40B4-BE49-F238E27FC236}">
                <a16:creationId xmlns:a16="http://schemas.microsoft.com/office/drawing/2014/main" id="{BF6196C4-E155-9745-9E95-7467938D614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flipH="1">
            <a:off x="3573527" y="2685904"/>
            <a:ext cx="2874708" cy="266728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フリーフォーム 24">
            <a:extLst>
              <a:ext uri="{FF2B5EF4-FFF2-40B4-BE49-F238E27FC236}">
                <a16:creationId xmlns:a16="http://schemas.microsoft.com/office/drawing/2014/main" id="{4780499A-F1E7-DB44-A4B4-898E01EBBE92}"/>
              </a:ext>
            </a:extLst>
          </p:cNvPr>
          <p:cNvSpPr/>
          <p:nvPr/>
        </p:nvSpPr>
        <p:spPr>
          <a:xfrm flipH="1">
            <a:off x="1224931" y="2030946"/>
            <a:ext cx="2713520" cy="1480839"/>
          </a:xfrm>
          <a:custGeom>
            <a:avLst/>
            <a:gdLst>
              <a:gd name="connsiteX0" fmla="*/ 964815 w 2084357"/>
              <a:gd name="connsiteY0" fmla="*/ 127 h 1708975"/>
              <a:gd name="connsiteX1" fmla="*/ 348072 w 2084357"/>
              <a:gd name="connsiteY1" fmla="*/ 156918 h 1708975"/>
              <a:gd name="connsiteX2" fmla="*/ 251822 w 2084357"/>
              <a:gd name="connsiteY2" fmla="*/ 1105385 h 1708975"/>
              <a:gd name="connsiteX3" fmla="*/ 319863 w 2084357"/>
              <a:gd name="connsiteY3" fmla="*/ 1150391 h 1708975"/>
              <a:gd name="connsiteX4" fmla="*/ 393722 w 2084357"/>
              <a:gd name="connsiteY4" fmla="*/ 1210417 h 1708975"/>
              <a:gd name="connsiteX5" fmla="*/ 425545 w 2084357"/>
              <a:gd name="connsiteY5" fmla="*/ 1229339 h 1708975"/>
              <a:gd name="connsiteX6" fmla="*/ 315595 w 2084357"/>
              <a:gd name="connsiteY6" fmla="*/ 1708975 h 1708975"/>
              <a:gd name="connsiteX7" fmla="*/ 719274 w 2084357"/>
              <a:gd name="connsiteY7" fmla="*/ 1358060 h 1708975"/>
              <a:gd name="connsiteX8" fmla="*/ 772508 w 2084357"/>
              <a:gd name="connsiteY8" fmla="*/ 1373913 h 1708975"/>
              <a:gd name="connsiteX9" fmla="*/ 1227589 w 2084357"/>
              <a:gd name="connsiteY9" fmla="*/ 1406152 h 1708975"/>
              <a:gd name="connsiteX10" fmla="*/ 1510250 w 2084357"/>
              <a:gd name="connsiteY10" fmla="*/ 1577311 h 1708975"/>
              <a:gd name="connsiteX11" fmla="*/ 1583822 w 2084357"/>
              <a:gd name="connsiteY11" fmla="*/ 1326221 h 1708975"/>
              <a:gd name="connsiteX12" fmla="*/ 1812047 w 2084357"/>
              <a:gd name="connsiteY12" fmla="*/ 292031 h 1708975"/>
              <a:gd name="connsiteX13" fmla="*/ 1776419 w 2084357"/>
              <a:gd name="connsiteY13" fmla="*/ 270232 h 1708975"/>
              <a:gd name="connsiteX14" fmla="*/ 1721968 w 2084357"/>
              <a:gd name="connsiteY14" fmla="*/ 223711 h 1708975"/>
              <a:gd name="connsiteX15" fmla="*/ 1360688 w 2084357"/>
              <a:gd name="connsiteY15" fmla="*/ 50469 h 1708975"/>
              <a:gd name="connsiteX16" fmla="*/ 964815 w 2084357"/>
              <a:gd name="connsiteY16" fmla="*/ 127 h 170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4357" h="1708975">
                <a:moveTo>
                  <a:pt x="964815" y="127"/>
                </a:moveTo>
                <a:cubicBezTo>
                  <a:pt x="742461" y="3066"/>
                  <a:pt x="523870" y="56697"/>
                  <a:pt x="348072" y="156918"/>
                </a:cubicBezTo>
                <a:cubicBezTo>
                  <a:pt x="-86199" y="404492"/>
                  <a:pt x="-109288" y="836205"/>
                  <a:pt x="251822" y="1105385"/>
                </a:cubicBezTo>
                <a:lnTo>
                  <a:pt x="319863" y="1150391"/>
                </a:lnTo>
                <a:lnTo>
                  <a:pt x="393722" y="1210417"/>
                </a:lnTo>
                <a:lnTo>
                  <a:pt x="425545" y="1229339"/>
                </a:lnTo>
                <a:lnTo>
                  <a:pt x="315595" y="1708975"/>
                </a:lnTo>
                <a:lnTo>
                  <a:pt x="719274" y="1358060"/>
                </a:lnTo>
                <a:lnTo>
                  <a:pt x="772508" y="1373913"/>
                </a:lnTo>
                <a:cubicBezTo>
                  <a:pt x="915170" y="1407868"/>
                  <a:pt x="1070548" y="1419947"/>
                  <a:pt x="1227589" y="1406152"/>
                </a:cubicBezTo>
                <a:lnTo>
                  <a:pt x="1510250" y="1577311"/>
                </a:lnTo>
                <a:lnTo>
                  <a:pt x="1583822" y="1326221"/>
                </a:lnTo>
                <a:cubicBezTo>
                  <a:pt x="2142542" y="1113999"/>
                  <a:pt x="2254997" y="604415"/>
                  <a:pt x="1812047" y="292031"/>
                </a:cubicBezTo>
                <a:lnTo>
                  <a:pt x="1776419" y="270232"/>
                </a:lnTo>
                <a:lnTo>
                  <a:pt x="1721968" y="223711"/>
                </a:lnTo>
                <a:cubicBezTo>
                  <a:pt x="1626512" y="150821"/>
                  <a:pt x="1505057" y="90742"/>
                  <a:pt x="1360688" y="50469"/>
                </a:cubicBezTo>
                <a:cubicBezTo>
                  <a:pt x="1232995" y="14849"/>
                  <a:pt x="1098228" y="-1637"/>
                  <a:pt x="964815" y="127"/>
                </a:cubicBezTo>
                <a:close/>
              </a:path>
            </a:pathLst>
          </a:cu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tIns="0" bIns="324000" rtlCol="0" anchor="ctr">
            <a:noAutofit/>
          </a:bodyPr>
          <a:lstStyle/>
          <a:p>
            <a:pPr algn="ctr"/>
            <a:r>
              <a:rPr kumimoji="1" lang="ja-JP" altLang="en-US" sz="4400">
                <a:solidFill>
                  <a:srgbClr val="C00000"/>
                </a:solidFill>
                <a:latin typeface="HGPSoeiKakugothicUB" panose="020B0900000000000000" pitchFamily="34" charset="-128"/>
                <a:ea typeface="HGPSoeiKakugothicUB" panose="020B0900000000000000" pitchFamily="34" charset="-128"/>
              </a:rPr>
              <a:t>バイバイ</a:t>
            </a:r>
          </a:p>
        </p:txBody>
      </p:sp>
      <p:pic>
        <p:nvPicPr>
          <p:cNvPr id="24" name="図 23" descr="クマの置物&#10;&#10;低い精度で自動的に生成された説明">
            <a:extLst>
              <a:ext uri="{FF2B5EF4-FFF2-40B4-BE49-F238E27FC236}">
                <a16:creationId xmlns:a16="http://schemas.microsoft.com/office/drawing/2014/main" id="{B8C0479B-5C3C-46D4-9004-C4137CB8A33A}"/>
              </a:ext>
            </a:extLst>
          </p:cNvPr>
          <p:cNvPicPr>
            <a:picLocks noChangeAspect="1"/>
          </p:cNvPicPr>
          <p:nvPr/>
        </p:nvPicPr>
        <p:blipFill>
          <a:blip r:embed="rId9">
            <a:alphaModFix amt="5000"/>
          </a:blip>
          <a:stretch>
            <a:fillRect/>
          </a:stretch>
        </p:blipFill>
        <p:spPr>
          <a:xfrm>
            <a:off x="1804782" y="-4157"/>
            <a:ext cx="8455742" cy="6858000"/>
          </a:xfrm>
          <a:prstGeom prst="rect">
            <a:avLst/>
          </a:prstGeom>
        </p:spPr>
      </p:pic>
    </p:spTree>
    <p:extLst>
      <p:ext uri="{BB962C8B-B14F-4D97-AF65-F5344CB8AC3E}">
        <p14:creationId xmlns:p14="http://schemas.microsoft.com/office/powerpoint/2010/main" val="4035785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グループ化 9">
            <a:extLst>
              <a:ext uri="{FF2B5EF4-FFF2-40B4-BE49-F238E27FC236}">
                <a16:creationId xmlns:a16="http://schemas.microsoft.com/office/drawing/2014/main" id="{DA2B26DF-1E3F-CD49-8074-719F2D1F88EB}"/>
              </a:ext>
            </a:extLst>
          </p:cNvPr>
          <p:cNvGrpSpPr/>
          <p:nvPr/>
        </p:nvGrpSpPr>
        <p:grpSpPr>
          <a:xfrm>
            <a:off x="521899" y="434334"/>
            <a:ext cx="10131769" cy="1313367"/>
            <a:chOff x="521899" y="405573"/>
            <a:chExt cx="10131769" cy="1313367"/>
          </a:xfrm>
        </p:grpSpPr>
        <p:sp>
          <p:nvSpPr>
            <p:cNvPr id="6" name="角丸四角形 5">
              <a:extLst>
                <a:ext uri="{FF2B5EF4-FFF2-40B4-BE49-F238E27FC236}">
                  <a16:creationId xmlns:a16="http://schemas.microsoft.com/office/drawing/2014/main" id="{F1C4E059-F55A-6E44-A789-67E8300D6C58}"/>
                </a:ext>
              </a:extLst>
            </p:cNvPr>
            <p:cNvSpPr/>
            <p:nvPr/>
          </p:nvSpPr>
          <p:spPr>
            <a:xfrm>
              <a:off x="521899" y="405573"/>
              <a:ext cx="7897083" cy="1313367"/>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1"/>
              <a:ext cx="9895688" cy="1200329"/>
            </a:xfrm>
            <a:prstGeom prst="rect">
              <a:avLst/>
            </a:prstGeom>
            <a:noFill/>
          </p:spPr>
          <p:txBody>
            <a:bodyPr wrap="square" rtlCol="0">
              <a:spAutoFit/>
            </a:bodyPr>
            <a:lstStyle/>
            <a:p>
              <a:r>
                <a:rPr kumimoji="1" lang="ja-JP" altLang="en-US" sz="7200" dirty="0">
                  <a:latin typeface="Bauhaus 93" pitchFamily="82" charset="0"/>
                  <a:ea typeface="HGPSoeiKakugothicUB" panose="020B0900000000000000" pitchFamily="34" charset="-128"/>
                </a:rPr>
                <a:t>ソラシ🎶の機能編</a:t>
              </a:r>
              <a:endParaRPr kumimoji="1" lang="en-US" altLang="ja-JP" sz="7200" dirty="0">
                <a:latin typeface="Bauhaus 93" pitchFamily="82" charset="0"/>
                <a:ea typeface="HGPSoeiKakugothicUB" panose="020B0900000000000000" pitchFamily="34" charset="-128"/>
              </a:endParaRPr>
            </a:p>
          </p:txBody>
        </p:sp>
      </p:grpSp>
      <p:sp>
        <p:nvSpPr>
          <p:cNvPr id="18" name="コンテンツ プレースホルダー 2">
            <a:extLst>
              <a:ext uri="{FF2B5EF4-FFF2-40B4-BE49-F238E27FC236}">
                <a16:creationId xmlns:a16="http://schemas.microsoft.com/office/drawing/2014/main" id="{FE79C4D4-B881-4581-904D-03789C4444BF}"/>
              </a:ext>
            </a:extLst>
          </p:cNvPr>
          <p:cNvSpPr>
            <a:spLocks noGrp="1"/>
          </p:cNvSpPr>
          <p:nvPr>
            <p:ph idx="1"/>
          </p:nvPr>
        </p:nvSpPr>
        <p:spPr>
          <a:xfrm>
            <a:off x="838200" y="2080591"/>
            <a:ext cx="10515600" cy="4096372"/>
          </a:xfrm>
        </p:spPr>
        <p:txBody>
          <a:bodyPr>
            <a:normAutofit/>
          </a:bodyPr>
          <a:lstStyle/>
          <a:p>
            <a:pPr marL="514350" indent="-514350">
              <a:buFont typeface="+mj-ea"/>
              <a:buAutoNum type="circleNumDbPlain"/>
            </a:pPr>
            <a:r>
              <a:rPr kumimoji="1" lang="ja-JP" altLang="en-US" sz="4400" b="1" dirty="0"/>
              <a:t>乗車機能</a:t>
            </a:r>
            <a:endParaRPr kumimoji="1" lang="en-US" altLang="ja-JP" sz="4400" b="1" dirty="0"/>
          </a:p>
          <a:p>
            <a:pPr marL="514350" indent="-514350">
              <a:buFont typeface="+mj-ea"/>
              <a:buAutoNum type="circleNumDbPlain"/>
            </a:pPr>
            <a:r>
              <a:rPr lang="ja-JP" altLang="en-US" sz="4400" b="1" dirty="0"/>
              <a:t>画像認識ライントレース機能</a:t>
            </a:r>
            <a:endParaRPr lang="en-US" altLang="ja-JP" sz="4400" b="1" dirty="0"/>
          </a:p>
          <a:p>
            <a:pPr marL="514350" indent="-514350">
              <a:buFont typeface="+mj-ea"/>
              <a:buAutoNum type="circleNumDbPlain"/>
            </a:pPr>
            <a:r>
              <a:rPr kumimoji="1" lang="ja-JP" altLang="en-US" sz="4400" b="1" dirty="0"/>
              <a:t>音声認識会話機能</a:t>
            </a:r>
            <a:endParaRPr kumimoji="1" lang="en-US" altLang="ja-JP" sz="4400" b="1" dirty="0"/>
          </a:p>
          <a:p>
            <a:pPr marL="514350" indent="-514350">
              <a:buFont typeface="+mj-ea"/>
              <a:buAutoNum type="circleNumDbPlain"/>
            </a:pPr>
            <a:r>
              <a:rPr lang="ja-JP" altLang="en-US" sz="4400" b="1" dirty="0"/>
              <a:t>音楽再生機能</a:t>
            </a:r>
            <a:endParaRPr lang="en-US" altLang="ja-JP" sz="4400" b="1" dirty="0"/>
          </a:p>
          <a:p>
            <a:pPr marL="514350" indent="-514350">
              <a:buFont typeface="+mj-ea"/>
              <a:buAutoNum type="circleNumDbPlain"/>
            </a:pPr>
            <a:r>
              <a:rPr kumimoji="1" lang="ja-JP" altLang="en-US" sz="4400" b="1" dirty="0"/>
              <a:t>遠隔操作機能</a:t>
            </a:r>
          </a:p>
        </p:txBody>
      </p:sp>
      <p:pic>
        <p:nvPicPr>
          <p:cNvPr id="4" name="図 3">
            <a:extLst>
              <a:ext uri="{FF2B5EF4-FFF2-40B4-BE49-F238E27FC236}">
                <a16:creationId xmlns:a16="http://schemas.microsoft.com/office/drawing/2014/main" id="{C7C6842C-A92F-4523-A901-7BBD3E8C6E29}"/>
              </a:ext>
            </a:extLst>
          </p:cNvPr>
          <p:cNvPicPr>
            <a:picLocks noChangeAspect="1"/>
          </p:cNvPicPr>
          <p:nvPr/>
        </p:nvPicPr>
        <p:blipFill>
          <a:blip r:embed="rId3"/>
          <a:stretch>
            <a:fillRect/>
          </a:stretch>
        </p:blipFill>
        <p:spPr>
          <a:xfrm>
            <a:off x="7801193" y="3268657"/>
            <a:ext cx="4199816" cy="3410430"/>
          </a:xfrm>
          <a:prstGeom prst="rect">
            <a:avLst/>
          </a:prstGeom>
        </p:spPr>
      </p:pic>
      <p:pic>
        <p:nvPicPr>
          <p:cNvPr id="15" name="図 14" descr="抽象, 挿絵 が含まれている画像&#10;&#10;自動的に生成された説明">
            <a:extLst>
              <a:ext uri="{FF2B5EF4-FFF2-40B4-BE49-F238E27FC236}">
                <a16:creationId xmlns:a16="http://schemas.microsoft.com/office/drawing/2014/main" id="{2B07FBCB-4B75-4BF7-9DFB-2E05BB8245A8}"/>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3997696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グループ化 1">
            <a:extLst>
              <a:ext uri="{FF2B5EF4-FFF2-40B4-BE49-F238E27FC236}">
                <a16:creationId xmlns:a16="http://schemas.microsoft.com/office/drawing/2014/main" id="{F2E5754D-35FA-8F41-A286-DA19AF9AD9A6}"/>
              </a:ext>
            </a:extLst>
          </p:cNvPr>
          <p:cNvGrpSpPr/>
          <p:nvPr/>
        </p:nvGrpSpPr>
        <p:grpSpPr>
          <a:xfrm>
            <a:off x="8985307" y="191261"/>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1214325" y="2002256"/>
            <a:ext cx="11788534" cy="3467498"/>
            <a:chOff x="521901" y="621456"/>
            <a:chExt cx="11604028" cy="1374175"/>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1" y="621456"/>
              <a:ext cx="9605743"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794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2230241" y="1021908"/>
              <a:ext cx="9895688" cy="573270"/>
            </a:xfrm>
            <a:prstGeom prst="rect">
              <a:avLst/>
            </a:prstGeom>
            <a:noFill/>
          </p:spPr>
          <p:txBody>
            <a:bodyPr wrap="square" rtlCol="0">
              <a:spAutoFit/>
            </a:bodyPr>
            <a:lstStyle/>
            <a:p>
              <a:r>
                <a:rPr lang="en-US" altLang="ja-JP" sz="8800" dirty="0">
                  <a:latin typeface="HGPSoeiKakugothicUB" panose="020B0900000000000000" pitchFamily="34" charset="-128"/>
                  <a:ea typeface="HGPSoeiKakugothicUB" panose="020B0900000000000000" pitchFamily="34" charset="-128"/>
                </a:rPr>
                <a:t>①</a:t>
              </a:r>
              <a:r>
                <a:rPr kumimoji="1" lang="ja-JP" altLang="en-US" sz="8800" dirty="0">
                  <a:latin typeface="Bauhaus 93" pitchFamily="82" charset="0"/>
                  <a:ea typeface="HGPSoeiKakugothicUB" panose="020B0900000000000000" pitchFamily="34" charset="-128"/>
                </a:rPr>
                <a:t>乗車機能</a:t>
              </a:r>
              <a:endParaRPr kumimoji="1" lang="en-US" altLang="ja-JP" sz="8800" dirty="0">
                <a:latin typeface="Bauhaus 93" pitchFamily="82" charset="0"/>
                <a:ea typeface="HGPSoeiKakugothicUB" panose="020B0900000000000000" pitchFamily="34" charset="-128"/>
              </a:endParaRPr>
            </a:p>
          </p:txBody>
        </p:sp>
      </p:grpSp>
      <p:pic>
        <p:nvPicPr>
          <p:cNvPr id="16" name="図 15" descr="クマの置物&#10;&#10;低い精度で自動的に生成された説明">
            <a:extLst>
              <a:ext uri="{FF2B5EF4-FFF2-40B4-BE49-F238E27FC236}">
                <a16:creationId xmlns:a16="http://schemas.microsoft.com/office/drawing/2014/main" id="{D1D2F4A4-AED2-4D2C-A69B-95122B089E20}"/>
              </a:ext>
            </a:extLst>
          </p:cNvPr>
          <p:cNvPicPr>
            <a:picLocks noChangeAspect="1"/>
          </p:cNvPicPr>
          <p:nvPr/>
        </p:nvPicPr>
        <p:blipFill>
          <a:blip r:embed="rId3">
            <a:alphaModFix amt="5000"/>
          </a:blip>
          <a:stretch>
            <a:fillRect/>
          </a:stretch>
        </p:blipFill>
        <p:spPr>
          <a:xfrm>
            <a:off x="1885809" y="0"/>
            <a:ext cx="8455742" cy="6858000"/>
          </a:xfrm>
          <a:prstGeom prst="rect">
            <a:avLst/>
          </a:prstGeom>
        </p:spPr>
      </p:pic>
    </p:spTree>
    <p:extLst>
      <p:ext uri="{BB962C8B-B14F-4D97-AF65-F5344CB8AC3E}">
        <p14:creationId xmlns:p14="http://schemas.microsoft.com/office/powerpoint/2010/main" val="1172542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402082"/>
            <a:ext cx="7275156" cy="1374175"/>
            <a:chOff x="521900" y="405573"/>
            <a:chExt cx="10131768" cy="1374175"/>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405573"/>
              <a:ext cx="7036150"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1200329"/>
            </a:xfrm>
            <a:prstGeom prst="rect">
              <a:avLst/>
            </a:prstGeom>
            <a:noFill/>
          </p:spPr>
          <p:txBody>
            <a:bodyPr wrap="square" rtlCol="0">
              <a:spAutoFit/>
            </a:bodyPr>
            <a:lstStyle/>
            <a:p>
              <a:r>
                <a:rPr lang="en-US" altLang="ja-JP" sz="7200" dirty="0">
                  <a:latin typeface="HGPSoeiKakugothicUB" panose="020B0900000000000000" pitchFamily="34" charset="-128"/>
                  <a:ea typeface="HGPSoeiKakugothicUB" panose="020B0900000000000000" pitchFamily="34" charset="-128"/>
                </a:rPr>
                <a:t>①</a:t>
              </a:r>
              <a:r>
                <a:rPr kumimoji="1" lang="ja-JP" altLang="en-US" sz="7200" dirty="0">
                  <a:latin typeface="Bauhaus 93" pitchFamily="82" charset="0"/>
                  <a:ea typeface="HGPSoeiKakugothicUB" panose="020B0900000000000000" pitchFamily="34" charset="-128"/>
                </a:rPr>
                <a:t>乗車機能</a:t>
              </a:r>
              <a:endParaRPr kumimoji="1" lang="en-US" altLang="ja-JP" sz="7200" dirty="0">
                <a:latin typeface="Bauhaus 93" pitchFamily="82" charset="0"/>
                <a:ea typeface="HGPSoeiKakugothicUB" panose="020B0900000000000000" pitchFamily="34" charset="-128"/>
              </a:endParaRPr>
            </a:p>
          </p:txBody>
        </p:sp>
      </p:grpSp>
      <p:sp>
        <p:nvSpPr>
          <p:cNvPr id="21" name="コンテンツ プレースホルダー 2">
            <a:extLst>
              <a:ext uri="{FF2B5EF4-FFF2-40B4-BE49-F238E27FC236}">
                <a16:creationId xmlns:a16="http://schemas.microsoft.com/office/drawing/2014/main" id="{71EC0744-0FD4-4B25-89F0-63CC623913CB}"/>
              </a:ext>
            </a:extLst>
          </p:cNvPr>
          <p:cNvSpPr>
            <a:spLocks noGrp="1"/>
          </p:cNvSpPr>
          <p:nvPr>
            <p:ph idx="1"/>
          </p:nvPr>
        </p:nvSpPr>
        <p:spPr>
          <a:xfrm>
            <a:off x="838199" y="2080591"/>
            <a:ext cx="11089663" cy="4488924"/>
          </a:xfrm>
        </p:spPr>
        <p:txBody>
          <a:bodyPr>
            <a:normAutofit/>
          </a:bodyPr>
          <a:lstStyle/>
          <a:p>
            <a:r>
              <a:rPr kumimoji="1" lang="ja-JP" altLang="en-US" sz="4400" b="1" dirty="0"/>
              <a:t>耐荷重</a:t>
            </a:r>
            <a:r>
              <a:rPr lang="en-US" altLang="ja-JP" sz="4400" b="1" dirty="0"/>
              <a:t>75</a:t>
            </a:r>
            <a:r>
              <a:rPr kumimoji="1" lang="en-US" altLang="ja-JP" sz="4400" b="1" dirty="0"/>
              <a:t>kg</a:t>
            </a:r>
          </a:p>
          <a:p>
            <a:pPr marL="0" indent="0">
              <a:buNone/>
            </a:pPr>
            <a:r>
              <a:rPr kumimoji="1" lang="ja-JP" altLang="en-US" sz="4400" b="1" dirty="0"/>
              <a:t>　　　</a:t>
            </a:r>
            <a:r>
              <a:rPr kumimoji="1" lang="ja-JP" altLang="en-US" sz="4400" b="1" dirty="0">
                <a:solidFill>
                  <a:srgbClr val="C00000"/>
                </a:solidFill>
              </a:rPr>
              <a:t>子ども達を乗せても安全</a:t>
            </a:r>
            <a:endParaRPr kumimoji="1" lang="en-US" altLang="ja-JP" sz="4400" b="1" dirty="0">
              <a:solidFill>
                <a:srgbClr val="C00000"/>
              </a:solidFill>
            </a:endParaRPr>
          </a:p>
          <a:p>
            <a:endParaRPr kumimoji="1" lang="en-US" altLang="ja-JP" sz="4400" b="1" dirty="0"/>
          </a:p>
          <a:p>
            <a:endParaRPr kumimoji="1" lang="en-US" altLang="ja-JP" sz="4400" b="1" dirty="0"/>
          </a:p>
          <a:p>
            <a:r>
              <a:rPr kumimoji="1" lang="en-US" altLang="ja-JP" sz="4400" b="1" dirty="0"/>
              <a:t>30kg</a:t>
            </a:r>
            <a:r>
              <a:rPr kumimoji="1" lang="ja-JP" altLang="en-US" sz="4400" b="1" dirty="0"/>
              <a:t>を乗せて走行できるトルク</a:t>
            </a:r>
            <a:endParaRPr kumimoji="1" lang="en-US" altLang="ja-JP" sz="4400" b="1" dirty="0"/>
          </a:p>
          <a:p>
            <a:pPr marL="0" indent="0">
              <a:buNone/>
            </a:pPr>
            <a:r>
              <a:rPr lang="ja-JP" altLang="en-US" sz="4400" b="1" dirty="0">
                <a:solidFill>
                  <a:srgbClr val="C00000"/>
                </a:solidFill>
              </a:rPr>
              <a:t>　　　</a:t>
            </a:r>
            <a:r>
              <a:rPr lang="en-US" altLang="ja-JP" sz="4400" b="1" dirty="0">
                <a:solidFill>
                  <a:srgbClr val="C00000"/>
                </a:solidFill>
              </a:rPr>
              <a:t>30kg</a:t>
            </a:r>
            <a:r>
              <a:rPr lang="ja-JP" altLang="en-US" sz="4400" b="1" dirty="0">
                <a:solidFill>
                  <a:srgbClr val="C00000"/>
                </a:solidFill>
              </a:rPr>
              <a:t>までの子どもたちを乗せて走行</a:t>
            </a:r>
            <a:endParaRPr kumimoji="1" lang="ja-JP" altLang="en-US" sz="4400" b="1" dirty="0">
              <a:solidFill>
                <a:srgbClr val="C00000"/>
              </a:solidFill>
            </a:endParaRPr>
          </a:p>
        </p:txBody>
      </p:sp>
      <p:pic>
        <p:nvPicPr>
          <p:cNvPr id="10" name="図 9">
            <a:extLst>
              <a:ext uri="{FF2B5EF4-FFF2-40B4-BE49-F238E27FC236}">
                <a16:creationId xmlns:a16="http://schemas.microsoft.com/office/drawing/2014/main" id="{28DF7CF0-F44F-4211-94F9-F02E1788E44C}"/>
              </a:ext>
            </a:extLst>
          </p:cNvPr>
          <p:cNvPicPr>
            <a:picLocks noChangeAspect="1"/>
          </p:cNvPicPr>
          <p:nvPr/>
        </p:nvPicPr>
        <p:blipFill>
          <a:blip r:embed="rId3"/>
          <a:stretch>
            <a:fillRect/>
          </a:stretch>
        </p:blipFill>
        <p:spPr>
          <a:xfrm>
            <a:off x="9213712" y="1558535"/>
            <a:ext cx="2714151" cy="3235101"/>
          </a:xfrm>
          <a:prstGeom prst="rect">
            <a:avLst/>
          </a:prstGeom>
        </p:spPr>
      </p:pic>
      <p:sp>
        <p:nvSpPr>
          <p:cNvPr id="11" name="吹き出し: 2 つ折線 10">
            <a:extLst>
              <a:ext uri="{FF2B5EF4-FFF2-40B4-BE49-F238E27FC236}">
                <a16:creationId xmlns:a16="http://schemas.microsoft.com/office/drawing/2014/main" id="{C412E97C-03E0-451F-AE19-C82AE0FBF77B}"/>
              </a:ext>
            </a:extLst>
          </p:cNvPr>
          <p:cNvSpPr/>
          <p:nvPr/>
        </p:nvSpPr>
        <p:spPr>
          <a:xfrm>
            <a:off x="7380303" y="1206915"/>
            <a:ext cx="1688694" cy="612648"/>
          </a:xfrm>
          <a:prstGeom prst="borderCallout3">
            <a:avLst>
              <a:gd name="adj1" fmla="val 18750"/>
              <a:gd name="adj2" fmla="val -8333"/>
              <a:gd name="adj3" fmla="val 18750"/>
              <a:gd name="adj4" fmla="val -16667"/>
              <a:gd name="adj5" fmla="val 162310"/>
              <a:gd name="adj6" fmla="val -17638"/>
              <a:gd name="adj7" fmla="val 199907"/>
              <a:gd name="adj8" fmla="val 136429"/>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latin typeface="HGPSoeiKakugothicUB" panose="020B0900000000000000" pitchFamily="34" charset="-128"/>
                <a:ea typeface="HGPSoeiKakugothicUB" panose="020B0900000000000000" pitchFamily="34" charset="-128"/>
              </a:rPr>
              <a:t>30.10kg</a:t>
            </a:r>
            <a:endParaRPr kumimoji="1" lang="ja-JP" altLang="en-US" sz="2800" dirty="0">
              <a:solidFill>
                <a:schemeClr val="tx1"/>
              </a:solidFill>
              <a:latin typeface="HGPSoeiKakugothicUB" panose="020B0900000000000000" pitchFamily="34" charset="-128"/>
              <a:ea typeface="HGPSoeiKakugothicUB" panose="020B0900000000000000" pitchFamily="34" charset="-128"/>
            </a:endParaRPr>
          </a:p>
        </p:txBody>
      </p:sp>
      <p:sp>
        <p:nvSpPr>
          <p:cNvPr id="12" name="矢印: 右 11">
            <a:extLst>
              <a:ext uri="{FF2B5EF4-FFF2-40B4-BE49-F238E27FC236}">
                <a16:creationId xmlns:a16="http://schemas.microsoft.com/office/drawing/2014/main" id="{6850D5DB-3154-476B-B2E1-A7B9467C5E0C}"/>
              </a:ext>
            </a:extLst>
          </p:cNvPr>
          <p:cNvSpPr/>
          <p:nvPr/>
        </p:nvSpPr>
        <p:spPr>
          <a:xfrm>
            <a:off x="1181466" y="2875342"/>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8" name="矢印: 右 27">
            <a:extLst>
              <a:ext uri="{FF2B5EF4-FFF2-40B4-BE49-F238E27FC236}">
                <a16:creationId xmlns:a16="http://schemas.microsoft.com/office/drawing/2014/main" id="{C761D5F7-37D6-4CA8-80D4-D984D723ECD4}"/>
              </a:ext>
            </a:extLst>
          </p:cNvPr>
          <p:cNvSpPr/>
          <p:nvPr/>
        </p:nvSpPr>
        <p:spPr>
          <a:xfrm>
            <a:off x="1181466" y="5717367"/>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22" name="図 21" descr="抽象, 挿絵 が含まれている画像&#10;&#10;自動的に生成された説明">
            <a:extLst>
              <a:ext uri="{FF2B5EF4-FFF2-40B4-BE49-F238E27FC236}">
                <a16:creationId xmlns:a16="http://schemas.microsoft.com/office/drawing/2014/main" id="{57C4AA72-FB5B-4D37-9349-585840C823E3}"/>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4175824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図 4" descr="座る, 写真, おむつ, シャツ が含まれている画像&#10;&#10;自動的に生成された説明">
            <a:extLst>
              <a:ext uri="{FF2B5EF4-FFF2-40B4-BE49-F238E27FC236}">
                <a16:creationId xmlns:a16="http://schemas.microsoft.com/office/drawing/2014/main" id="{13757055-360B-4F64-9497-2FBDB27E779B}"/>
              </a:ext>
            </a:extLst>
          </p:cNvPr>
          <p:cNvPicPr>
            <a:picLocks noChangeAspect="1"/>
          </p:cNvPicPr>
          <p:nvPr/>
        </p:nvPicPr>
        <p:blipFill>
          <a:blip r:embed="rId3"/>
          <a:stretch>
            <a:fillRect/>
          </a:stretch>
        </p:blipFill>
        <p:spPr>
          <a:xfrm>
            <a:off x="-923111" y="4686838"/>
            <a:ext cx="4137676" cy="2327443"/>
          </a:xfrm>
          <a:prstGeom prst="rect">
            <a:avLst/>
          </a:prstGeom>
        </p:spPr>
      </p:pic>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402082"/>
            <a:ext cx="7275156" cy="1374175"/>
            <a:chOff x="521900" y="405573"/>
            <a:chExt cx="10131768" cy="1374175"/>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405573"/>
              <a:ext cx="7036150"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1200329"/>
            </a:xfrm>
            <a:prstGeom prst="rect">
              <a:avLst/>
            </a:prstGeom>
            <a:noFill/>
          </p:spPr>
          <p:txBody>
            <a:bodyPr wrap="square" rtlCol="0">
              <a:spAutoFit/>
            </a:bodyPr>
            <a:lstStyle/>
            <a:p>
              <a:r>
                <a:rPr lang="en-US" altLang="ja-JP" sz="7200" dirty="0">
                  <a:latin typeface="HGPSoeiKakugothicUB" panose="020B0900000000000000" pitchFamily="34" charset="-128"/>
                  <a:ea typeface="HGPSoeiKakugothicUB" panose="020B0900000000000000" pitchFamily="34" charset="-128"/>
                </a:rPr>
                <a:t>①</a:t>
              </a:r>
              <a:r>
                <a:rPr kumimoji="1" lang="ja-JP" altLang="en-US" sz="7200" dirty="0">
                  <a:latin typeface="Bauhaus 93" pitchFamily="82" charset="0"/>
                  <a:ea typeface="HGPSoeiKakugothicUB" panose="020B0900000000000000" pitchFamily="34" charset="-128"/>
                </a:rPr>
                <a:t>乗車機能</a:t>
              </a:r>
              <a:endParaRPr kumimoji="1" lang="en-US" altLang="ja-JP" sz="7200" dirty="0">
                <a:latin typeface="Bauhaus 93" pitchFamily="82" charset="0"/>
                <a:ea typeface="HGPSoeiKakugothicUB" panose="020B0900000000000000" pitchFamily="34" charset="-128"/>
              </a:endParaRPr>
            </a:p>
          </p:txBody>
        </p:sp>
      </p:grpSp>
      <p:sp>
        <p:nvSpPr>
          <p:cNvPr id="21" name="コンテンツ プレースホルダー 2">
            <a:extLst>
              <a:ext uri="{FF2B5EF4-FFF2-40B4-BE49-F238E27FC236}">
                <a16:creationId xmlns:a16="http://schemas.microsoft.com/office/drawing/2014/main" id="{71EC0744-0FD4-4B25-89F0-63CC623913CB}"/>
              </a:ext>
            </a:extLst>
          </p:cNvPr>
          <p:cNvSpPr>
            <a:spLocks noGrp="1"/>
          </p:cNvSpPr>
          <p:nvPr>
            <p:ph idx="1"/>
          </p:nvPr>
        </p:nvSpPr>
        <p:spPr>
          <a:xfrm>
            <a:off x="838200" y="2080591"/>
            <a:ext cx="10515600" cy="4096372"/>
          </a:xfrm>
        </p:spPr>
        <p:txBody>
          <a:bodyPr>
            <a:normAutofit/>
          </a:bodyPr>
          <a:lstStyle/>
          <a:p>
            <a:r>
              <a:rPr lang="ja-JP" altLang="en-US" sz="4400" b="1" dirty="0"/>
              <a:t>緊急停止</a:t>
            </a:r>
            <a:endParaRPr lang="en-US" altLang="ja-JP" sz="4400" b="1" dirty="0"/>
          </a:p>
          <a:p>
            <a:pPr marL="0" indent="0">
              <a:buNone/>
            </a:pPr>
            <a:r>
              <a:rPr kumimoji="1" lang="ja-JP" altLang="en-US" sz="4400" b="1" dirty="0"/>
              <a:t>　　　</a:t>
            </a:r>
            <a:r>
              <a:rPr kumimoji="1" lang="ja-JP" altLang="en-US" sz="4400" b="1" dirty="0">
                <a:solidFill>
                  <a:srgbClr val="C00000"/>
                </a:solidFill>
              </a:rPr>
              <a:t>緊急停止スイッチ・遠隔操作の双</a:t>
            </a:r>
            <a:endParaRPr kumimoji="1" lang="en-US" altLang="ja-JP" sz="4400" b="1" dirty="0">
              <a:solidFill>
                <a:srgbClr val="C00000"/>
              </a:solidFill>
            </a:endParaRPr>
          </a:p>
          <a:p>
            <a:pPr marL="0" indent="0">
              <a:buNone/>
            </a:pPr>
            <a:r>
              <a:rPr lang="ja-JP" altLang="en-US" sz="4400" b="1" dirty="0">
                <a:solidFill>
                  <a:srgbClr val="C00000"/>
                </a:solidFill>
              </a:rPr>
              <a:t>　　　</a:t>
            </a:r>
            <a:r>
              <a:rPr kumimoji="1" lang="ja-JP" altLang="en-US" sz="4400" b="1" dirty="0">
                <a:solidFill>
                  <a:srgbClr val="C00000"/>
                </a:solidFill>
              </a:rPr>
              <a:t>方に対応</a:t>
            </a:r>
            <a:endParaRPr kumimoji="1" lang="en-US" altLang="ja-JP" sz="4400" b="1" dirty="0">
              <a:solidFill>
                <a:srgbClr val="C00000"/>
              </a:solidFill>
            </a:endParaRPr>
          </a:p>
          <a:p>
            <a:pPr marL="0" indent="0">
              <a:buNone/>
            </a:pPr>
            <a:r>
              <a:rPr lang="ja-JP" altLang="en-US" sz="4400" b="1" dirty="0">
                <a:solidFill>
                  <a:srgbClr val="C00000"/>
                </a:solidFill>
              </a:rPr>
              <a:t>　　　子ども達が触らないような仕様</a:t>
            </a:r>
            <a:endParaRPr kumimoji="1" lang="ja-JP" altLang="en-US" sz="4400" b="1" dirty="0">
              <a:solidFill>
                <a:srgbClr val="C00000"/>
              </a:solidFill>
            </a:endParaRPr>
          </a:p>
        </p:txBody>
      </p:sp>
      <p:sp>
        <p:nvSpPr>
          <p:cNvPr id="7" name="矢印: 右 6">
            <a:extLst>
              <a:ext uri="{FF2B5EF4-FFF2-40B4-BE49-F238E27FC236}">
                <a16:creationId xmlns:a16="http://schemas.microsoft.com/office/drawing/2014/main" id="{F7DFF28C-2C08-413D-BA34-84529D71BA49}"/>
              </a:ext>
            </a:extLst>
          </p:cNvPr>
          <p:cNvSpPr/>
          <p:nvPr/>
        </p:nvSpPr>
        <p:spPr>
          <a:xfrm>
            <a:off x="1214325" y="2881117"/>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19" name="矢印: 右 18">
            <a:extLst>
              <a:ext uri="{FF2B5EF4-FFF2-40B4-BE49-F238E27FC236}">
                <a16:creationId xmlns:a16="http://schemas.microsoft.com/office/drawing/2014/main" id="{EAAEAB02-1B1C-483E-A8C3-C8F8EB90B448}"/>
              </a:ext>
            </a:extLst>
          </p:cNvPr>
          <p:cNvSpPr/>
          <p:nvPr/>
        </p:nvSpPr>
        <p:spPr>
          <a:xfrm>
            <a:off x="1219683" y="4286724"/>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22" name="図 21" descr="クマの置物&#10;&#10;低い精度で自動的に生成された説明">
            <a:extLst>
              <a:ext uri="{FF2B5EF4-FFF2-40B4-BE49-F238E27FC236}">
                <a16:creationId xmlns:a16="http://schemas.microsoft.com/office/drawing/2014/main" id="{5020F7A6-2303-4A39-B9FF-A2FE2984462E}"/>
              </a:ext>
            </a:extLst>
          </p:cNvPr>
          <p:cNvPicPr>
            <a:picLocks noChangeAspect="1"/>
          </p:cNvPicPr>
          <p:nvPr/>
        </p:nvPicPr>
        <p:blipFill>
          <a:blip r:embed="rId4">
            <a:alphaModFix amt="5000"/>
          </a:blip>
          <a:stretch>
            <a:fillRect/>
          </a:stretch>
        </p:blipFill>
        <p:spPr>
          <a:xfrm>
            <a:off x="1983927" y="-245801"/>
            <a:ext cx="8455742" cy="6858000"/>
          </a:xfrm>
          <a:prstGeom prst="rect">
            <a:avLst/>
          </a:prstGeom>
        </p:spPr>
      </p:pic>
      <p:sp>
        <p:nvSpPr>
          <p:cNvPr id="9" name="吹き出し: 折線 8">
            <a:extLst>
              <a:ext uri="{FF2B5EF4-FFF2-40B4-BE49-F238E27FC236}">
                <a16:creationId xmlns:a16="http://schemas.microsoft.com/office/drawing/2014/main" id="{64E2AC28-76F3-48DF-9CB5-E5C5DA52A80E}"/>
              </a:ext>
            </a:extLst>
          </p:cNvPr>
          <p:cNvSpPr/>
          <p:nvPr/>
        </p:nvSpPr>
        <p:spPr>
          <a:xfrm>
            <a:off x="2913546" y="5341584"/>
            <a:ext cx="4345210" cy="1254808"/>
          </a:xfrm>
          <a:prstGeom prst="borderCallout2">
            <a:avLst>
              <a:gd name="adj1" fmla="val 18750"/>
              <a:gd name="adj2" fmla="val -8333"/>
              <a:gd name="adj3" fmla="val 18750"/>
              <a:gd name="adj4" fmla="val -16667"/>
              <a:gd name="adj5" fmla="val 36323"/>
              <a:gd name="adj6" fmla="val -38861"/>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C00000"/>
                </a:solidFill>
                <a:latin typeface="HGPSoeiKakugothicUB" panose="020B0900000000000000" pitchFamily="34" charset="-128"/>
                <a:ea typeface="HGPSoeiKakugothicUB" panose="020B0900000000000000" pitchFamily="34" charset="-128"/>
              </a:rPr>
              <a:t>ここに緊急停止</a:t>
            </a:r>
            <a:endParaRPr kumimoji="1" lang="en-US" altLang="ja-JP" sz="3600" dirty="0">
              <a:solidFill>
                <a:srgbClr val="C00000"/>
              </a:solidFill>
              <a:latin typeface="HGPSoeiKakugothicUB" panose="020B0900000000000000" pitchFamily="34" charset="-128"/>
              <a:ea typeface="HGPSoeiKakugothicUB" panose="020B0900000000000000" pitchFamily="34" charset="-128"/>
            </a:endParaRPr>
          </a:p>
          <a:p>
            <a:pPr algn="ctr"/>
            <a:r>
              <a:rPr kumimoji="1" lang="ja-JP" altLang="en-US" sz="3600" dirty="0">
                <a:solidFill>
                  <a:srgbClr val="C00000"/>
                </a:solidFill>
                <a:latin typeface="HGPSoeiKakugothicUB" panose="020B0900000000000000" pitchFamily="34" charset="-128"/>
                <a:ea typeface="HGPSoeiKakugothicUB" panose="020B0900000000000000" pitchFamily="34" charset="-128"/>
              </a:rPr>
              <a:t>スイッチがあります</a:t>
            </a:r>
          </a:p>
        </p:txBody>
      </p:sp>
    </p:spTree>
    <p:extLst>
      <p:ext uri="{BB962C8B-B14F-4D97-AF65-F5344CB8AC3E}">
        <p14:creationId xmlns:p14="http://schemas.microsoft.com/office/powerpoint/2010/main" val="162740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図形&#10;&#10;中程度の精度で自動的に生成された説明">
            <a:extLst>
              <a:ext uri="{FF2B5EF4-FFF2-40B4-BE49-F238E27FC236}">
                <a16:creationId xmlns:a16="http://schemas.microsoft.com/office/drawing/2014/main" id="{71DAA53D-4DFF-C540-975A-DF20D01C5210}"/>
              </a:ext>
            </a:extLst>
          </p:cNvPr>
          <p:cNvPicPr>
            <a:picLocks noChangeAspect="1"/>
          </p:cNvPicPr>
          <p:nvPr/>
        </p:nvPicPr>
        <p:blipFill>
          <a:blip r:embed="rId3"/>
          <a:stretch>
            <a:fillRect/>
          </a:stretch>
        </p:blipFill>
        <p:spPr>
          <a:xfrm>
            <a:off x="-16565" y="-110836"/>
            <a:ext cx="12225130" cy="6968836"/>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85307" y="191261"/>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1214325" y="2002256"/>
            <a:ext cx="9758476" cy="4179892"/>
            <a:chOff x="521901" y="621456"/>
            <a:chExt cx="9605743" cy="1656498"/>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1" y="621456"/>
              <a:ext cx="9605743"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794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90462" y="875272"/>
              <a:ext cx="8872300" cy="1402682"/>
            </a:xfrm>
            <a:prstGeom prst="rect">
              <a:avLst/>
            </a:prstGeom>
            <a:noFill/>
          </p:spPr>
          <p:txBody>
            <a:bodyPr wrap="square" rtlCol="0">
              <a:spAutoFit/>
            </a:bodyPr>
            <a:lstStyle/>
            <a:p>
              <a:r>
                <a:rPr lang="ja-JP" altLang="en-US" sz="6800" dirty="0">
                  <a:latin typeface="HGPSoeiKakugothicUB" panose="020B0900000000000000" pitchFamily="34" charset="-128"/>
                  <a:ea typeface="HGPSoeiKakugothicUB" panose="020B0900000000000000" pitchFamily="34" charset="-128"/>
                </a:rPr>
                <a:t>②</a:t>
              </a:r>
              <a:r>
                <a:rPr lang="ja-JP" altLang="en-US" sz="6800" b="1" dirty="0"/>
                <a:t>画像認識</a:t>
              </a:r>
              <a:endParaRPr lang="en-US" altLang="ja-JP" sz="6800" b="1" dirty="0"/>
            </a:p>
            <a:p>
              <a:r>
                <a:rPr lang="ja-JP" altLang="en-US" sz="6800" b="1" dirty="0"/>
                <a:t>　ライントレース機能</a:t>
              </a:r>
              <a:endParaRPr lang="en-US" altLang="ja-JP" sz="6800" b="1" dirty="0"/>
            </a:p>
            <a:p>
              <a:endParaRPr kumimoji="1" lang="en-US" altLang="ja-JP" sz="8800" dirty="0">
                <a:latin typeface="Bauhaus 93" pitchFamily="82" charset="0"/>
                <a:ea typeface="HGPSoeiKakugothicUB" panose="020B0900000000000000" pitchFamily="34" charset="-128"/>
              </a:endParaRPr>
            </a:p>
          </p:txBody>
        </p:sp>
      </p:grpSp>
      <p:pic>
        <p:nvPicPr>
          <p:cNvPr id="11" name="図 10" descr="抽象, 挿絵 が含まれている画像&#10;&#10;自動的に生成された説明">
            <a:extLst>
              <a:ext uri="{FF2B5EF4-FFF2-40B4-BE49-F238E27FC236}">
                <a16:creationId xmlns:a16="http://schemas.microsoft.com/office/drawing/2014/main" id="{4BAE5104-1B75-449D-BB9B-6168C486F42E}"/>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2258264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中程度の精度で自動的に生成された説明">
            <a:extLst>
              <a:ext uri="{FF2B5EF4-FFF2-40B4-BE49-F238E27FC236}">
                <a16:creationId xmlns:a16="http://schemas.microsoft.com/office/drawing/2014/main" id="{F7F23D7A-BFD1-A747-A1BF-41F0B6D5AC94}"/>
              </a:ext>
            </a:extLst>
          </p:cNvPr>
          <p:cNvPicPr>
            <a:picLocks noChangeAspect="1"/>
          </p:cNvPicPr>
          <p:nvPr/>
        </p:nvPicPr>
        <p:blipFill>
          <a:blip r:embed="rId3"/>
          <a:stretch>
            <a:fillRect/>
          </a:stretch>
        </p:blipFill>
        <p:spPr>
          <a:xfrm>
            <a:off x="0" y="-68984"/>
            <a:ext cx="12471073" cy="6995968"/>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402082"/>
            <a:ext cx="7861761" cy="2790694"/>
            <a:chOff x="521900" y="405573"/>
            <a:chExt cx="10948705" cy="2790694"/>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405573"/>
              <a:ext cx="10948705" cy="1615017"/>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2677656"/>
            </a:xfrm>
            <a:prstGeom prst="rect">
              <a:avLst/>
            </a:prstGeom>
            <a:noFill/>
          </p:spPr>
          <p:txBody>
            <a:bodyPr wrap="square" rtlCol="0">
              <a:spAutoFit/>
            </a:bodyPr>
            <a:lstStyle/>
            <a:p>
              <a:r>
                <a:rPr lang="ja-JP" altLang="en-US" sz="4800" dirty="0">
                  <a:latin typeface="HGPSoeiKakugothicUB" panose="020B0900000000000000" pitchFamily="34" charset="-128"/>
                  <a:ea typeface="HGPSoeiKakugothicUB" panose="020B0900000000000000" pitchFamily="34" charset="-128"/>
                </a:rPr>
                <a:t>②</a:t>
              </a:r>
              <a:r>
                <a:rPr lang="ja-JP" altLang="en-US" sz="4800" b="1" dirty="0"/>
                <a:t>画像認識</a:t>
              </a:r>
              <a:endParaRPr lang="en-US" altLang="ja-JP" sz="4800" b="1" dirty="0"/>
            </a:p>
            <a:p>
              <a:r>
                <a:rPr lang="ja-JP" altLang="en-US" sz="4800" b="1" dirty="0"/>
                <a:t>　ライントレース機能</a:t>
              </a:r>
              <a:endParaRPr lang="en-US" altLang="ja-JP" sz="4800" b="1" dirty="0"/>
            </a:p>
            <a:p>
              <a:endParaRPr kumimoji="1" lang="en-US" altLang="ja-JP" sz="7200" dirty="0">
                <a:latin typeface="Bauhaus 93" pitchFamily="82" charset="0"/>
                <a:ea typeface="HGPSoeiKakugothicUB" panose="020B0900000000000000" pitchFamily="34" charset="-128"/>
              </a:endParaRPr>
            </a:p>
          </p:txBody>
        </p:sp>
      </p:grpSp>
      <p:sp>
        <p:nvSpPr>
          <p:cNvPr id="13" name="コンテンツ プレースホルダー 2">
            <a:extLst>
              <a:ext uri="{FF2B5EF4-FFF2-40B4-BE49-F238E27FC236}">
                <a16:creationId xmlns:a16="http://schemas.microsoft.com/office/drawing/2014/main" id="{D22044EF-A8F8-455C-980B-AAA6AB2BFA4C}"/>
              </a:ext>
            </a:extLst>
          </p:cNvPr>
          <p:cNvSpPr>
            <a:spLocks noGrp="1"/>
          </p:cNvSpPr>
          <p:nvPr>
            <p:ph idx="1"/>
          </p:nvPr>
        </p:nvSpPr>
        <p:spPr>
          <a:xfrm>
            <a:off x="838199" y="2311121"/>
            <a:ext cx="10536461" cy="3865842"/>
          </a:xfrm>
        </p:spPr>
        <p:txBody>
          <a:bodyPr>
            <a:normAutofit/>
          </a:bodyPr>
          <a:lstStyle/>
          <a:p>
            <a:r>
              <a:rPr kumimoji="1" lang="ja-JP" altLang="en-US" sz="4400" b="1" dirty="0"/>
              <a:t>ライントレース</a:t>
            </a:r>
            <a:endParaRPr kumimoji="1" lang="en-US" altLang="ja-JP" sz="4400" b="1" dirty="0"/>
          </a:p>
          <a:p>
            <a:pPr marL="0" indent="0">
              <a:buNone/>
            </a:pPr>
            <a:r>
              <a:rPr lang="ja-JP" altLang="en-US" sz="4400" b="1" dirty="0"/>
              <a:t>　　　</a:t>
            </a:r>
            <a:r>
              <a:rPr lang="ja-JP" altLang="en-US" sz="4400" b="1" dirty="0">
                <a:solidFill>
                  <a:srgbClr val="C00000"/>
                </a:solidFill>
              </a:rPr>
              <a:t>どんな配置にも対応できる</a:t>
            </a:r>
            <a:endParaRPr kumimoji="1" lang="ja-JP" altLang="en-US" sz="4400" b="1" dirty="0">
              <a:solidFill>
                <a:srgbClr val="C00000"/>
              </a:solidFill>
            </a:endParaRPr>
          </a:p>
        </p:txBody>
      </p:sp>
      <p:sp>
        <p:nvSpPr>
          <p:cNvPr id="5" name="矢印: 右 4">
            <a:extLst>
              <a:ext uri="{FF2B5EF4-FFF2-40B4-BE49-F238E27FC236}">
                <a16:creationId xmlns:a16="http://schemas.microsoft.com/office/drawing/2014/main" id="{F63011E1-7D9F-4C4E-89CC-5CF89EB9322E}"/>
              </a:ext>
            </a:extLst>
          </p:cNvPr>
          <p:cNvSpPr/>
          <p:nvPr/>
        </p:nvSpPr>
        <p:spPr>
          <a:xfrm>
            <a:off x="1195754" y="3091043"/>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4" name="図 13" descr="クマの置物&#10;&#10;低い精度で自動的に生成された説明">
            <a:extLst>
              <a:ext uri="{FF2B5EF4-FFF2-40B4-BE49-F238E27FC236}">
                <a16:creationId xmlns:a16="http://schemas.microsoft.com/office/drawing/2014/main" id="{D5AE623A-0B97-4C61-824E-EFDB9D187717}"/>
              </a:ext>
            </a:extLst>
          </p:cNvPr>
          <p:cNvPicPr>
            <a:picLocks noChangeAspect="1"/>
          </p:cNvPicPr>
          <p:nvPr/>
        </p:nvPicPr>
        <p:blipFill>
          <a:blip r:embed="rId4">
            <a:alphaModFix amt="5000"/>
          </a:blip>
          <a:stretch>
            <a:fillRect/>
          </a:stretch>
        </p:blipFill>
        <p:spPr>
          <a:xfrm>
            <a:off x="1885809" y="0"/>
            <a:ext cx="8455742" cy="6858000"/>
          </a:xfrm>
          <a:prstGeom prst="rect">
            <a:avLst/>
          </a:prstGeom>
        </p:spPr>
      </p:pic>
      <p:pic>
        <p:nvPicPr>
          <p:cNvPr id="15" name="図 14" descr="屋内, 部屋, 暮らし, 小さい が含まれている画像&#10;&#10;自動的に生成された説明">
            <a:extLst>
              <a:ext uri="{FF2B5EF4-FFF2-40B4-BE49-F238E27FC236}">
                <a16:creationId xmlns:a16="http://schemas.microsoft.com/office/drawing/2014/main" id="{BD13BCE7-4FC8-4B20-BB89-249F27FB3291}"/>
              </a:ext>
            </a:extLst>
          </p:cNvPr>
          <p:cNvPicPr>
            <a:picLocks noChangeAspect="1"/>
          </p:cNvPicPr>
          <p:nvPr/>
        </p:nvPicPr>
        <p:blipFill>
          <a:blip r:embed="rId5"/>
          <a:stretch>
            <a:fillRect/>
          </a:stretch>
        </p:blipFill>
        <p:spPr>
          <a:xfrm>
            <a:off x="647821" y="3919496"/>
            <a:ext cx="5024176" cy="2826099"/>
          </a:xfrm>
          <a:prstGeom prst="rect">
            <a:avLst/>
          </a:prstGeom>
          <a:ln>
            <a:noFill/>
          </a:ln>
          <a:effectLst>
            <a:softEdge rad="112500"/>
          </a:effectLst>
        </p:spPr>
      </p:pic>
      <p:pic>
        <p:nvPicPr>
          <p:cNvPr id="19" name="図 18" descr="机の上にあるおもちゃ&#10;&#10;低い精度で自動的に生成された説明">
            <a:extLst>
              <a:ext uri="{FF2B5EF4-FFF2-40B4-BE49-F238E27FC236}">
                <a16:creationId xmlns:a16="http://schemas.microsoft.com/office/drawing/2014/main" id="{396E55CC-78F9-4D95-992D-2369C29749B2}"/>
              </a:ext>
            </a:extLst>
          </p:cNvPr>
          <p:cNvPicPr>
            <a:picLocks noChangeAspect="1"/>
          </p:cNvPicPr>
          <p:nvPr/>
        </p:nvPicPr>
        <p:blipFill>
          <a:blip r:embed="rId6"/>
          <a:stretch>
            <a:fillRect/>
          </a:stretch>
        </p:blipFill>
        <p:spPr>
          <a:xfrm>
            <a:off x="6719607" y="3919495"/>
            <a:ext cx="5024175" cy="2826099"/>
          </a:xfrm>
          <a:prstGeom prst="rect">
            <a:avLst/>
          </a:prstGeom>
          <a:ln>
            <a:noFill/>
          </a:ln>
          <a:effectLst>
            <a:softEdge rad="112500"/>
          </a:effectLst>
        </p:spPr>
      </p:pic>
    </p:spTree>
    <p:extLst>
      <p:ext uri="{BB962C8B-B14F-4D97-AF65-F5344CB8AC3E}">
        <p14:creationId xmlns:p14="http://schemas.microsoft.com/office/powerpoint/2010/main" val="1184816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図形&#10;&#10;中程度の精度で自動的に生成された説明">
            <a:extLst>
              <a:ext uri="{FF2B5EF4-FFF2-40B4-BE49-F238E27FC236}">
                <a16:creationId xmlns:a16="http://schemas.microsoft.com/office/drawing/2014/main" id="{132FAE89-5EEA-6D40-B527-D9E8A3A13910}"/>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318692" y="214687"/>
            <a:ext cx="8102637" cy="1459317"/>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55575" cap="flat">
            <a:solidFill>
              <a:srgbClr val="C00000"/>
            </a:solidFill>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581526" y="281563"/>
            <a:ext cx="10515600" cy="1325563"/>
          </a:xfrm>
          <a:noFill/>
          <a:ln>
            <a:noFill/>
          </a:ln>
        </p:spPr>
        <p:txBody>
          <a:bodyPr>
            <a:normAutofit/>
          </a:bodyPr>
          <a:lstStyle/>
          <a:p>
            <a:r>
              <a:rPr lang="ja-JP" altLang="en-US" sz="8800">
                <a:ln>
                  <a:solidFill>
                    <a:srgbClr val="C00000"/>
                  </a:solidFill>
                </a:ln>
                <a:latin typeface="HGPSoeiKakugothicUB" panose="020B0900000000000000" pitchFamily="34" charset="-128"/>
                <a:ea typeface="HGPSoeiKakugothicUB" panose="020B0900000000000000" pitchFamily="34" charset="-128"/>
              </a:rPr>
              <a:t>注射</a:t>
            </a:r>
            <a:r>
              <a:rPr lang="ja-JP" altLang="en-US" sz="7200">
                <a:solidFill>
                  <a:srgbClr val="C30000"/>
                </a:solidFill>
                <a:latin typeface="HGPSoeiKakugothicUB" panose="020B0900000000000000" pitchFamily="34" charset="-128"/>
                <a:ea typeface="HGPSoeiKakugothicUB" panose="020B0900000000000000" pitchFamily="34" charset="-128"/>
              </a:rPr>
              <a:t>のインタビュー</a:t>
            </a:r>
            <a:endParaRPr kumimoji="1" lang="ja-JP" altLang="en-US" sz="7200">
              <a:solidFill>
                <a:srgbClr val="C30000"/>
              </a:solidFill>
              <a:latin typeface="HGPSoeiKakugothicUB" panose="020B0900000000000000" pitchFamily="34" charset="-128"/>
              <a:ea typeface="HGPSoeiKakugothicUB" panose="020B0900000000000000" pitchFamily="34" charset="-128"/>
            </a:endParaRPr>
          </a:p>
        </p:txBody>
      </p:sp>
      <p:sp>
        <p:nvSpPr>
          <p:cNvPr id="9" name="テキスト ボックス 8">
            <a:extLst>
              <a:ext uri="{FF2B5EF4-FFF2-40B4-BE49-F238E27FC236}">
                <a16:creationId xmlns:a16="http://schemas.microsoft.com/office/drawing/2014/main" id="{466C199A-8E01-3D41-A72F-2F8BF784EC9B}"/>
              </a:ext>
            </a:extLst>
          </p:cNvPr>
          <p:cNvSpPr txBox="1"/>
          <p:nvPr/>
        </p:nvSpPr>
        <p:spPr>
          <a:xfrm>
            <a:off x="0" y="2695261"/>
            <a:ext cx="10804536" cy="2123658"/>
          </a:xfrm>
          <a:prstGeom prst="rect">
            <a:avLst/>
          </a:prstGeom>
          <a:noFill/>
          <a:ln w="19050">
            <a:noFill/>
          </a:ln>
        </p:spPr>
        <p:txBody>
          <a:bodyPr wrap="square" rtlCol="0">
            <a:spAutoFit/>
          </a:bodyPr>
          <a:lstStyle/>
          <a:p>
            <a:r>
              <a:rPr lang="ja-JP" altLang="en-US" sz="4400">
                <a:solidFill>
                  <a:srgbClr val="C00000"/>
                </a:solidFill>
                <a:latin typeface="HGPSoeiKakugothicUB" panose="020B0900000000000000" pitchFamily="34" charset="-128"/>
                <a:ea typeface="HGPSoeiKakugothicUB" panose="020B0900000000000000" pitchFamily="34" charset="-128"/>
              </a:rPr>
              <a:t>・恐怖と痛さに対する対処が大変だった</a:t>
            </a:r>
            <a:endParaRPr lang="en-US" altLang="ja-JP" sz="4400" dirty="0">
              <a:solidFill>
                <a:srgbClr val="C00000"/>
              </a:solidFill>
              <a:latin typeface="HGPSoeiKakugothicUB" panose="020B0900000000000000" pitchFamily="34" charset="-128"/>
              <a:ea typeface="HGPSoeiKakugothicUB" panose="020B0900000000000000" pitchFamily="34" charset="-128"/>
            </a:endParaRPr>
          </a:p>
          <a:p>
            <a:endParaRPr lang="en-US" altLang="ja-JP" sz="4400" dirty="0">
              <a:solidFill>
                <a:srgbClr val="C00000"/>
              </a:solidFill>
              <a:latin typeface="HGPSoeiKakugothicUB" panose="020B0900000000000000" pitchFamily="34" charset="-128"/>
              <a:ea typeface="HGPSoeiKakugothicUB" panose="020B0900000000000000" pitchFamily="34" charset="-128"/>
            </a:endParaRPr>
          </a:p>
          <a:p>
            <a:r>
              <a:rPr lang="ja-JP" altLang="en-US" sz="4400">
                <a:solidFill>
                  <a:srgbClr val="C00000"/>
                </a:solidFill>
                <a:latin typeface="HGPSoeiKakugothicUB" panose="020B0900000000000000" pitchFamily="34" charset="-128"/>
                <a:ea typeface="HGPSoeiKakugothicUB" panose="020B0900000000000000" pitchFamily="34" charset="-128"/>
              </a:rPr>
              <a:t>・小学校低学年までが特に大変だった</a:t>
            </a:r>
            <a:endParaRPr lang="en-US" altLang="ja-JP" sz="4400" dirty="0">
              <a:solidFill>
                <a:srgbClr val="C00000"/>
              </a:solidFill>
              <a:latin typeface="HGPSoeiKakugothicUB" panose="020B0900000000000000" pitchFamily="34" charset="-128"/>
              <a:ea typeface="HGPSoeiKakugothicUB" panose="020B0900000000000000" pitchFamily="34" charset="-128"/>
            </a:endParaRPr>
          </a:p>
        </p:txBody>
      </p:sp>
      <p:pic>
        <p:nvPicPr>
          <p:cNvPr id="4" name="図 3" descr="シャツ が含まれている画像&#10;&#10;自動的に生成された説明">
            <a:extLst>
              <a:ext uri="{FF2B5EF4-FFF2-40B4-BE49-F238E27FC236}">
                <a16:creationId xmlns:a16="http://schemas.microsoft.com/office/drawing/2014/main" id="{34301BC7-C9E8-F04D-9805-A031D029B58C}"/>
              </a:ext>
            </a:extLst>
          </p:cNvPr>
          <p:cNvPicPr>
            <a:picLocks noChangeAspect="1"/>
          </p:cNvPicPr>
          <p:nvPr/>
        </p:nvPicPr>
        <p:blipFill>
          <a:blip r:embed="rId4"/>
          <a:stretch>
            <a:fillRect/>
          </a:stretch>
        </p:blipFill>
        <p:spPr>
          <a:xfrm>
            <a:off x="8747184" y="2159257"/>
            <a:ext cx="3605679" cy="3984176"/>
          </a:xfrm>
          <a:prstGeom prst="rect">
            <a:avLst/>
          </a:prstGeom>
        </p:spPr>
      </p:pic>
      <p:sp>
        <p:nvSpPr>
          <p:cNvPr id="5" name="正方形/長方形 4">
            <a:extLst>
              <a:ext uri="{FF2B5EF4-FFF2-40B4-BE49-F238E27FC236}">
                <a16:creationId xmlns:a16="http://schemas.microsoft.com/office/drawing/2014/main" id="{1247EEEC-099F-804B-8B21-8B3BCF11E06A}"/>
              </a:ext>
            </a:extLst>
          </p:cNvPr>
          <p:cNvSpPr/>
          <p:nvPr/>
        </p:nvSpPr>
        <p:spPr>
          <a:xfrm>
            <a:off x="9348031" y="3374731"/>
            <a:ext cx="2195327" cy="511142"/>
          </a:xfrm>
          <a:prstGeom prst="rect">
            <a:avLst/>
          </a:prstGeom>
          <a:solidFill>
            <a:schemeClr val="tx1"/>
          </a:solidFill>
          <a:ln w="88900" cap="rnd">
            <a:solidFill>
              <a:schemeClr val="tx1"/>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8" name="テキスト ボックス 7">
            <a:extLst>
              <a:ext uri="{FF2B5EF4-FFF2-40B4-BE49-F238E27FC236}">
                <a16:creationId xmlns:a16="http://schemas.microsoft.com/office/drawing/2014/main" id="{7666DE2B-F9C9-7740-920E-E43256AACAD2}"/>
              </a:ext>
            </a:extLst>
          </p:cNvPr>
          <p:cNvSpPr txBox="1"/>
          <p:nvPr/>
        </p:nvSpPr>
        <p:spPr>
          <a:xfrm>
            <a:off x="9595822" y="6076145"/>
            <a:ext cx="2403987" cy="646331"/>
          </a:xfrm>
          <a:prstGeom prst="rect">
            <a:avLst/>
          </a:prstGeom>
          <a:noFill/>
        </p:spPr>
        <p:txBody>
          <a:bodyPr wrap="square" rtlCol="0">
            <a:spAutoFit/>
          </a:bodyPr>
          <a:lstStyle/>
          <a:p>
            <a:r>
              <a:rPr kumimoji="1" lang="en-US" altLang="ja-JP" sz="3600" dirty="0">
                <a:latin typeface="MS PGothic" panose="020B0600070205080204" pitchFamily="34" charset="-128"/>
                <a:ea typeface="MS PGothic" panose="020B0600070205080204" pitchFamily="34" charset="-128"/>
              </a:rPr>
              <a:t>40</a:t>
            </a:r>
            <a:r>
              <a:rPr kumimoji="1" lang="ja-JP" altLang="en-US" sz="3600">
                <a:latin typeface="MS PGothic" panose="020B0600070205080204" pitchFamily="34" charset="-128"/>
                <a:ea typeface="MS PGothic" panose="020B0600070205080204" pitchFamily="34" charset="-128"/>
              </a:rPr>
              <a:t>代女性</a:t>
            </a:r>
          </a:p>
        </p:txBody>
      </p:sp>
      <p:pic>
        <p:nvPicPr>
          <p:cNvPr id="11" name="図 10" descr="クマの置物&#10;&#10;低い精度で自動的に生成された説明">
            <a:extLst>
              <a:ext uri="{FF2B5EF4-FFF2-40B4-BE49-F238E27FC236}">
                <a16:creationId xmlns:a16="http://schemas.microsoft.com/office/drawing/2014/main" id="{C064B318-08E0-4216-9008-70D1B83341C9}"/>
              </a:ext>
            </a:extLst>
          </p:cNvPr>
          <p:cNvPicPr>
            <a:picLocks noChangeAspect="1"/>
          </p:cNvPicPr>
          <p:nvPr/>
        </p:nvPicPr>
        <p:blipFill>
          <a:blip r:embed="rId5">
            <a:alphaModFix amt="5000"/>
          </a:blip>
          <a:stretch>
            <a:fillRect/>
          </a:stretch>
        </p:blipFill>
        <p:spPr>
          <a:xfrm>
            <a:off x="1868129" y="0"/>
            <a:ext cx="8455742" cy="6858000"/>
          </a:xfrm>
          <a:prstGeom prst="rect">
            <a:avLst/>
          </a:prstGeom>
        </p:spPr>
      </p:pic>
    </p:spTree>
    <p:extLst>
      <p:ext uri="{BB962C8B-B14F-4D97-AF65-F5344CB8AC3E}">
        <p14:creationId xmlns:p14="http://schemas.microsoft.com/office/powerpoint/2010/main" val="2323691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中程度の精度で自動的に生成された説明">
            <a:extLst>
              <a:ext uri="{FF2B5EF4-FFF2-40B4-BE49-F238E27FC236}">
                <a16:creationId xmlns:a16="http://schemas.microsoft.com/office/drawing/2014/main" id="{F7F23D7A-BFD1-A747-A1BF-41F0B6D5AC94}"/>
              </a:ext>
            </a:extLst>
          </p:cNvPr>
          <p:cNvPicPr>
            <a:picLocks noChangeAspect="1"/>
          </p:cNvPicPr>
          <p:nvPr/>
        </p:nvPicPr>
        <p:blipFill>
          <a:blip r:embed="rId3"/>
          <a:stretch>
            <a:fillRect/>
          </a:stretch>
        </p:blipFill>
        <p:spPr>
          <a:xfrm>
            <a:off x="0" y="-68984"/>
            <a:ext cx="12471073" cy="6995968"/>
          </a:xfrm>
          <a:prstGeom prst="rect">
            <a:avLst/>
          </a:prstGeom>
        </p:spPr>
      </p:pic>
      <p:pic>
        <p:nvPicPr>
          <p:cNvPr id="12" name="図 11" descr="テキスト&#10;&#10;低い精度で自動的に生成された説明">
            <a:extLst>
              <a:ext uri="{FF2B5EF4-FFF2-40B4-BE49-F238E27FC236}">
                <a16:creationId xmlns:a16="http://schemas.microsoft.com/office/drawing/2014/main" id="{05B27C83-4E3B-45C7-8EAA-DFE5383CE4D7}"/>
              </a:ext>
            </a:extLst>
          </p:cNvPr>
          <p:cNvPicPr>
            <a:picLocks noChangeAspect="1"/>
          </p:cNvPicPr>
          <p:nvPr/>
        </p:nvPicPr>
        <p:blipFill>
          <a:blip r:embed="rId4"/>
          <a:stretch>
            <a:fillRect/>
          </a:stretch>
        </p:blipFill>
        <p:spPr>
          <a:xfrm>
            <a:off x="6830220" y="3830669"/>
            <a:ext cx="3676824" cy="2954512"/>
          </a:xfrm>
          <a:prstGeom prst="rect">
            <a:avLst/>
          </a:prstGeom>
        </p:spPr>
      </p:pic>
      <p:pic>
        <p:nvPicPr>
          <p:cNvPr id="10" name="図 9" descr="矢印 が含まれている画像&#10;&#10;自動的に生成された説明">
            <a:extLst>
              <a:ext uri="{FF2B5EF4-FFF2-40B4-BE49-F238E27FC236}">
                <a16:creationId xmlns:a16="http://schemas.microsoft.com/office/drawing/2014/main" id="{F375D850-75DC-4CDE-97E9-8316BD3AF69B}"/>
              </a:ext>
            </a:extLst>
          </p:cNvPr>
          <p:cNvPicPr>
            <a:picLocks noChangeAspect="1"/>
          </p:cNvPicPr>
          <p:nvPr/>
        </p:nvPicPr>
        <p:blipFill>
          <a:blip r:embed="rId5"/>
          <a:stretch>
            <a:fillRect/>
          </a:stretch>
        </p:blipFill>
        <p:spPr>
          <a:xfrm>
            <a:off x="1684958" y="3848074"/>
            <a:ext cx="3676824" cy="2919703"/>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402082"/>
            <a:ext cx="7861761" cy="2790694"/>
            <a:chOff x="521900" y="405573"/>
            <a:chExt cx="10948705" cy="2790694"/>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405573"/>
              <a:ext cx="10948705" cy="1615017"/>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2677656"/>
            </a:xfrm>
            <a:prstGeom prst="rect">
              <a:avLst/>
            </a:prstGeom>
            <a:noFill/>
          </p:spPr>
          <p:txBody>
            <a:bodyPr wrap="square" rtlCol="0">
              <a:spAutoFit/>
            </a:bodyPr>
            <a:lstStyle/>
            <a:p>
              <a:r>
                <a:rPr lang="ja-JP" altLang="en-US" sz="4800" dirty="0">
                  <a:latin typeface="HGPSoeiKakugothicUB" panose="020B0900000000000000" pitchFamily="34" charset="-128"/>
                  <a:ea typeface="HGPSoeiKakugothicUB" panose="020B0900000000000000" pitchFamily="34" charset="-128"/>
                </a:rPr>
                <a:t>②</a:t>
              </a:r>
              <a:r>
                <a:rPr lang="ja-JP" altLang="en-US" sz="4800" b="1" dirty="0"/>
                <a:t>画像認識</a:t>
              </a:r>
              <a:endParaRPr lang="en-US" altLang="ja-JP" sz="4800" b="1" dirty="0"/>
            </a:p>
            <a:p>
              <a:r>
                <a:rPr lang="ja-JP" altLang="en-US" sz="4800" b="1" dirty="0"/>
                <a:t>　ライントレース機能</a:t>
              </a:r>
              <a:endParaRPr lang="en-US" altLang="ja-JP" sz="4800" b="1" dirty="0"/>
            </a:p>
            <a:p>
              <a:endParaRPr kumimoji="1" lang="en-US" altLang="ja-JP" sz="7200" dirty="0">
                <a:latin typeface="Bauhaus 93" pitchFamily="82" charset="0"/>
                <a:ea typeface="HGPSoeiKakugothicUB" panose="020B0900000000000000" pitchFamily="34" charset="-128"/>
              </a:endParaRPr>
            </a:p>
          </p:txBody>
        </p:sp>
      </p:grpSp>
      <p:sp>
        <p:nvSpPr>
          <p:cNvPr id="13" name="コンテンツ プレースホルダー 2">
            <a:extLst>
              <a:ext uri="{FF2B5EF4-FFF2-40B4-BE49-F238E27FC236}">
                <a16:creationId xmlns:a16="http://schemas.microsoft.com/office/drawing/2014/main" id="{D22044EF-A8F8-455C-980B-AAA6AB2BFA4C}"/>
              </a:ext>
            </a:extLst>
          </p:cNvPr>
          <p:cNvSpPr>
            <a:spLocks noGrp="1"/>
          </p:cNvSpPr>
          <p:nvPr>
            <p:ph idx="1"/>
          </p:nvPr>
        </p:nvSpPr>
        <p:spPr>
          <a:xfrm>
            <a:off x="838199" y="2311121"/>
            <a:ext cx="10536461" cy="3865842"/>
          </a:xfrm>
        </p:spPr>
        <p:txBody>
          <a:bodyPr>
            <a:normAutofit/>
          </a:bodyPr>
          <a:lstStyle/>
          <a:p>
            <a:r>
              <a:rPr lang="ja-JP" altLang="en-US" sz="4400" b="1" dirty="0"/>
              <a:t>画像認識</a:t>
            </a:r>
            <a:endParaRPr lang="en-US" altLang="ja-JP" sz="4400" b="1" dirty="0"/>
          </a:p>
          <a:p>
            <a:pPr marL="0" indent="0">
              <a:buNone/>
            </a:pPr>
            <a:r>
              <a:rPr lang="ja-JP" altLang="en-US" sz="4400" b="1" dirty="0"/>
              <a:t>　　　</a:t>
            </a:r>
            <a:r>
              <a:rPr lang="ja-JP" altLang="en-US" sz="4400" b="1" dirty="0">
                <a:solidFill>
                  <a:srgbClr val="C00000"/>
                </a:solidFill>
              </a:rPr>
              <a:t>自動運転車の白線認識をイメージ</a:t>
            </a:r>
            <a:endParaRPr kumimoji="1" lang="en-US" altLang="ja-JP" sz="4400" b="1" dirty="0">
              <a:solidFill>
                <a:srgbClr val="C00000"/>
              </a:solidFill>
            </a:endParaRPr>
          </a:p>
          <a:p>
            <a:pPr marL="0" indent="0">
              <a:buNone/>
            </a:pPr>
            <a:endParaRPr kumimoji="1" lang="en-US" altLang="ja-JP" sz="4400" b="1" dirty="0"/>
          </a:p>
        </p:txBody>
      </p:sp>
      <p:sp>
        <p:nvSpPr>
          <p:cNvPr id="5" name="矢印: 右 4">
            <a:extLst>
              <a:ext uri="{FF2B5EF4-FFF2-40B4-BE49-F238E27FC236}">
                <a16:creationId xmlns:a16="http://schemas.microsoft.com/office/drawing/2014/main" id="{F63011E1-7D9F-4C4E-89CC-5CF89EB9322E}"/>
              </a:ext>
            </a:extLst>
          </p:cNvPr>
          <p:cNvSpPr/>
          <p:nvPr/>
        </p:nvSpPr>
        <p:spPr>
          <a:xfrm>
            <a:off x="1195754" y="3091043"/>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24" name="図 23" descr="抽象, 挿絵 が含まれている画像&#10;&#10;自動的に生成された説明">
            <a:extLst>
              <a:ext uri="{FF2B5EF4-FFF2-40B4-BE49-F238E27FC236}">
                <a16:creationId xmlns:a16="http://schemas.microsoft.com/office/drawing/2014/main" id="{7290040C-81D0-40C8-96CA-22BDAA1B1956}"/>
              </a:ext>
            </a:extLst>
          </p:cNvPr>
          <p:cNvPicPr>
            <a:picLocks noChangeAspect="1"/>
          </p:cNvPicPr>
          <p:nvPr/>
        </p:nvPicPr>
        <p:blipFill>
          <a:blip r:embed="rId6">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3426915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中程度の精度で自動的に生成された説明">
            <a:extLst>
              <a:ext uri="{FF2B5EF4-FFF2-40B4-BE49-F238E27FC236}">
                <a16:creationId xmlns:a16="http://schemas.microsoft.com/office/drawing/2014/main" id="{F7F23D7A-BFD1-A747-A1BF-41F0B6D5AC94}"/>
              </a:ext>
            </a:extLst>
          </p:cNvPr>
          <p:cNvPicPr>
            <a:picLocks noChangeAspect="1"/>
          </p:cNvPicPr>
          <p:nvPr/>
        </p:nvPicPr>
        <p:blipFill>
          <a:blip r:embed="rId3"/>
          <a:stretch>
            <a:fillRect/>
          </a:stretch>
        </p:blipFill>
        <p:spPr>
          <a:xfrm>
            <a:off x="0" y="-68984"/>
            <a:ext cx="12471073" cy="6995968"/>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402082"/>
            <a:ext cx="7861761" cy="2790694"/>
            <a:chOff x="521900" y="405573"/>
            <a:chExt cx="10948705" cy="2790694"/>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405573"/>
              <a:ext cx="10948705" cy="1615017"/>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2677656"/>
            </a:xfrm>
            <a:prstGeom prst="rect">
              <a:avLst/>
            </a:prstGeom>
            <a:noFill/>
          </p:spPr>
          <p:txBody>
            <a:bodyPr wrap="square" rtlCol="0">
              <a:spAutoFit/>
            </a:bodyPr>
            <a:lstStyle/>
            <a:p>
              <a:r>
                <a:rPr lang="ja-JP" altLang="en-US" sz="4800" dirty="0">
                  <a:latin typeface="HGPSoeiKakugothicUB" panose="020B0900000000000000" pitchFamily="34" charset="-128"/>
                  <a:ea typeface="HGPSoeiKakugothicUB" panose="020B0900000000000000" pitchFamily="34" charset="-128"/>
                </a:rPr>
                <a:t>②</a:t>
              </a:r>
              <a:r>
                <a:rPr lang="ja-JP" altLang="en-US" sz="4800" b="1" dirty="0"/>
                <a:t>画像認識</a:t>
              </a:r>
              <a:endParaRPr lang="en-US" altLang="ja-JP" sz="4800" b="1" dirty="0"/>
            </a:p>
            <a:p>
              <a:r>
                <a:rPr lang="ja-JP" altLang="en-US" sz="4800" b="1" dirty="0"/>
                <a:t>　ライントレース機能</a:t>
              </a:r>
              <a:endParaRPr lang="en-US" altLang="ja-JP" sz="4800" b="1" dirty="0"/>
            </a:p>
            <a:p>
              <a:endParaRPr kumimoji="1" lang="en-US" altLang="ja-JP" sz="7200" dirty="0">
                <a:latin typeface="Bauhaus 93" pitchFamily="82" charset="0"/>
                <a:ea typeface="HGPSoeiKakugothicUB" panose="020B0900000000000000" pitchFamily="34" charset="-128"/>
              </a:endParaRPr>
            </a:p>
          </p:txBody>
        </p:sp>
      </p:grpSp>
      <p:sp>
        <p:nvSpPr>
          <p:cNvPr id="4" name="テキスト ボックス 3">
            <a:extLst>
              <a:ext uri="{FF2B5EF4-FFF2-40B4-BE49-F238E27FC236}">
                <a16:creationId xmlns:a16="http://schemas.microsoft.com/office/drawing/2014/main" id="{32F5123C-7903-458C-A66C-F88E3459D5D7}"/>
              </a:ext>
            </a:extLst>
          </p:cNvPr>
          <p:cNvSpPr txBox="1"/>
          <p:nvPr/>
        </p:nvSpPr>
        <p:spPr>
          <a:xfrm>
            <a:off x="192856" y="3429000"/>
            <a:ext cx="12085360" cy="984885"/>
          </a:xfrm>
          <a:prstGeom prst="rect">
            <a:avLst/>
          </a:prstGeom>
          <a:noFill/>
        </p:spPr>
        <p:txBody>
          <a:bodyPr wrap="none" rtlCol="0">
            <a:spAutoFit/>
          </a:bodyPr>
          <a:lstStyle/>
          <a:p>
            <a:r>
              <a:rPr kumimoji="1" lang="ja-JP" altLang="en-US" sz="5800" b="1" dirty="0">
                <a:solidFill>
                  <a:srgbClr val="C00000"/>
                </a:solidFill>
              </a:rPr>
              <a:t>どんな配置でも安定した走行を実現</a:t>
            </a:r>
          </a:p>
        </p:txBody>
      </p:sp>
      <p:pic>
        <p:nvPicPr>
          <p:cNvPr id="12" name="図 11" descr="クマの置物&#10;&#10;低い精度で自動的に生成された説明">
            <a:extLst>
              <a:ext uri="{FF2B5EF4-FFF2-40B4-BE49-F238E27FC236}">
                <a16:creationId xmlns:a16="http://schemas.microsoft.com/office/drawing/2014/main" id="{9EA20954-9359-49B2-859E-4E754D331962}"/>
              </a:ext>
            </a:extLst>
          </p:cNvPr>
          <p:cNvPicPr>
            <a:picLocks noChangeAspect="1"/>
          </p:cNvPicPr>
          <p:nvPr/>
        </p:nvPicPr>
        <p:blipFill>
          <a:blip r:embed="rId4">
            <a:alphaModFix amt="5000"/>
          </a:blip>
          <a:stretch>
            <a:fillRect/>
          </a:stretch>
        </p:blipFill>
        <p:spPr>
          <a:xfrm>
            <a:off x="1885809" y="0"/>
            <a:ext cx="8455742" cy="6858000"/>
          </a:xfrm>
          <a:prstGeom prst="rect">
            <a:avLst/>
          </a:prstGeom>
        </p:spPr>
      </p:pic>
    </p:spTree>
    <p:extLst>
      <p:ext uri="{BB962C8B-B14F-4D97-AF65-F5344CB8AC3E}">
        <p14:creationId xmlns:p14="http://schemas.microsoft.com/office/powerpoint/2010/main" val="4246548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図形&#10;&#10;中程度の精度で自動的に生成された説明">
            <a:extLst>
              <a:ext uri="{FF2B5EF4-FFF2-40B4-BE49-F238E27FC236}">
                <a16:creationId xmlns:a16="http://schemas.microsoft.com/office/drawing/2014/main" id="{71DAA53D-4DFF-C540-975A-DF20D01C5210}"/>
              </a:ext>
            </a:extLst>
          </p:cNvPr>
          <p:cNvPicPr>
            <a:picLocks noChangeAspect="1"/>
          </p:cNvPicPr>
          <p:nvPr/>
        </p:nvPicPr>
        <p:blipFill>
          <a:blip r:embed="rId3"/>
          <a:stretch>
            <a:fillRect/>
          </a:stretch>
        </p:blipFill>
        <p:spPr>
          <a:xfrm>
            <a:off x="-16565" y="-110836"/>
            <a:ext cx="12225130" cy="6968836"/>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85307" y="191261"/>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1214325" y="2002256"/>
            <a:ext cx="10191407" cy="3848912"/>
            <a:chOff x="521901" y="621456"/>
            <a:chExt cx="10031898" cy="1525330"/>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1" y="621456"/>
              <a:ext cx="9605743"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794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658111" y="1085627"/>
              <a:ext cx="9895688" cy="1061159"/>
            </a:xfrm>
            <a:prstGeom prst="rect">
              <a:avLst/>
            </a:prstGeom>
            <a:noFill/>
          </p:spPr>
          <p:txBody>
            <a:bodyPr wrap="square" rtlCol="0">
              <a:spAutoFit/>
            </a:bodyPr>
            <a:lstStyle/>
            <a:p>
              <a:r>
                <a:rPr lang="ja-JP" altLang="en-US" sz="8000" dirty="0">
                  <a:latin typeface="Bauhaus 93" pitchFamily="82" charset="0"/>
                  <a:ea typeface="HGPSoeiKakugothicUB" panose="020B0900000000000000" pitchFamily="34" charset="-128"/>
                </a:rPr>
                <a:t>③</a:t>
              </a:r>
              <a:r>
                <a:rPr kumimoji="1" lang="ja-JP" altLang="en-US" sz="8000" b="1" dirty="0"/>
                <a:t>音声認識会話機能</a:t>
              </a:r>
              <a:endParaRPr kumimoji="1" lang="en-US" altLang="ja-JP" sz="8000" b="1" dirty="0"/>
            </a:p>
            <a:p>
              <a:endParaRPr kumimoji="1" lang="en-US" altLang="ja-JP" sz="8800" dirty="0">
                <a:latin typeface="Bauhaus 93" pitchFamily="82" charset="0"/>
                <a:ea typeface="HGPSoeiKakugothicUB" panose="020B0900000000000000" pitchFamily="34" charset="-128"/>
              </a:endParaRPr>
            </a:p>
          </p:txBody>
        </p:sp>
      </p:grpSp>
      <p:pic>
        <p:nvPicPr>
          <p:cNvPr id="10" name="図 9" descr="抽象, 挿絵 が含まれている画像&#10;&#10;自動的に生成された説明">
            <a:extLst>
              <a:ext uri="{FF2B5EF4-FFF2-40B4-BE49-F238E27FC236}">
                <a16:creationId xmlns:a16="http://schemas.microsoft.com/office/drawing/2014/main" id="{78C4C8DB-E64D-49B3-BA1A-ECFE36473E34}"/>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2575488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中程度の精度で自動的に生成された説明">
            <a:extLst>
              <a:ext uri="{FF2B5EF4-FFF2-40B4-BE49-F238E27FC236}">
                <a16:creationId xmlns:a16="http://schemas.microsoft.com/office/drawing/2014/main" id="{F7F23D7A-BFD1-A747-A1BF-41F0B6D5AC94}"/>
              </a:ext>
            </a:extLst>
          </p:cNvPr>
          <p:cNvPicPr>
            <a:picLocks noChangeAspect="1"/>
          </p:cNvPicPr>
          <p:nvPr/>
        </p:nvPicPr>
        <p:blipFill>
          <a:blip r:embed="rId3"/>
          <a:stretch>
            <a:fillRect/>
          </a:stretch>
        </p:blipFill>
        <p:spPr>
          <a:xfrm>
            <a:off x="0" y="-68984"/>
            <a:ext cx="12471073" cy="6995968"/>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316776"/>
            <a:ext cx="7360715" cy="2322002"/>
            <a:chOff x="521900" y="320267"/>
            <a:chExt cx="10250922" cy="2322002"/>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320267"/>
              <a:ext cx="10250922" cy="1459482"/>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2123658"/>
            </a:xfrm>
            <a:prstGeom prst="rect">
              <a:avLst/>
            </a:prstGeom>
            <a:noFill/>
          </p:spPr>
          <p:txBody>
            <a:bodyPr wrap="square" rtlCol="0">
              <a:spAutoFit/>
            </a:bodyPr>
            <a:lstStyle/>
            <a:p>
              <a:r>
                <a:rPr lang="ja-JP" altLang="en-US" sz="6000" dirty="0">
                  <a:latin typeface="HGPSoeiKakugothicUB" panose="020B0900000000000000" pitchFamily="34" charset="-128"/>
                  <a:ea typeface="HGPSoeiKakugothicUB" panose="020B0900000000000000" pitchFamily="34" charset="-128"/>
                </a:rPr>
                <a:t>③</a:t>
              </a:r>
              <a:r>
                <a:rPr kumimoji="1" lang="ja-JP" altLang="en-US" sz="6000" b="1" dirty="0"/>
                <a:t>音声認識会話機能</a:t>
              </a:r>
              <a:endParaRPr kumimoji="1" lang="en-US" altLang="ja-JP" sz="6000" b="1" dirty="0"/>
            </a:p>
            <a:p>
              <a:endParaRPr kumimoji="1" lang="en-US" altLang="ja-JP" sz="7200" dirty="0">
                <a:latin typeface="Bauhaus 93" pitchFamily="82" charset="0"/>
                <a:ea typeface="HGPSoeiKakugothicUB" panose="020B0900000000000000" pitchFamily="34" charset="-128"/>
              </a:endParaRPr>
            </a:p>
          </p:txBody>
        </p:sp>
      </p:grpSp>
      <p:sp>
        <p:nvSpPr>
          <p:cNvPr id="13" name="コンテンツ プレースホルダー 2">
            <a:extLst>
              <a:ext uri="{FF2B5EF4-FFF2-40B4-BE49-F238E27FC236}">
                <a16:creationId xmlns:a16="http://schemas.microsoft.com/office/drawing/2014/main" id="{D99366B7-2505-4CE5-9E4B-0693F22DB3A2}"/>
              </a:ext>
            </a:extLst>
          </p:cNvPr>
          <p:cNvSpPr>
            <a:spLocks noGrp="1"/>
          </p:cNvSpPr>
          <p:nvPr>
            <p:ph idx="1"/>
          </p:nvPr>
        </p:nvSpPr>
        <p:spPr>
          <a:xfrm>
            <a:off x="838199" y="2311120"/>
            <a:ext cx="10536461" cy="4437549"/>
          </a:xfrm>
        </p:spPr>
        <p:txBody>
          <a:bodyPr>
            <a:normAutofit/>
          </a:bodyPr>
          <a:lstStyle/>
          <a:p>
            <a:r>
              <a:rPr lang="ja-JP" altLang="en-US" sz="4400" b="1" dirty="0"/>
              <a:t>音声認識</a:t>
            </a:r>
            <a:endParaRPr lang="en-US" altLang="ja-JP" sz="4400" b="1" dirty="0"/>
          </a:p>
          <a:p>
            <a:pPr marL="0" indent="0">
              <a:buNone/>
            </a:pPr>
            <a:r>
              <a:rPr lang="ja-JP" altLang="en-US" sz="4400" b="1" dirty="0"/>
              <a:t>　　　</a:t>
            </a:r>
            <a:r>
              <a:rPr lang="ja-JP" altLang="en-US" sz="4400" b="1" dirty="0">
                <a:solidFill>
                  <a:srgbClr val="C00000"/>
                </a:solidFill>
              </a:rPr>
              <a:t>音声入力を可能に</a:t>
            </a:r>
            <a:endParaRPr lang="en-US" altLang="ja-JP" sz="4400" b="1" dirty="0">
              <a:solidFill>
                <a:srgbClr val="C00000"/>
              </a:solidFill>
            </a:endParaRPr>
          </a:p>
          <a:p>
            <a:pPr marL="0" indent="0">
              <a:buNone/>
            </a:pPr>
            <a:endParaRPr lang="en-US" altLang="ja-JP" sz="4400" b="1" dirty="0"/>
          </a:p>
          <a:p>
            <a:r>
              <a:rPr lang="ja-JP" altLang="en-US" sz="4400" b="1" dirty="0"/>
              <a:t>会話</a:t>
            </a:r>
            <a:endParaRPr lang="en-US" altLang="ja-JP" sz="4400" b="1" dirty="0"/>
          </a:p>
          <a:p>
            <a:pPr marL="0" indent="0">
              <a:buNone/>
            </a:pPr>
            <a:r>
              <a:rPr kumimoji="1" lang="ja-JP" altLang="en-US" sz="4400" b="1" dirty="0"/>
              <a:t>　　　</a:t>
            </a:r>
            <a:r>
              <a:rPr lang="ja-JP" altLang="en-US" sz="4400" b="1" dirty="0">
                <a:solidFill>
                  <a:srgbClr val="C00000"/>
                </a:solidFill>
              </a:rPr>
              <a:t>注目を集める </a:t>
            </a:r>
            <a:r>
              <a:rPr lang="en-US" altLang="ja-JP" sz="4400" b="1" dirty="0">
                <a:solidFill>
                  <a:srgbClr val="C00000"/>
                </a:solidFill>
              </a:rPr>
              <a:t>/ </a:t>
            </a:r>
            <a:r>
              <a:rPr lang="ja-JP" altLang="en-US" sz="4400" b="1" dirty="0">
                <a:solidFill>
                  <a:srgbClr val="C00000"/>
                </a:solidFill>
              </a:rPr>
              <a:t>気をそらす</a:t>
            </a:r>
            <a:endParaRPr kumimoji="1" lang="en-US" altLang="ja-JP" sz="4400" b="1" dirty="0">
              <a:solidFill>
                <a:srgbClr val="C00000"/>
              </a:solidFill>
            </a:endParaRPr>
          </a:p>
          <a:p>
            <a:endParaRPr kumimoji="1" lang="ja-JP" altLang="en-US" sz="4400" b="1" dirty="0"/>
          </a:p>
        </p:txBody>
      </p:sp>
      <p:sp>
        <p:nvSpPr>
          <p:cNvPr id="5" name="矢印: 右 4">
            <a:extLst>
              <a:ext uri="{FF2B5EF4-FFF2-40B4-BE49-F238E27FC236}">
                <a16:creationId xmlns:a16="http://schemas.microsoft.com/office/drawing/2014/main" id="{893C5AB5-1487-4640-878A-90B488BF4EB1}"/>
              </a:ext>
            </a:extLst>
          </p:cNvPr>
          <p:cNvSpPr/>
          <p:nvPr/>
        </p:nvSpPr>
        <p:spPr>
          <a:xfrm>
            <a:off x="1245996" y="3144823"/>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8" name="矢印: 右 7">
            <a:extLst>
              <a:ext uri="{FF2B5EF4-FFF2-40B4-BE49-F238E27FC236}">
                <a16:creationId xmlns:a16="http://schemas.microsoft.com/office/drawing/2014/main" id="{332C2B3C-4D4B-4689-B020-40BC61D15B7F}"/>
              </a:ext>
            </a:extLst>
          </p:cNvPr>
          <p:cNvSpPr/>
          <p:nvPr/>
        </p:nvSpPr>
        <p:spPr>
          <a:xfrm>
            <a:off x="1245996" y="5285432"/>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4" name="図 13" descr="クマの置物&#10;&#10;低い精度で自動的に生成された説明">
            <a:extLst>
              <a:ext uri="{FF2B5EF4-FFF2-40B4-BE49-F238E27FC236}">
                <a16:creationId xmlns:a16="http://schemas.microsoft.com/office/drawing/2014/main" id="{9276F2BE-5B36-4820-AEDB-A094125E06BA}"/>
              </a:ext>
            </a:extLst>
          </p:cNvPr>
          <p:cNvPicPr>
            <a:picLocks noChangeAspect="1"/>
          </p:cNvPicPr>
          <p:nvPr/>
        </p:nvPicPr>
        <p:blipFill>
          <a:blip r:embed="rId4">
            <a:alphaModFix amt="5000"/>
          </a:blip>
          <a:stretch>
            <a:fillRect/>
          </a:stretch>
        </p:blipFill>
        <p:spPr>
          <a:xfrm>
            <a:off x="1868129" y="0"/>
            <a:ext cx="8455742" cy="6858000"/>
          </a:xfrm>
          <a:prstGeom prst="rect">
            <a:avLst/>
          </a:prstGeom>
        </p:spPr>
      </p:pic>
    </p:spTree>
    <p:extLst>
      <p:ext uri="{BB962C8B-B14F-4D97-AF65-F5344CB8AC3E}">
        <p14:creationId xmlns:p14="http://schemas.microsoft.com/office/powerpoint/2010/main" val="2808732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中程度の精度で自動的に生成された説明">
            <a:extLst>
              <a:ext uri="{FF2B5EF4-FFF2-40B4-BE49-F238E27FC236}">
                <a16:creationId xmlns:a16="http://schemas.microsoft.com/office/drawing/2014/main" id="{F7F23D7A-BFD1-A747-A1BF-41F0B6D5AC94}"/>
              </a:ext>
            </a:extLst>
          </p:cNvPr>
          <p:cNvPicPr>
            <a:picLocks noChangeAspect="1"/>
          </p:cNvPicPr>
          <p:nvPr/>
        </p:nvPicPr>
        <p:blipFill>
          <a:blip r:embed="rId3"/>
          <a:stretch>
            <a:fillRect/>
          </a:stretch>
        </p:blipFill>
        <p:spPr>
          <a:xfrm>
            <a:off x="0" y="-68984"/>
            <a:ext cx="12471073" cy="6995968"/>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316776"/>
            <a:ext cx="7360715" cy="2322002"/>
            <a:chOff x="521900" y="320267"/>
            <a:chExt cx="10250922" cy="2322002"/>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320267"/>
              <a:ext cx="10250922" cy="1459482"/>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2123658"/>
            </a:xfrm>
            <a:prstGeom prst="rect">
              <a:avLst/>
            </a:prstGeom>
            <a:noFill/>
          </p:spPr>
          <p:txBody>
            <a:bodyPr wrap="square" rtlCol="0">
              <a:spAutoFit/>
            </a:bodyPr>
            <a:lstStyle/>
            <a:p>
              <a:r>
                <a:rPr lang="ja-JP" altLang="en-US" sz="6000" dirty="0">
                  <a:latin typeface="HGPSoeiKakugothicUB" panose="020B0900000000000000" pitchFamily="34" charset="-128"/>
                  <a:ea typeface="HGPSoeiKakugothicUB" panose="020B0900000000000000" pitchFamily="34" charset="-128"/>
                </a:rPr>
                <a:t>③</a:t>
              </a:r>
              <a:r>
                <a:rPr kumimoji="1" lang="ja-JP" altLang="en-US" sz="6000" b="1" dirty="0"/>
                <a:t>音声認識会話機能</a:t>
              </a:r>
              <a:endParaRPr kumimoji="1" lang="en-US" altLang="ja-JP" sz="6000" b="1" dirty="0"/>
            </a:p>
            <a:p>
              <a:endParaRPr kumimoji="1" lang="en-US" altLang="ja-JP" sz="7200" dirty="0">
                <a:latin typeface="Bauhaus 93" pitchFamily="82" charset="0"/>
                <a:ea typeface="HGPSoeiKakugothicUB" panose="020B0900000000000000" pitchFamily="34" charset="-128"/>
              </a:endParaRPr>
            </a:p>
          </p:txBody>
        </p:sp>
      </p:grpSp>
      <p:sp>
        <p:nvSpPr>
          <p:cNvPr id="13" name="コンテンツ プレースホルダー 2">
            <a:extLst>
              <a:ext uri="{FF2B5EF4-FFF2-40B4-BE49-F238E27FC236}">
                <a16:creationId xmlns:a16="http://schemas.microsoft.com/office/drawing/2014/main" id="{D99366B7-2505-4CE5-9E4B-0693F22DB3A2}"/>
              </a:ext>
            </a:extLst>
          </p:cNvPr>
          <p:cNvSpPr>
            <a:spLocks noGrp="1"/>
          </p:cNvSpPr>
          <p:nvPr>
            <p:ph idx="1"/>
          </p:nvPr>
        </p:nvSpPr>
        <p:spPr>
          <a:xfrm>
            <a:off x="838199" y="2311121"/>
            <a:ext cx="10536461" cy="3865842"/>
          </a:xfrm>
        </p:spPr>
        <p:txBody>
          <a:bodyPr>
            <a:normAutofit/>
          </a:bodyPr>
          <a:lstStyle/>
          <a:p>
            <a:r>
              <a:rPr lang="ja-JP" altLang="en-US" sz="4400" b="1" dirty="0"/>
              <a:t>雑音除去</a:t>
            </a:r>
            <a:endParaRPr lang="en-US" altLang="ja-JP" sz="4400" b="1" dirty="0"/>
          </a:p>
          <a:p>
            <a:pPr marL="0" indent="0">
              <a:buNone/>
            </a:pPr>
            <a:r>
              <a:rPr lang="ja-JP" altLang="en-US" sz="4400" b="1" dirty="0"/>
              <a:t>　　　</a:t>
            </a:r>
            <a:r>
              <a:rPr lang="ja-JP" altLang="en-US" sz="4400" b="1" dirty="0">
                <a:solidFill>
                  <a:srgbClr val="C00000"/>
                </a:solidFill>
              </a:rPr>
              <a:t>周りの音に左右されない音声認識</a:t>
            </a:r>
            <a:endParaRPr lang="en-US" altLang="ja-JP" sz="4400" b="1" dirty="0">
              <a:solidFill>
                <a:srgbClr val="C00000"/>
              </a:solidFill>
            </a:endParaRPr>
          </a:p>
          <a:p>
            <a:pPr marL="0" indent="0">
              <a:buNone/>
            </a:pPr>
            <a:endParaRPr lang="en-US" altLang="ja-JP" sz="4400" b="1" dirty="0"/>
          </a:p>
          <a:p>
            <a:r>
              <a:rPr lang="ja-JP" altLang="en-US" sz="4400" b="1" dirty="0"/>
              <a:t>音楽再生機能と切り替え</a:t>
            </a:r>
            <a:endParaRPr lang="en-US" altLang="ja-JP" sz="4400" b="1" dirty="0"/>
          </a:p>
          <a:p>
            <a:pPr marL="0" indent="0">
              <a:buNone/>
            </a:pPr>
            <a:r>
              <a:rPr kumimoji="1" lang="ja-JP" altLang="en-US" sz="4400" b="1" dirty="0"/>
              <a:t>　　　</a:t>
            </a:r>
            <a:r>
              <a:rPr kumimoji="1" lang="ja-JP" altLang="en-US" sz="4400" b="1" dirty="0">
                <a:solidFill>
                  <a:srgbClr val="C00000"/>
                </a:solidFill>
              </a:rPr>
              <a:t>音声</a:t>
            </a:r>
            <a:r>
              <a:rPr lang="ja-JP" altLang="en-US" sz="4400" b="1" dirty="0">
                <a:solidFill>
                  <a:srgbClr val="C00000"/>
                </a:solidFill>
              </a:rPr>
              <a:t>入力により機能を切り替え</a:t>
            </a:r>
            <a:endParaRPr kumimoji="1" lang="en-US" altLang="ja-JP" sz="4400" b="1" dirty="0">
              <a:solidFill>
                <a:srgbClr val="C00000"/>
              </a:solidFill>
            </a:endParaRPr>
          </a:p>
          <a:p>
            <a:endParaRPr kumimoji="1" lang="ja-JP" altLang="en-US" sz="4400" b="1" dirty="0"/>
          </a:p>
        </p:txBody>
      </p:sp>
      <p:sp>
        <p:nvSpPr>
          <p:cNvPr id="5" name="矢印: 右 4">
            <a:extLst>
              <a:ext uri="{FF2B5EF4-FFF2-40B4-BE49-F238E27FC236}">
                <a16:creationId xmlns:a16="http://schemas.microsoft.com/office/drawing/2014/main" id="{893C5AB5-1487-4640-878A-90B488BF4EB1}"/>
              </a:ext>
            </a:extLst>
          </p:cNvPr>
          <p:cNvSpPr/>
          <p:nvPr/>
        </p:nvSpPr>
        <p:spPr>
          <a:xfrm>
            <a:off x="1245996" y="3144823"/>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8" name="矢印: 右 7">
            <a:extLst>
              <a:ext uri="{FF2B5EF4-FFF2-40B4-BE49-F238E27FC236}">
                <a16:creationId xmlns:a16="http://schemas.microsoft.com/office/drawing/2014/main" id="{332C2B3C-4D4B-4689-B020-40BC61D15B7F}"/>
              </a:ext>
            </a:extLst>
          </p:cNvPr>
          <p:cNvSpPr/>
          <p:nvPr/>
        </p:nvSpPr>
        <p:spPr>
          <a:xfrm>
            <a:off x="1245996" y="5285432"/>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4" name="図 13" descr="抽象, 挿絵 が含まれている画像&#10;&#10;自動的に生成された説明">
            <a:extLst>
              <a:ext uri="{FF2B5EF4-FFF2-40B4-BE49-F238E27FC236}">
                <a16:creationId xmlns:a16="http://schemas.microsoft.com/office/drawing/2014/main" id="{7AAF2BA7-E4F5-4CFC-9F5F-0D0D7304F710}"/>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147710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図形&#10;&#10;中程度の精度で自動的に生成された説明">
            <a:extLst>
              <a:ext uri="{FF2B5EF4-FFF2-40B4-BE49-F238E27FC236}">
                <a16:creationId xmlns:a16="http://schemas.microsoft.com/office/drawing/2014/main" id="{71DAA53D-4DFF-C540-975A-DF20D01C5210}"/>
              </a:ext>
            </a:extLst>
          </p:cNvPr>
          <p:cNvPicPr>
            <a:picLocks noChangeAspect="1"/>
          </p:cNvPicPr>
          <p:nvPr/>
        </p:nvPicPr>
        <p:blipFill>
          <a:blip r:embed="rId3"/>
          <a:stretch>
            <a:fillRect/>
          </a:stretch>
        </p:blipFill>
        <p:spPr>
          <a:xfrm>
            <a:off x="-16565" y="-110836"/>
            <a:ext cx="12225130" cy="6968836"/>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85307" y="191261"/>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1214325" y="2002256"/>
            <a:ext cx="10191407" cy="3848912"/>
            <a:chOff x="521901" y="621456"/>
            <a:chExt cx="10031898" cy="1525330"/>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1" y="621456"/>
              <a:ext cx="9605743"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794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658111" y="1085627"/>
              <a:ext cx="9895688" cy="1061159"/>
            </a:xfrm>
            <a:prstGeom prst="rect">
              <a:avLst/>
            </a:prstGeom>
            <a:noFill/>
          </p:spPr>
          <p:txBody>
            <a:bodyPr wrap="square" rtlCol="0">
              <a:spAutoFit/>
            </a:bodyPr>
            <a:lstStyle/>
            <a:p>
              <a:r>
                <a:rPr kumimoji="1" lang="ja-JP" altLang="en-US" sz="8000" b="1" dirty="0">
                  <a:latin typeface="Bauhaus 93" pitchFamily="82" charset="0"/>
                  <a:ea typeface="HGPSoeiKakugothicUB" panose="020B0900000000000000" pitchFamily="34" charset="-128"/>
                </a:rPr>
                <a:t>④</a:t>
              </a:r>
              <a:r>
                <a:rPr kumimoji="1" lang="ja-JP" altLang="en-US" sz="8000" b="1" dirty="0"/>
                <a:t>音楽再生機能</a:t>
              </a:r>
              <a:endParaRPr kumimoji="1" lang="en-US" altLang="ja-JP" sz="8000" b="1" dirty="0"/>
            </a:p>
            <a:p>
              <a:endParaRPr kumimoji="1" lang="en-US" altLang="ja-JP" sz="8800" dirty="0">
                <a:latin typeface="Bauhaus 93" pitchFamily="82" charset="0"/>
                <a:ea typeface="HGPSoeiKakugothicUB" panose="020B0900000000000000" pitchFamily="34" charset="-128"/>
              </a:endParaRPr>
            </a:p>
          </p:txBody>
        </p:sp>
      </p:grpSp>
      <p:pic>
        <p:nvPicPr>
          <p:cNvPr id="10" name="図 9" descr="クマの置物&#10;&#10;低い精度で自動的に生成された説明">
            <a:extLst>
              <a:ext uri="{FF2B5EF4-FFF2-40B4-BE49-F238E27FC236}">
                <a16:creationId xmlns:a16="http://schemas.microsoft.com/office/drawing/2014/main" id="{81037124-3104-4C0B-B9F2-1BA1282A95BA}"/>
              </a:ext>
            </a:extLst>
          </p:cNvPr>
          <p:cNvPicPr>
            <a:picLocks noChangeAspect="1"/>
          </p:cNvPicPr>
          <p:nvPr/>
        </p:nvPicPr>
        <p:blipFill>
          <a:blip r:embed="rId4">
            <a:alphaModFix amt="5000"/>
          </a:blip>
          <a:stretch>
            <a:fillRect/>
          </a:stretch>
        </p:blipFill>
        <p:spPr>
          <a:xfrm>
            <a:off x="1868129" y="0"/>
            <a:ext cx="8455742" cy="6858000"/>
          </a:xfrm>
          <a:prstGeom prst="rect">
            <a:avLst/>
          </a:prstGeom>
        </p:spPr>
      </p:pic>
    </p:spTree>
    <p:extLst>
      <p:ext uri="{BB962C8B-B14F-4D97-AF65-F5344CB8AC3E}">
        <p14:creationId xmlns:p14="http://schemas.microsoft.com/office/powerpoint/2010/main" val="2470761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中程度の精度で自動的に生成された説明">
            <a:extLst>
              <a:ext uri="{FF2B5EF4-FFF2-40B4-BE49-F238E27FC236}">
                <a16:creationId xmlns:a16="http://schemas.microsoft.com/office/drawing/2014/main" id="{F7F23D7A-BFD1-A747-A1BF-41F0B6D5AC94}"/>
              </a:ext>
            </a:extLst>
          </p:cNvPr>
          <p:cNvPicPr>
            <a:picLocks noChangeAspect="1"/>
          </p:cNvPicPr>
          <p:nvPr/>
        </p:nvPicPr>
        <p:blipFill>
          <a:blip r:embed="rId3"/>
          <a:stretch>
            <a:fillRect/>
          </a:stretch>
        </p:blipFill>
        <p:spPr>
          <a:xfrm>
            <a:off x="0" y="-68984"/>
            <a:ext cx="12471073" cy="6995968"/>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316776"/>
            <a:ext cx="7360715" cy="2322002"/>
            <a:chOff x="521900" y="320267"/>
            <a:chExt cx="10250922" cy="2322002"/>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320267"/>
              <a:ext cx="10250922" cy="1459482"/>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2123658"/>
            </a:xfrm>
            <a:prstGeom prst="rect">
              <a:avLst/>
            </a:prstGeom>
            <a:noFill/>
          </p:spPr>
          <p:txBody>
            <a:bodyPr wrap="square" rtlCol="0">
              <a:spAutoFit/>
            </a:bodyPr>
            <a:lstStyle/>
            <a:p>
              <a:r>
                <a:rPr lang="ja-JP" altLang="en-US" sz="6000" dirty="0">
                  <a:latin typeface="HGPSoeiKakugothicUB" panose="020B0900000000000000" pitchFamily="34" charset="-128"/>
                  <a:ea typeface="HGPSoeiKakugothicUB" panose="020B0900000000000000" pitchFamily="34" charset="-128"/>
                </a:rPr>
                <a:t>④音楽再生機能</a:t>
              </a:r>
              <a:endParaRPr kumimoji="1" lang="en-US" altLang="ja-JP" sz="6000" dirty="0"/>
            </a:p>
            <a:p>
              <a:endParaRPr kumimoji="1" lang="en-US" altLang="ja-JP" sz="7200" dirty="0">
                <a:latin typeface="Bauhaus 93" pitchFamily="82" charset="0"/>
                <a:ea typeface="HGPSoeiKakugothicUB" panose="020B0900000000000000" pitchFamily="34" charset="-128"/>
              </a:endParaRPr>
            </a:p>
          </p:txBody>
        </p:sp>
      </p:grpSp>
      <p:sp>
        <p:nvSpPr>
          <p:cNvPr id="13" name="コンテンツ プレースホルダー 2">
            <a:extLst>
              <a:ext uri="{FF2B5EF4-FFF2-40B4-BE49-F238E27FC236}">
                <a16:creationId xmlns:a16="http://schemas.microsoft.com/office/drawing/2014/main" id="{D99366B7-2505-4CE5-9E4B-0693F22DB3A2}"/>
              </a:ext>
            </a:extLst>
          </p:cNvPr>
          <p:cNvSpPr>
            <a:spLocks noGrp="1"/>
          </p:cNvSpPr>
          <p:nvPr>
            <p:ph idx="1"/>
          </p:nvPr>
        </p:nvSpPr>
        <p:spPr>
          <a:xfrm>
            <a:off x="838199" y="2311120"/>
            <a:ext cx="10536461" cy="4367976"/>
          </a:xfrm>
        </p:spPr>
        <p:txBody>
          <a:bodyPr>
            <a:normAutofit/>
          </a:bodyPr>
          <a:lstStyle/>
          <a:p>
            <a:r>
              <a:rPr lang="ja-JP" altLang="en-US" sz="4400" b="1" dirty="0"/>
              <a:t>音楽再生</a:t>
            </a:r>
            <a:endParaRPr lang="en-US" altLang="ja-JP" sz="4400" b="1" dirty="0"/>
          </a:p>
          <a:p>
            <a:pPr marL="0" indent="0">
              <a:buNone/>
            </a:pPr>
            <a:r>
              <a:rPr lang="ja-JP" altLang="en-US" sz="4400" b="1" dirty="0"/>
              <a:t>　　　</a:t>
            </a:r>
            <a:r>
              <a:rPr lang="ja-JP" altLang="en-US" sz="4400" b="1" dirty="0">
                <a:solidFill>
                  <a:srgbClr val="C00000"/>
                </a:solidFill>
              </a:rPr>
              <a:t>恐怖の感情をそらす</a:t>
            </a:r>
            <a:endParaRPr lang="en-US" altLang="ja-JP" sz="4400" b="1" dirty="0">
              <a:solidFill>
                <a:srgbClr val="C00000"/>
              </a:solidFill>
            </a:endParaRPr>
          </a:p>
          <a:p>
            <a:pPr marL="0" indent="0">
              <a:buNone/>
            </a:pPr>
            <a:r>
              <a:rPr lang="ja-JP" altLang="en-US" sz="4400" b="1" dirty="0">
                <a:solidFill>
                  <a:srgbClr val="C00000"/>
                </a:solidFill>
              </a:rPr>
              <a:t>　　　走行中に楽しんでもらう</a:t>
            </a:r>
            <a:endParaRPr lang="en-US" altLang="ja-JP" sz="4400" b="1" dirty="0">
              <a:solidFill>
                <a:srgbClr val="C00000"/>
              </a:solidFill>
            </a:endParaRPr>
          </a:p>
          <a:p>
            <a:pPr marL="0" indent="0">
              <a:buNone/>
            </a:pPr>
            <a:endParaRPr lang="en-US" altLang="ja-JP" sz="4400" b="1" dirty="0"/>
          </a:p>
          <a:p>
            <a:r>
              <a:rPr lang="ja-JP" altLang="en-US" sz="4400" b="1" dirty="0"/>
              <a:t>音楽切り替え</a:t>
            </a:r>
            <a:endParaRPr lang="en-US" altLang="ja-JP" sz="4400" b="1" dirty="0"/>
          </a:p>
          <a:p>
            <a:pPr marL="0" indent="0">
              <a:buNone/>
            </a:pPr>
            <a:r>
              <a:rPr kumimoji="1" lang="ja-JP" altLang="en-US" sz="4400" b="1" dirty="0"/>
              <a:t>　　　</a:t>
            </a:r>
            <a:r>
              <a:rPr lang="ja-JP" altLang="en-US" sz="4400" b="1" dirty="0">
                <a:solidFill>
                  <a:srgbClr val="C00000"/>
                </a:solidFill>
              </a:rPr>
              <a:t>音声入力により音楽を切り替え</a:t>
            </a:r>
            <a:endParaRPr kumimoji="1" lang="en-US" altLang="ja-JP" sz="4400" b="1" dirty="0">
              <a:solidFill>
                <a:srgbClr val="C00000"/>
              </a:solidFill>
            </a:endParaRPr>
          </a:p>
          <a:p>
            <a:endParaRPr kumimoji="1" lang="ja-JP" altLang="en-US" sz="4400" b="1" dirty="0"/>
          </a:p>
        </p:txBody>
      </p:sp>
      <p:sp>
        <p:nvSpPr>
          <p:cNvPr id="5" name="矢印: 右 4">
            <a:extLst>
              <a:ext uri="{FF2B5EF4-FFF2-40B4-BE49-F238E27FC236}">
                <a16:creationId xmlns:a16="http://schemas.microsoft.com/office/drawing/2014/main" id="{893C5AB5-1487-4640-878A-90B488BF4EB1}"/>
              </a:ext>
            </a:extLst>
          </p:cNvPr>
          <p:cNvSpPr/>
          <p:nvPr/>
        </p:nvSpPr>
        <p:spPr>
          <a:xfrm>
            <a:off x="1245996" y="3060718"/>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8" name="矢印: 右 7">
            <a:extLst>
              <a:ext uri="{FF2B5EF4-FFF2-40B4-BE49-F238E27FC236}">
                <a16:creationId xmlns:a16="http://schemas.microsoft.com/office/drawing/2014/main" id="{332C2B3C-4D4B-4689-B020-40BC61D15B7F}"/>
              </a:ext>
            </a:extLst>
          </p:cNvPr>
          <p:cNvSpPr/>
          <p:nvPr/>
        </p:nvSpPr>
        <p:spPr>
          <a:xfrm>
            <a:off x="1245996" y="6039819"/>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4" name="図 13" descr="抽象, 挿絵 が含まれている画像&#10;&#10;自動的に生成された説明">
            <a:extLst>
              <a:ext uri="{FF2B5EF4-FFF2-40B4-BE49-F238E27FC236}">
                <a16:creationId xmlns:a16="http://schemas.microsoft.com/office/drawing/2014/main" id="{3EBECA63-1718-41DD-BA52-4C4150A201CF}"/>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1495924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中程度の精度で自動的に生成された説明">
            <a:extLst>
              <a:ext uri="{FF2B5EF4-FFF2-40B4-BE49-F238E27FC236}">
                <a16:creationId xmlns:a16="http://schemas.microsoft.com/office/drawing/2014/main" id="{F7F23D7A-BFD1-A747-A1BF-41F0B6D5AC94}"/>
              </a:ext>
            </a:extLst>
          </p:cNvPr>
          <p:cNvPicPr>
            <a:picLocks noChangeAspect="1"/>
          </p:cNvPicPr>
          <p:nvPr/>
        </p:nvPicPr>
        <p:blipFill>
          <a:blip r:embed="rId3"/>
          <a:stretch>
            <a:fillRect/>
          </a:stretch>
        </p:blipFill>
        <p:spPr>
          <a:xfrm>
            <a:off x="0" y="-68984"/>
            <a:ext cx="12471073" cy="6995968"/>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316776"/>
            <a:ext cx="7360715" cy="2322002"/>
            <a:chOff x="521900" y="320267"/>
            <a:chExt cx="10250922" cy="2322002"/>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320267"/>
              <a:ext cx="10250922" cy="1459482"/>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2123658"/>
            </a:xfrm>
            <a:prstGeom prst="rect">
              <a:avLst/>
            </a:prstGeom>
            <a:noFill/>
          </p:spPr>
          <p:txBody>
            <a:bodyPr wrap="square" rtlCol="0">
              <a:spAutoFit/>
            </a:bodyPr>
            <a:lstStyle/>
            <a:p>
              <a:r>
                <a:rPr lang="ja-JP" altLang="en-US" sz="6000" dirty="0">
                  <a:latin typeface="HGPSoeiKakugothicUB" panose="020B0900000000000000" pitchFamily="34" charset="-128"/>
                  <a:ea typeface="HGPSoeiKakugothicUB" panose="020B0900000000000000" pitchFamily="34" charset="-128"/>
                </a:rPr>
                <a:t>④音楽再生機能</a:t>
              </a:r>
              <a:endParaRPr kumimoji="1" lang="en-US" altLang="ja-JP" sz="6000" dirty="0"/>
            </a:p>
            <a:p>
              <a:endParaRPr kumimoji="1" lang="en-US" altLang="ja-JP" sz="7200" dirty="0">
                <a:latin typeface="Bauhaus 93" pitchFamily="82" charset="0"/>
                <a:ea typeface="HGPSoeiKakugothicUB" panose="020B0900000000000000" pitchFamily="34" charset="-128"/>
              </a:endParaRPr>
            </a:p>
          </p:txBody>
        </p:sp>
      </p:grpSp>
      <p:sp>
        <p:nvSpPr>
          <p:cNvPr id="13" name="コンテンツ プレースホルダー 2">
            <a:extLst>
              <a:ext uri="{FF2B5EF4-FFF2-40B4-BE49-F238E27FC236}">
                <a16:creationId xmlns:a16="http://schemas.microsoft.com/office/drawing/2014/main" id="{D99366B7-2505-4CE5-9E4B-0693F22DB3A2}"/>
              </a:ext>
            </a:extLst>
          </p:cNvPr>
          <p:cNvSpPr>
            <a:spLocks noGrp="1"/>
          </p:cNvSpPr>
          <p:nvPr>
            <p:ph idx="1"/>
          </p:nvPr>
        </p:nvSpPr>
        <p:spPr>
          <a:xfrm>
            <a:off x="838199" y="2675382"/>
            <a:ext cx="10536461" cy="3865842"/>
          </a:xfrm>
        </p:spPr>
        <p:txBody>
          <a:bodyPr>
            <a:normAutofit/>
          </a:bodyPr>
          <a:lstStyle/>
          <a:p>
            <a:r>
              <a:rPr lang="ja-JP" altLang="en-US" sz="4400" b="1" dirty="0"/>
              <a:t>音声認識会話機能と切り替え</a:t>
            </a:r>
            <a:endParaRPr lang="en-US" altLang="ja-JP" sz="4400" b="1" dirty="0"/>
          </a:p>
          <a:p>
            <a:pPr marL="0" indent="0">
              <a:buNone/>
            </a:pPr>
            <a:r>
              <a:rPr lang="ja-JP" altLang="en-US" sz="4400" b="1" dirty="0"/>
              <a:t>　　　</a:t>
            </a:r>
            <a:r>
              <a:rPr lang="ja-JP" altLang="en-US" sz="4400" b="1" dirty="0">
                <a:solidFill>
                  <a:srgbClr val="C00000"/>
                </a:solidFill>
              </a:rPr>
              <a:t>音声入力により機能を切り替え</a:t>
            </a:r>
            <a:endParaRPr lang="en-US" altLang="ja-JP" sz="4400" b="1" dirty="0">
              <a:solidFill>
                <a:srgbClr val="C00000"/>
              </a:solidFill>
            </a:endParaRPr>
          </a:p>
          <a:p>
            <a:pPr marL="0" indent="0">
              <a:buNone/>
            </a:pPr>
            <a:endParaRPr lang="en-US" altLang="ja-JP" sz="4400" b="1" dirty="0"/>
          </a:p>
          <a:p>
            <a:endParaRPr kumimoji="1" lang="en-US" altLang="ja-JP" sz="4400" b="1" dirty="0">
              <a:solidFill>
                <a:srgbClr val="FF0000"/>
              </a:solidFill>
            </a:endParaRPr>
          </a:p>
          <a:p>
            <a:endParaRPr kumimoji="1" lang="ja-JP" altLang="en-US" sz="4400" b="1" dirty="0"/>
          </a:p>
        </p:txBody>
      </p:sp>
      <p:sp>
        <p:nvSpPr>
          <p:cNvPr id="5" name="矢印: 右 4">
            <a:extLst>
              <a:ext uri="{FF2B5EF4-FFF2-40B4-BE49-F238E27FC236}">
                <a16:creationId xmlns:a16="http://schemas.microsoft.com/office/drawing/2014/main" id="{893C5AB5-1487-4640-878A-90B488BF4EB1}"/>
              </a:ext>
            </a:extLst>
          </p:cNvPr>
          <p:cNvSpPr/>
          <p:nvPr/>
        </p:nvSpPr>
        <p:spPr>
          <a:xfrm>
            <a:off x="1245996" y="3429000"/>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4" name="図 13" descr="クマの置物&#10;&#10;低い精度で自動的に生成された説明">
            <a:extLst>
              <a:ext uri="{FF2B5EF4-FFF2-40B4-BE49-F238E27FC236}">
                <a16:creationId xmlns:a16="http://schemas.microsoft.com/office/drawing/2014/main" id="{3D824C83-964F-4E17-99B3-0C6DDFFD96B0}"/>
              </a:ext>
            </a:extLst>
          </p:cNvPr>
          <p:cNvPicPr>
            <a:picLocks noChangeAspect="1"/>
          </p:cNvPicPr>
          <p:nvPr/>
        </p:nvPicPr>
        <p:blipFill>
          <a:blip r:embed="rId4">
            <a:alphaModFix amt="5000"/>
          </a:blip>
          <a:stretch>
            <a:fillRect/>
          </a:stretch>
        </p:blipFill>
        <p:spPr>
          <a:xfrm>
            <a:off x="1868129" y="0"/>
            <a:ext cx="8455742" cy="6858000"/>
          </a:xfrm>
          <a:prstGeom prst="rect">
            <a:avLst/>
          </a:prstGeom>
        </p:spPr>
      </p:pic>
    </p:spTree>
    <p:extLst>
      <p:ext uri="{BB962C8B-B14F-4D97-AF65-F5344CB8AC3E}">
        <p14:creationId xmlns:p14="http://schemas.microsoft.com/office/powerpoint/2010/main" val="1571636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図形&#10;&#10;中程度の精度で自動的に生成された説明">
            <a:extLst>
              <a:ext uri="{FF2B5EF4-FFF2-40B4-BE49-F238E27FC236}">
                <a16:creationId xmlns:a16="http://schemas.microsoft.com/office/drawing/2014/main" id="{71DAA53D-4DFF-C540-975A-DF20D01C5210}"/>
              </a:ext>
            </a:extLst>
          </p:cNvPr>
          <p:cNvPicPr>
            <a:picLocks noChangeAspect="1"/>
          </p:cNvPicPr>
          <p:nvPr/>
        </p:nvPicPr>
        <p:blipFill>
          <a:blip r:embed="rId3"/>
          <a:stretch>
            <a:fillRect/>
          </a:stretch>
        </p:blipFill>
        <p:spPr>
          <a:xfrm>
            <a:off x="-16565" y="-110836"/>
            <a:ext cx="12225130" cy="6968836"/>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85307" y="191261"/>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1214325" y="2002256"/>
            <a:ext cx="10191407" cy="3848912"/>
            <a:chOff x="521901" y="621456"/>
            <a:chExt cx="10031898" cy="1525330"/>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1" y="621456"/>
              <a:ext cx="9605743"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794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658111" y="1085627"/>
              <a:ext cx="9895688" cy="1061159"/>
            </a:xfrm>
            <a:prstGeom prst="rect">
              <a:avLst/>
            </a:prstGeom>
            <a:noFill/>
          </p:spPr>
          <p:txBody>
            <a:bodyPr wrap="square" rtlCol="0">
              <a:spAutoFit/>
            </a:bodyPr>
            <a:lstStyle/>
            <a:p>
              <a:r>
                <a:rPr kumimoji="1" lang="ja-JP" altLang="en-US" sz="8000" dirty="0">
                  <a:latin typeface="HGP創英角ｺﾞｼｯｸUB" panose="020B0A00000000000000" pitchFamily="50" charset="-128"/>
                  <a:ea typeface="HGP創英角ｺﾞｼｯｸUB" panose="020B0A00000000000000" pitchFamily="50" charset="-128"/>
                </a:rPr>
                <a:t>④</a:t>
              </a:r>
              <a:r>
                <a:rPr lang="ja-JP" altLang="en-US" sz="8000" dirty="0">
                  <a:latin typeface="HGP創英角ｺﾞｼｯｸUB" panose="020B0A00000000000000" pitchFamily="50" charset="-128"/>
                  <a:ea typeface="HGP創英角ｺﾞｼｯｸUB" panose="020B0A00000000000000" pitchFamily="50" charset="-128"/>
                </a:rPr>
                <a:t>遠隔操作</a:t>
              </a:r>
              <a:r>
                <a:rPr kumimoji="1" lang="ja-JP" altLang="en-US" sz="8000" dirty="0">
                  <a:latin typeface="HGP創英角ｺﾞｼｯｸUB" panose="020B0A00000000000000" pitchFamily="50" charset="-128"/>
                  <a:ea typeface="HGP創英角ｺﾞｼｯｸUB" panose="020B0A00000000000000" pitchFamily="50" charset="-128"/>
                </a:rPr>
                <a:t>機能</a:t>
              </a:r>
              <a:endParaRPr kumimoji="1" lang="en-US" altLang="ja-JP" sz="8000" dirty="0">
                <a:latin typeface="HGP創英角ｺﾞｼｯｸUB" panose="020B0A00000000000000" pitchFamily="50" charset="-128"/>
                <a:ea typeface="HGP創英角ｺﾞｼｯｸUB" panose="020B0A00000000000000" pitchFamily="50" charset="-128"/>
              </a:endParaRPr>
            </a:p>
            <a:p>
              <a:endParaRPr kumimoji="1" lang="en-US" altLang="ja-JP" sz="8800" dirty="0">
                <a:latin typeface="Bauhaus 93" pitchFamily="82" charset="0"/>
                <a:ea typeface="HGPSoeiKakugothicUB" panose="020B0900000000000000" pitchFamily="34" charset="-128"/>
              </a:endParaRPr>
            </a:p>
          </p:txBody>
        </p:sp>
      </p:grpSp>
      <p:pic>
        <p:nvPicPr>
          <p:cNvPr id="10" name="図 9" descr="抽象, 挿絵 が含まれている画像&#10;&#10;自動的に生成された説明">
            <a:extLst>
              <a:ext uri="{FF2B5EF4-FFF2-40B4-BE49-F238E27FC236}">
                <a16:creationId xmlns:a16="http://schemas.microsoft.com/office/drawing/2014/main" id="{C07CCB22-409D-4308-B09F-254FE9085410}"/>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912221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中程度の精度で自動的に生成された説明">
            <a:extLst>
              <a:ext uri="{FF2B5EF4-FFF2-40B4-BE49-F238E27FC236}">
                <a16:creationId xmlns:a16="http://schemas.microsoft.com/office/drawing/2014/main" id="{F7F23D7A-BFD1-A747-A1BF-41F0B6D5AC94}"/>
              </a:ext>
            </a:extLst>
          </p:cNvPr>
          <p:cNvPicPr>
            <a:picLocks noChangeAspect="1"/>
          </p:cNvPicPr>
          <p:nvPr/>
        </p:nvPicPr>
        <p:blipFill>
          <a:blip r:embed="rId3"/>
          <a:stretch>
            <a:fillRect/>
          </a:stretch>
        </p:blipFill>
        <p:spPr>
          <a:xfrm>
            <a:off x="0" y="-68984"/>
            <a:ext cx="12471073" cy="6995968"/>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316776"/>
            <a:ext cx="7360715" cy="2322002"/>
            <a:chOff x="521900" y="320267"/>
            <a:chExt cx="10250922" cy="2322002"/>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320267"/>
              <a:ext cx="10250922" cy="1459482"/>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2123658"/>
            </a:xfrm>
            <a:prstGeom prst="rect">
              <a:avLst/>
            </a:prstGeom>
            <a:noFill/>
          </p:spPr>
          <p:txBody>
            <a:bodyPr wrap="square" rtlCol="0">
              <a:spAutoFit/>
            </a:bodyPr>
            <a:lstStyle/>
            <a:p>
              <a:r>
                <a:rPr lang="ja-JP" altLang="en-US" sz="6000" dirty="0">
                  <a:latin typeface="HGPSoeiKakugothicUB" panose="020B0900000000000000" pitchFamily="34" charset="-128"/>
                  <a:ea typeface="HGPSoeiKakugothicUB" panose="020B0900000000000000" pitchFamily="34" charset="-128"/>
                </a:rPr>
                <a:t>④遠隔操作機能</a:t>
              </a:r>
              <a:endParaRPr kumimoji="1" lang="en-US" altLang="ja-JP" sz="6000" dirty="0"/>
            </a:p>
            <a:p>
              <a:endParaRPr kumimoji="1" lang="en-US" altLang="ja-JP" sz="7200" dirty="0">
                <a:latin typeface="Bauhaus 93" pitchFamily="82" charset="0"/>
                <a:ea typeface="HGPSoeiKakugothicUB" panose="020B0900000000000000" pitchFamily="34" charset="-128"/>
              </a:endParaRPr>
            </a:p>
          </p:txBody>
        </p:sp>
      </p:grpSp>
      <p:sp>
        <p:nvSpPr>
          <p:cNvPr id="13" name="コンテンツ プレースホルダー 2">
            <a:extLst>
              <a:ext uri="{FF2B5EF4-FFF2-40B4-BE49-F238E27FC236}">
                <a16:creationId xmlns:a16="http://schemas.microsoft.com/office/drawing/2014/main" id="{D99366B7-2505-4CE5-9E4B-0693F22DB3A2}"/>
              </a:ext>
            </a:extLst>
          </p:cNvPr>
          <p:cNvSpPr>
            <a:spLocks noGrp="1"/>
          </p:cNvSpPr>
          <p:nvPr>
            <p:ph idx="1"/>
          </p:nvPr>
        </p:nvSpPr>
        <p:spPr>
          <a:xfrm>
            <a:off x="838199" y="2675382"/>
            <a:ext cx="10536461" cy="3865842"/>
          </a:xfrm>
        </p:spPr>
        <p:txBody>
          <a:bodyPr>
            <a:normAutofit/>
          </a:bodyPr>
          <a:lstStyle/>
          <a:p>
            <a:r>
              <a:rPr lang="en-US" altLang="ja-JP" sz="4400" b="1" dirty="0"/>
              <a:t>Web</a:t>
            </a:r>
            <a:r>
              <a:rPr lang="ja-JP" altLang="en-US" sz="4400" b="1" dirty="0"/>
              <a:t>アプリ</a:t>
            </a:r>
            <a:endParaRPr lang="en-US" altLang="ja-JP" sz="4400" b="1" dirty="0"/>
          </a:p>
          <a:p>
            <a:pPr marL="0" indent="0">
              <a:buNone/>
            </a:pPr>
            <a:r>
              <a:rPr lang="ja-JP" altLang="en-US" sz="4400" b="1" dirty="0">
                <a:solidFill>
                  <a:srgbClr val="C00000"/>
                </a:solidFill>
              </a:rPr>
              <a:t>　　　</a:t>
            </a:r>
            <a:r>
              <a:rPr lang="ja-JP" altLang="en-US" sz="4000" b="1" dirty="0">
                <a:solidFill>
                  <a:srgbClr val="C00000"/>
                </a:solidFill>
              </a:rPr>
              <a:t>インストールの</a:t>
            </a:r>
            <a:endParaRPr lang="en-US" altLang="ja-JP" sz="4000" b="1" dirty="0">
              <a:solidFill>
                <a:srgbClr val="C00000"/>
              </a:solidFill>
            </a:endParaRPr>
          </a:p>
          <a:p>
            <a:pPr marL="0" indent="0">
              <a:buNone/>
            </a:pPr>
            <a:r>
              <a:rPr lang="ja-JP" altLang="en-US" sz="4000" b="1" dirty="0">
                <a:solidFill>
                  <a:srgbClr val="C00000"/>
                </a:solidFill>
              </a:rPr>
              <a:t>　　　 必要なくすぐに</a:t>
            </a:r>
            <a:endParaRPr lang="en-US" altLang="ja-JP" sz="4000" b="1" dirty="0">
              <a:solidFill>
                <a:srgbClr val="C00000"/>
              </a:solidFill>
            </a:endParaRPr>
          </a:p>
          <a:p>
            <a:pPr marL="0" indent="0">
              <a:buNone/>
            </a:pPr>
            <a:r>
              <a:rPr lang="ja-JP" altLang="en-US" sz="4000" b="1" dirty="0">
                <a:solidFill>
                  <a:srgbClr val="C00000"/>
                </a:solidFill>
              </a:rPr>
              <a:t>　　　 使える</a:t>
            </a:r>
            <a:endParaRPr lang="en-US" altLang="ja-JP" sz="4000" b="1" dirty="0">
              <a:solidFill>
                <a:srgbClr val="C00000"/>
              </a:solidFill>
            </a:endParaRPr>
          </a:p>
          <a:p>
            <a:pPr marL="0" indent="0">
              <a:buNone/>
            </a:pPr>
            <a:endParaRPr lang="en-US" altLang="ja-JP" sz="4400" b="1" dirty="0"/>
          </a:p>
          <a:p>
            <a:endParaRPr kumimoji="1" lang="ja-JP" altLang="en-US" sz="4400" b="1" dirty="0"/>
          </a:p>
        </p:txBody>
      </p:sp>
      <p:sp>
        <p:nvSpPr>
          <p:cNvPr id="5" name="矢印: 右 4">
            <a:extLst>
              <a:ext uri="{FF2B5EF4-FFF2-40B4-BE49-F238E27FC236}">
                <a16:creationId xmlns:a16="http://schemas.microsoft.com/office/drawing/2014/main" id="{893C5AB5-1487-4640-878A-90B488BF4EB1}"/>
              </a:ext>
            </a:extLst>
          </p:cNvPr>
          <p:cNvSpPr/>
          <p:nvPr/>
        </p:nvSpPr>
        <p:spPr>
          <a:xfrm>
            <a:off x="1245996" y="3429000"/>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4" name="図 13" descr="ダイアグラム&#10;&#10;自動的に生成された説明">
            <a:extLst>
              <a:ext uri="{FF2B5EF4-FFF2-40B4-BE49-F238E27FC236}">
                <a16:creationId xmlns:a16="http://schemas.microsoft.com/office/drawing/2014/main" id="{C0EFB617-81BA-46ED-9B84-4D68F9AF3610}"/>
              </a:ext>
            </a:extLst>
          </p:cNvPr>
          <p:cNvPicPr>
            <a:picLocks noChangeAspect="1"/>
          </p:cNvPicPr>
          <p:nvPr/>
        </p:nvPicPr>
        <p:blipFill>
          <a:blip r:embed="rId4"/>
          <a:stretch>
            <a:fillRect/>
          </a:stretch>
        </p:blipFill>
        <p:spPr>
          <a:xfrm>
            <a:off x="6564750" y="3153225"/>
            <a:ext cx="2672369" cy="3648617"/>
          </a:xfrm>
          <a:prstGeom prst="rect">
            <a:avLst/>
          </a:prstGeom>
          <a:ln w="88900" cap="sq" cmpd="thickThin">
            <a:solidFill>
              <a:srgbClr val="000000"/>
            </a:solidFill>
            <a:prstDash val="solid"/>
            <a:miter lim="800000"/>
          </a:ln>
          <a:effectLst>
            <a:innerShdw blurRad="76200">
              <a:srgbClr val="000000"/>
            </a:innerShdw>
          </a:effectLst>
        </p:spPr>
      </p:pic>
      <p:pic>
        <p:nvPicPr>
          <p:cNvPr id="15" name="図 14" descr="テーブル が含まれている画像&#10;&#10;自動的に生成された説明">
            <a:extLst>
              <a:ext uri="{FF2B5EF4-FFF2-40B4-BE49-F238E27FC236}">
                <a16:creationId xmlns:a16="http://schemas.microsoft.com/office/drawing/2014/main" id="{77A44D26-E71B-4592-BDAF-EB19255406DF}"/>
              </a:ext>
            </a:extLst>
          </p:cNvPr>
          <p:cNvPicPr>
            <a:picLocks noChangeAspect="1"/>
          </p:cNvPicPr>
          <p:nvPr/>
        </p:nvPicPr>
        <p:blipFill>
          <a:blip r:embed="rId5"/>
          <a:stretch>
            <a:fillRect/>
          </a:stretch>
        </p:blipFill>
        <p:spPr>
          <a:xfrm>
            <a:off x="9508791" y="3153264"/>
            <a:ext cx="2678335" cy="3648617"/>
          </a:xfrm>
          <a:prstGeom prst="rect">
            <a:avLst/>
          </a:prstGeom>
          <a:ln w="88900" cap="sq" cmpd="thickThin">
            <a:solidFill>
              <a:srgbClr val="000000"/>
            </a:solidFill>
            <a:prstDash val="solid"/>
            <a:miter lim="800000"/>
          </a:ln>
          <a:effectLst>
            <a:innerShdw blurRad="76200">
              <a:srgbClr val="000000"/>
            </a:innerShdw>
          </a:effectLst>
        </p:spPr>
      </p:pic>
      <p:pic>
        <p:nvPicPr>
          <p:cNvPr id="16" name="図 15" descr="クマの置物&#10;&#10;低い精度で自動的に生成された説明">
            <a:extLst>
              <a:ext uri="{FF2B5EF4-FFF2-40B4-BE49-F238E27FC236}">
                <a16:creationId xmlns:a16="http://schemas.microsoft.com/office/drawing/2014/main" id="{08A96C67-BEAD-44CF-A7B1-CA44B0F0CD54}"/>
              </a:ext>
            </a:extLst>
          </p:cNvPr>
          <p:cNvPicPr>
            <a:picLocks noChangeAspect="1"/>
          </p:cNvPicPr>
          <p:nvPr/>
        </p:nvPicPr>
        <p:blipFill>
          <a:blip r:embed="rId6">
            <a:alphaModFix amt="5000"/>
          </a:blip>
          <a:stretch>
            <a:fillRect/>
          </a:stretch>
        </p:blipFill>
        <p:spPr>
          <a:xfrm>
            <a:off x="1868129" y="0"/>
            <a:ext cx="8455742" cy="6858000"/>
          </a:xfrm>
          <a:prstGeom prst="rect">
            <a:avLst/>
          </a:prstGeom>
        </p:spPr>
      </p:pic>
    </p:spTree>
    <p:extLst>
      <p:ext uri="{BB962C8B-B14F-4D97-AF65-F5344CB8AC3E}">
        <p14:creationId xmlns:p14="http://schemas.microsoft.com/office/powerpoint/2010/main" val="429419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図形&#10;&#10;中程度の精度で自動的に生成された説明">
            <a:extLst>
              <a:ext uri="{FF2B5EF4-FFF2-40B4-BE49-F238E27FC236}">
                <a16:creationId xmlns:a16="http://schemas.microsoft.com/office/drawing/2014/main" id="{132FAE89-5EEA-6D40-B527-D9E8A3A13910}"/>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318692" y="214687"/>
            <a:ext cx="10285397" cy="1459317"/>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55575" cap="flat">
            <a:solidFill>
              <a:srgbClr val="C00000"/>
            </a:solidFill>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581526" y="281563"/>
            <a:ext cx="10515600" cy="1325563"/>
          </a:xfrm>
          <a:ln>
            <a:noFill/>
          </a:ln>
        </p:spPr>
        <p:txBody>
          <a:bodyPr>
            <a:normAutofit/>
          </a:bodyPr>
          <a:lstStyle/>
          <a:p>
            <a:r>
              <a:rPr lang="ja-JP" altLang="en-US" sz="7200">
                <a:latin typeface="HGPSoeiKakugothicUB" panose="020B0900000000000000" pitchFamily="34" charset="-128"/>
                <a:ea typeface="HGPSoeiKakugothicUB" panose="020B0900000000000000" pitchFamily="34" charset="-128"/>
              </a:rPr>
              <a:t>注射は幼少期の天敵？！</a:t>
            </a:r>
            <a:endParaRPr kumimoji="1" lang="ja-JP" altLang="en-US" sz="7200">
              <a:solidFill>
                <a:srgbClr val="C30000"/>
              </a:solidFill>
              <a:latin typeface="HGPSoeiKakugothicUB" panose="020B0900000000000000" pitchFamily="34" charset="-128"/>
              <a:ea typeface="HGPSoeiKakugothicUB" panose="020B0900000000000000" pitchFamily="34" charset="-128"/>
            </a:endParaRPr>
          </a:p>
        </p:txBody>
      </p:sp>
      <p:sp>
        <p:nvSpPr>
          <p:cNvPr id="9" name="テキスト ボックス 8">
            <a:extLst>
              <a:ext uri="{FF2B5EF4-FFF2-40B4-BE49-F238E27FC236}">
                <a16:creationId xmlns:a16="http://schemas.microsoft.com/office/drawing/2014/main" id="{466C199A-8E01-3D41-A72F-2F8BF784EC9B}"/>
              </a:ext>
            </a:extLst>
          </p:cNvPr>
          <p:cNvSpPr txBox="1"/>
          <p:nvPr/>
        </p:nvSpPr>
        <p:spPr>
          <a:xfrm>
            <a:off x="318692" y="2667000"/>
            <a:ext cx="11870267" cy="923330"/>
          </a:xfrm>
          <a:prstGeom prst="rect">
            <a:avLst/>
          </a:prstGeom>
          <a:noFill/>
          <a:ln w="19050">
            <a:noFill/>
          </a:ln>
        </p:spPr>
        <p:txBody>
          <a:bodyPr wrap="square" rtlCol="0">
            <a:spAutoFit/>
          </a:bodyPr>
          <a:lstStyle/>
          <a:p>
            <a:r>
              <a:rPr lang="ja-JP" altLang="en-US" sz="5400">
                <a:solidFill>
                  <a:srgbClr val="C00000"/>
                </a:solidFill>
                <a:latin typeface="HGPSoeiKakugothicUB" panose="020B0900000000000000" pitchFamily="34" charset="-128"/>
                <a:ea typeface="HGPSoeiKakugothicUB" panose="020B0900000000000000" pitchFamily="34" charset="-128"/>
              </a:rPr>
              <a:t>・注射で泣いてしまう</a:t>
            </a:r>
            <a:endParaRPr lang="en-US" altLang="ja-JP" sz="5400" dirty="0">
              <a:solidFill>
                <a:srgbClr val="C00000"/>
              </a:solidFill>
              <a:latin typeface="HGPSoeiKakugothicUB" panose="020B0900000000000000" pitchFamily="34" charset="-128"/>
              <a:ea typeface="HGPSoeiKakugothicUB" panose="020B0900000000000000" pitchFamily="34" charset="-128"/>
            </a:endParaRPr>
          </a:p>
        </p:txBody>
      </p:sp>
      <p:sp>
        <p:nvSpPr>
          <p:cNvPr id="8" name="テキスト ボックス 7">
            <a:extLst>
              <a:ext uri="{FF2B5EF4-FFF2-40B4-BE49-F238E27FC236}">
                <a16:creationId xmlns:a16="http://schemas.microsoft.com/office/drawing/2014/main" id="{76FFFBC9-F86D-9848-91B3-1C57CDA09CCB}"/>
              </a:ext>
            </a:extLst>
          </p:cNvPr>
          <p:cNvSpPr txBox="1"/>
          <p:nvPr/>
        </p:nvSpPr>
        <p:spPr>
          <a:xfrm>
            <a:off x="315651" y="3590330"/>
            <a:ext cx="11870267" cy="923330"/>
          </a:xfrm>
          <a:prstGeom prst="rect">
            <a:avLst/>
          </a:prstGeom>
          <a:noFill/>
          <a:ln w="19050">
            <a:noFill/>
          </a:ln>
        </p:spPr>
        <p:txBody>
          <a:bodyPr wrap="square" rtlCol="0">
            <a:spAutoFit/>
          </a:bodyPr>
          <a:lstStyle/>
          <a:p>
            <a:r>
              <a:rPr lang="ja-JP" altLang="en-US" sz="5400">
                <a:solidFill>
                  <a:srgbClr val="C00000"/>
                </a:solidFill>
                <a:latin typeface="HGPSoeiKakugothicUB" panose="020B0900000000000000" pitchFamily="34" charset="-128"/>
                <a:ea typeface="HGPSoeiKakugothicUB" panose="020B0900000000000000" pitchFamily="34" charset="-128"/>
              </a:rPr>
              <a:t>・注射をするとき力んで針が入らない</a:t>
            </a:r>
            <a:endParaRPr lang="en-US" altLang="ja-JP" sz="5400" dirty="0">
              <a:solidFill>
                <a:srgbClr val="C00000"/>
              </a:solidFill>
              <a:latin typeface="HGPSoeiKakugothicUB" panose="020B0900000000000000" pitchFamily="34" charset="-128"/>
              <a:ea typeface="HGPSoeiKakugothicUB" panose="020B0900000000000000" pitchFamily="34" charset="-128"/>
            </a:endParaRPr>
          </a:p>
        </p:txBody>
      </p:sp>
      <p:pic>
        <p:nvPicPr>
          <p:cNvPr id="4" name="図 3" descr="時計, クマ が含まれている画像&#10;&#10;自動的に生成された説明">
            <a:extLst>
              <a:ext uri="{FF2B5EF4-FFF2-40B4-BE49-F238E27FC236}">
                <a16:creationId xmlns:a16="http://schemas.microsoft.com/office/drawing/2014/main" id="{FA9FA65D-EFB7-6845-837E-F20275F038DA}"/>
              </a:ext>
            </a:extLst>
          </p:cNvPr>
          <p:cNvPicPr>
            <a:picLocks noChangeAspect="1"/>
          </p:cNvPicPr>
          <p:nvPr/>
        </p:nvPicPr>
        <p:blipFill>
          <a:blip r:embed="rId4"/>
          <a:stretch>
            <a:fillRect/>
          </a:stretch>
        </p:blipFill>
        <p:spPr>
          <a:xfrm>
            <a:off x="9645918" y="4841163"/>
            <a:ext cx="2540000" cy="2209800"/>
          </a:xfrm>
          <a:prstGeom prst="rect">
            <a:avLst/>
          </a:prstGeom>
        </p:spPr>
      </p:pic>
      <p:pic>
        <p:nvPicPr>
          <p:cNvPr id="11" name="図 10" descr="クマ, 時計 が含まれている画像&#10;&#10;自動的に生成された説明">
            <a:extLst>
              <a:ext uri="{FF2B5EF4-FFF2-40B4-BE49-F238E27FC236}">
                <a16:creationId xmlns:a16="http://schemas.microsoft.com/office/drawing/2014/main" id="{7257D0D7-BA25-0245-A6DE-A27D9F557723}"/>
              </a:ext>
            </a:extLst>
          </p:cNvPr>
          <p:cNvPicPr>
            <a:picLocks noChangeAspect="1"/>
          </p:cNvPicPr>
          <p:nvPr/>
        </p:nvPicPr>
        <p:blipFill>
          <a:blip r:embed="rId5"/>
          <a:stretch>
            <a:fillRect/>
          </a:stretch>
        </p:blipFill>
        <p:spPr>
          <a:xfrm>
            <a:off x="6936769" y="4857409"/>
            <a:ext cx="2540000" cy="2209800"/>
          </a:xfrm>
          <a:prstGeom prst="rect">
            <a:avLst/>
          </a:prstGeom>
        </p:spPr>
      </p:pic>
      <p:sp>
        <p:nvSpPr>
          <p:cNvPr id="10" name="テキスト ボックス 9">
            <a:extLst>
              <a:ext uri="{FF2B5EF4-FFF2-40B4-BE49-F238E27FC236}">
                <a16:creationId xmlns:a16="http://schemas.microsoft.com/office/drawing/2014/main" id="{DE77C177-0AE8-484D-927B-F860BA7BC4C2}"/>
              </a:ext>
            </a:extLst>
          </p:cNvPr>
          <p:cNvSpPr txBox="1"/>
          <p:nvPr/>
        </p:nvSpPr>
        <p:spPr>
          <a:xfrm>
            <a:off x="321733" y="4583326"/>
            <a:ext cx="11870267" cy="1754326"/>
          </a:xfrm>
          <a:prstGeom prst="rect">
            <a:avLst/>
          </a:prstGeom>
          <a:noFill/>
          <a:ln w="19050">
            <a:noFill/>
          </a:ln>
        </p:spPr>
        <p:txBody>
          <a:bodyPr wrap="square" rtlCol="0">
            <a:spAutoFit/>
          </a:bodyPr>
          <a:lstStyle/>
          <a:p>
            <a:r>
              <a:rPr lang="ja-JP" altLang="en-US" sz="5400">
                <a:solidFill>
                  <a:srgbClr val="C00000"/>
                </a:solidFill>
                <a:latin typeface="HGPSoeiKakugothicUB" panose="020B0900000000000000" pitchFamily="34" charset="-128"/>
                <a:ea typeface="HGPSoeiKakugothicUB" panose="020B0900000000000000" pitchFamily="34" charset="-128"/>
              </a:rPr>
              <a:t>・注射をしに病院に行くと知ると</a:t>
            </a:r>
            <a:endParaRPr lang="en-US" altLang="ja-JP" sz="5400" dirty="0">
              <a:solidFill>
                <a:srgbClr val="C00000"/>
              </a:solidFill>
              <a:latin typeface="HGPSoeiKakugothicUB" panose="020B0900000000000000" pitchFamily="34" charset="-128"/>
              <a:ea typeface="HGPSoeiKakugothicUB" panose="020B0900000000000000" pitchFamily="34" charset="-128"/>
            </a:endParaRPr>
          </a:p>
          <a:p>
            <a:r>
              <a:rPr lang="ja-JP" altLang="en-US" sz="5400">
                <a:solidFill>
                  <a:srgbClr val="C00000"/>
                </a:solidFill>
                <a:latin typeface="HGPSoeiKakugothicUB" panose="020B0900000000000000" pitchFamily="34" charset="-128"/>
                <a:ea typeface="HGPSoeiKakugothicUB" panose="020B0900000000000000" pitchFamily="34" charset="-128"/>
              </a:rPr>
              <a:t>　全力で逃げる</a:t>
            </a:r>
            <a:endParaRPr lang="en-US" altLang="ja-JP" sz="5400" dirty="0">
              <a:solidFill>
                <a:srgbClr val="C00000"/>
              </a:solidFill>
              <a:latin typeface="HGPSoeiKakugothicUB" panose="020B0900000000000000" pitchFamily="34" charset="-128"/>
              <a:ea typeface="HGPSoeiKakugothicUB" panose="020B0900000000000000" pitchFamily="34" charset="-128"/>
            </a:endParaRPr>
          </a:p>
        </p:txBody>
      </p:sp>
      <p:pic>
        <p:nvPicPr>
          <p:cNvPr id="12" name="図 11" descr="抽象, 挿絵 が含まれている画像&#10;&#10;自動的に生成された説明">
            <a:extLst>
              <a:ext uri="{FF2B5EF4-FFF2-40B4-BE49-F238E27FC236}">
                <a16:creationId xmlns:a16="http://schemas.microsoft.com/office/drawing/2014/main" id="{3C0CA2DB-D1F0-48D1-BB77-2FCF1912254E}"/>
              </a:ext>
            </a:extLst>
          </p:cNvPr>
          <p:cNvPicPr>
            <a:picLocks noChangeAspect="1"/>
          </p:cNvPicPr>
          <p:nvPr/>
        </p:nvPicPr>
        <p:blipFill>
          <a:blip r:embed="rId6">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2713074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中程度の精度で自動的に生成された説明">
            <a:extLst>
              <a:ext uri="{FF2B5EF4-FFF2-40B4-BE49-F238E27FC236}">
                <a16:creationId xmlns:a16="http://schemas.microsoft.com/office/drawing/2014/main" id="{F7F23D7A-BFD1-A747-A1BF-41F0B6D5AC94}"/>
              </a:ext>
            </a:extLst>
          </p:cNvPr>
          <p:cNvPicPr>
            <a:picLocks noChangeAspect="1"/>
          </p:cNvPicPr>
          <p:nvPr/>
        </p:nvPicPr>
        <p:blipFill>
          <a:blip r:embed="rId3"/>
          <a:stretch>
            <a:fillRect/>
          </a:stretch>
        </p:blipFill>
        <p:spPr>
          <a:xfrm>
            <a:off x="0" y="-68984"/>
            <a:ext cx="12471073" cy="6995968"/>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316776"/>
            <a:ext cx="7360715" cy="2322002"/>
            <a:chOff x="521900" y="320267"/>
            <a:chExt cx="10250922" cy="2322002"/>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320267"/>
              <a:ext cx="10250922" cy="1459482"/>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2123658"/>
            </a:xfrm>
            <a:prstGeom prst="rect">
              <a:avLst/>
            </a:prstGeom>
            <a:noFill/>
          </p:spPr>
          <p:txBody>
            <a:bodyPr wrap="square" rtlCol="0">
              <a:spAutoFit/>
            </a:bodyPr>
            <a:lstStyle/>
            <a:p>
              <a:r>
                <a:rPr lang="ja-JP" altLang="en-US" sz="6000" dirty="0">
                  <a:latin typeface="HGPSoeiKakugothicUB" panose="020B0900000000000000" pitchFamily="34" charset="-128"/>
                  <a:ea typeface="HGPSoeiKakugothicUB" panose="020B0900000000000000" pitchFamily="34" charset="-128"/>
                </a:rPr>
                <a:t>④遠隔操作機能</a:t>
              </a:r>
              <a:endParaRPr kumimoji="1" lang="en-US" altLang="ja-JP" sz="6000" dirty="0"/>
            </a:p>
            <a:p>
              <a:endParaRPr kumimoji="1" lang="en-US" altLang="ja-JP" sz="7200" dirty="0">
                <a:latin typeface="Bauhaus 93" pitchFamily="82" charset="0"/>
                <a:ea typeface="HGPSoeiKakugothicUB" panose="020B0900000000000000" pitchFamily="34" charset="-128"/>
              </a:endParaRPr>
            </a:p>
          </p:txBody>
        </p:sp>
      </p:grpSp>
      <p:sp>
        <p:nvSpPr>
          <p:cNvPr id="13" name="コンテンツ プレースホルダー 2">
            <a:extLst>
              <a:ext uri="{FF2B5EF4-FFF2-40B4-BE49-F238E27FC236}">
                <a16:creationId xmlns:a16="http://schemas.microsoft.com/office/drawing/2014/main" id="{D99366B7-2505-4CE5-9E4B-0693F22DB3A2}"/>
              </a:ext>
            </a:extLst>
          </p:cNvPr>
          <p:cNvSpPr>
            <a:spLocks noGrp="1"/>
          </p:cNvSpPr>
          <p:nvPr>
            <p:ph idx="1"/>
          </p:nvPr>
        </p:nvSpPr>
        <p:spPr>
          <a:xfrm>
            <a:off x="838199" y="2259415"/>
            <a:ext cx="10536461" cy="3865842"/>
          </a:xfrm>
        </p:spPr>
        <p:txBody>
          <a:bodyPr>
            <a:normAutofit/>
          </a:bodyPr>
          <a:lstStyle/>
          <a:p>
            <a:r>
              <a:rPr kumimoji="1" lang="en-US" altLang="ja-JP" sz="4400" b="1" dirty="0"/>
              <a:t>Bluetooth</a:t>
            </a:r>
            <a:r>
              <a:rPr kumimoji="1" lang="ja-JP" altLang="en-US" sz="4400" b="1" dirty="0"/>
              <a:t>通信</a:t>
            </a:r>
            <a:endParaRPr kumimoji="1" lang="en-US" altLang="ja-JP" sz="4400" b="1" dirty="0"/>
          </a:p>
          <a:p>
            <a:pPr marL="0" indent="0">
              <a:buNone/>
            </a:pPr>
            <a:r>
              <a:rPr lang="ja-JP" altLang="en-US" sz="4400" b="1" dirty="0">
                <a:solidFill>
                  <a:srgbClr val="C00000"/>
                </a:solidFill>
              </a:rPr>
              <a:t>　　　</a:t>
            </a:r>
            <a:r>
              <a:rPr lang="ja-JP" altLang="en-US" sz="4200" b="1" dirty="0">
                <a:solidFill>
                  <a:srgbClr val="C00000"/>
                </a:solidFill>
              </a:rPr>
              <a:t>インターネット環境に左右されない</a:t>
            </a:r>
            <a:endParaRPr kumimoji="1" lang="en-US" altLang="ja-JP" sz="4200" b="1" dirty="0">
              <a:solidFill>
                <a:srgbClr val="C00000"/>
              </a:solidFill>
            </a:endParaRPr>
          </a:p>
          <a:p>
            <a:endParaRPr kumimoji="1" lang="ja-JP" altLang="en-US" sz="4400" b="1" dirty="0"/>
          </a:p>
        </p:txBody>
      </p:sp>
      <p:sp>
        <p:nvSpPr>
          <p:cNvPr id="5" name="矢印: 右 4">
            <a:extLst>
              <a:ext uri="{FF2B5EF4-FFF2-40B4-BE49-F238E27FC236}">
                <a16:creationId xmlns:a16="http://schemas.microsoft.com/office/drawing/2014/main" id="{893C5AB5-1487-4640-878A-90B488BF4EB1}"/>
              </a:ext>
            </a:extLst>
          </p:cNvPr>
          <p:cNvSpPr/>
          <p:nvPr/>
        </p:nvSpPr>
        <p:spPr>
          <a:xfrm>
            <a:off x="1245996" y="3120750"/>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4" name="図 13" descr="抽象, 挿絵 が含まれている画像&#10;&#10;自動的に生成された説明">
            <a:extLst>
              <a:ext uri="{FF2B5EF4-FFF2-40B4-BE49-F238E27FC236}">
                <a16:creationId xmlns:a16="http://schemas.microsoft.com/office/drawing/2014/main" id="{317807BE-BD5B-4EEF-ABAF-DE3375A949DD}"/>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pic>
        <p:nvPicPr>
          <p:cNvPr id="12" name="図 11" descr="テーブル が含まれている画像&#10;&#10;自動的に生成された説明">
            <a:extLst>
              <a:ext uri="{FF2B5EF4-FFF2-40B4-BE49-F238E27FC236}">
                <a16:creationId xmlns:a16="http://schemas.microsoft.com/office/drawing/2014/main" id="{4A2B45CE-C9BF-42D4-ABBE-EB29D7889C13}"/>
              </a:ext>
            </a:extLst>
          </p:cNvPr>
          <p:cNvPicPr>
            <a:picLocks noChangeAspect="1"/>
          </p:cNvPicPr>
          <p:nvPr/>
        </p:nvPicPr>
        <p:blipFill>
          <a:blip r:embed="rId5"/>
          <a:stretch>
            <a:fillRect/>
          </a:stretch>
        </p:blipFill>
        <p:spPr>
          <a:xfrm>
            <a:off x="2514265" y="3784148"/>
            <a:ext cx="2188364" cy="2981144"/>
          </a:xfrm>
          <a:prstGeom prst="rect">
            <a:avLst/>
          </a:prstGeom>
          <a:ln w="88900" cap="sq" cmpd="thickThin">
            <a:solidFill>
              <a:srgbClr val="000000"/>
            </a:solidFill>
            <a:prstDash val="solid"/>
            <a:miter lim="800000"/>
          </a:ln>
          <a:effectLst>
            <a:innerShdw blurRad="76200">
              <a:srgbClr val="000000"/>
            </a:innerShdw>
          </a:effectLst>
        </p:spPr>
      </p:pic>
      <p:pic>
        <p:nvPicPr>
          <p:cNvPr id="15" name="図 14">
            <a:extLst>
              <a:ext uri="{FF2B5EF4-FFF2-40B4-BE49-F238E27FC236}">
                <a16:creationId xmlns:a16="http://schemas.microsoft.com/office/drawing/2014/main" id="{FF538941-39F2-47DB-B90F-076EB6FB6F24}"/>
              </a:ext>
            </a:extLst>
          </p:cNvPr>
          <p:cNvPicPr>
            <a:picLocks noChangeAspect="1"/>
          </p:cNvPicPr>
          <p:nvPr/>
        </p:nvPicPr>
        <p:blipFill>
          <a:blip r:embed="rId6"/>
          <a:stretch>
            <a:fillRect/>
          </a:stretch>
        </p:blipFill>
        <p:spPr>
          <a:xfrm>
            <a:off x="8579405" y="3962367"/>
            <a:ext cx="3400207" cy="2761113"/>
          </a:xfrm>
          <a:prstGeom prst="rect">
            <a:avLst/>
          </a:prstGeom>
        </p:spPr>
      </p:pic>
      <p:sp>
        <p:nvSpPr>
          <p:cNvPr id="4" name="矢印: 左右 3">
            <a:extLst>
              <a:ext uri="{FF2B5EF4-FFF2-40B4-BE49-F238E27FC236}">
                <a16:creationId xmlns:a16="http://schemas.microsoft.com/office/drawing/2014/main" id="{7212C759-FF91-4AD5-BC8C-4A76FBFE8564}"/>
              </a:ext>
            </a:extLst>
          </p:cNvPr>
          <p:cNvSpPr/>
          <p:nvPr/>
        </p:nvSpPr>
        <p:spPr>
          <a:xfrm>
            <a:off x="5231806" y="4811773"/>
            <a:ext cx="2953369" cy="1062302"/>
          </a:xfrm>
          <a:prstGeom prst="lef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solidFill>
                  <a:schemeClr val="tx1"/>
                </a:solidFill>
                <a:latin typeface="HGPSoeiKakugothicUB" panose="020B0900000000000000" pitchFamily="34" charset="-128"/>
                <a:ea typeface="HGPSoeiKakugothicUB" panose="020B0900000000000000" pitchFamily="34" charset="-128"/>
              </a:rPr>
              <a:t>Bluetooth</a:t>
            </a:r>
            <a:endParaRPr kumimoji="1" lang="ja-JP" altLang="en-US" sz="3600" dirty="0">
              <a:solidFill>
                <a:schemeClr val="tx1"/>
              </a:solidFill>
              <a:latin typeface="HGPSoeiKakugothicUB" panose="020B0900000000000000" pitchFamily="34" charset="-128"/>
              <a:ea typeface="HGPSoeiKakugothicUB" panose="020B0900000000000000" pitchFamily="34" charset="-128"/>
            </a:endParaRPr>
          </a:p>
        </p:txBody>
      </p:sp>
    </p:spTree>
    <p:extLst>
      <p:ext uri="{BB962C8B-B14F-4D97-AF65-F5344CB8AC3E}">
        <p14:creationId xmlns:p14="http://schemas.microsoft.com/office/powerpoint/2010/main" val="2599228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図形&#10;&#10;中程度の精度で自動的に生成された説明">
            <a:extLst>
              <a:ext uri="{FF2B5EF4-FFF2-40B4-BE49-F238E27FC236}">
                <a16:creationId xmlns:a16="http://schemas.microsoft.com/office/drawing/2014/main" id="{F7F23D7A-BFD1-A747-A1BF-41F0B6D5AC94}"/>
              </a:ext>
            </a:extLst>
          </p:cNvPr>
          <p:cNvPicPr>
            <a:picLocks noChangeAspect="1"/>
          </p:cNvPicPr>
          <p:nvPr/>
        </p:nvPicPr>
        <p:blipFill>
          <a:blip r:embed="rId3"/>
          <a:stretch>
            <a:fillRect/>
          </a:stretch>
        </p:blipFill>
        <p:spPr>
          <a:xfrm>
            <a:off x="0" y="-68984"/>
            <a:ext cx="12471073" cy="6995968"/>
          </a:xfrm>
          <a:prstGeom prst="rect">
            <a:avLst/>
          </a:prstGeom>
        </p:spPr>
      </p:pic>
      <p:grpSp>
        <p:nvGrpSpPr>
          <p:cNvPr id="2" name="グループ化 1">
            <a:extLst>
              <a:ext uri="{FF2B5EF4-FFF2-40B4-BE49-F238E27FC236}">
                <a16:creationId xmlns:a16="http://schemas.microsoft.com/office/drawing/2014/main" id="{F2E5754D-35FA-8F41-A286-DA19AF9AD9A6}"/>
              </a:ext>
            </a:extLst>
          </p:cNvPr>
          <p:cNvGrpSpPr/>
          <p:nvPr/>
        </p:nvGrpSpPr>
        <p:grpSpPr>
          <a:xfrm>
            <a:off x="8951265" y="271928"/>
            <a:ext cx="4229797" cy="642995"/>
            <a:chOff x="537663" y="422767"/>
            <a:chExt cx="10116004" cy="1374175"/>
          </a:xfrm>
        </p:grpSpPr>
        <p:sp>
          <p:nvSpPr>
            <p:cNvPr id="6" name="角丸四角形 5">
              <a:extLst>
                <a:ext uri="{FF2B5EF4-FFF2-40B4-BE49-F238E27FC236}">
                  <a16:creationId xmlns:a16="http://schemas.microsoft.com/office/drawing/2014/main" id="{F1C4E059-F55A-6E44-A789-67E8300D6C58}"/>
                </a:ext>
              </a:extLst>
            </p:cNvPr>
            <p:cNvSpPr/>
            <p:nvPr/>
          </p:nvSpPr>
          <p:spPr>
            <a:xfrm>
              <a:off x="537663" y="422767"/>
              <a:ext cx="7276408"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6BBE28C4-36B0-A344-BEA7-F3C6983495B5}"/>
                </a:ext>
              </a:extLst>
            </p:cNvPr>
            <p:cNvSpPr txBox="1"/>
            <p:nvPr/>
          </p:nvSpPr>
          <p:spPr>
            <a:xfrm>
              <a:off x="757980" y="518612"/>
              <a:ext cx="9895687" cy="1118198"/>
            </a:xfrm>
            <a:prstGeom prst="rect">
              <a:avLst/>
            </a:prstGeom>
            <a:noFill/>
          </p:spPr>
          <p:txBody>
            <a:bodyPr wrap="square" rtlCol="0">
              <a:spAutoFit/>
            </a:bodyPr>
            <a:lstStyle/>
            <a:p>
              <a:r>
                <a:rPr kumimoji="1" lang="ja-JP" altLang="en-US" sz="2800">
                  <a:latin typeface="Bauhaus 93" pitchFamily="82" charset="0"/>
                  <a:ea typeface="HGPSoeiKakugothicUB" panose="020B0900000000000000" pitchFamily="34" charset="-128"/>
                </a:rPr>
                <a:t>ソラシ🎶の機能編</a:t>
              </a:r>
              <a:endParaRPr kumimoji="1" lang="en-US" altLang="ja-JP" sz="2800" dirty="0">
                <a:latin typeface="Bauhaus 93" pitchFamily="82" charset="0"/>
                <a:ea typeface="HGPSoeiKakugothicUB" panose="020B0900000000000000" pitchFamily="34" charset="-128"/>
              </a:endParaRPr>
            </a:p>
          </p:txBody>
        </p:sp>
      </p:grpSp>
      <p:grpSp>
        <p:nvGrpSpPr>
          <p:cNvPr id="25" name="グループ化 24">
            <a:extLst>
              <a:ext uri="{FF2B5EF4-FFF2-40B4-BE49-F238E27FC236}">
                <a16:creationId xmlns:a16="http://schemas.microsoft.com/office/drawing/2014/main" id="{32630524-D2ED-3641-A765-94FB9A47B279}"/>
              </a:ext>
            </a:extLst>
          </p:cNvPr>
          <p:cNvGrpSpPr/>
          <p:nvPr/>
        </p:nvGrpSpPr>
        <p:grpSpPr>
          <a:xfrm>
            <a:off x="647821" y="316776"/>
            <a:ext cx="7360715" cy="2322002"/>
            <a:chOff x="521900" y="320267"/>
            <a:chExt cx="10250922" cy="2322002"/>
          </a:xfrm>
        </p:grpSpPr>
        <p:sp>
          <p:nvSpPr>
            <p:cNvPr id="26" name="角丸四角形 25">
              <a:extLst>
                <a:ext uri="{FF2B5EF4-FFF2-40B4-BE49-F238E27FC236}">
                  <a16:creationId xmlns:a16="http://schemas.microsoft.com/office/drawing/2014/main" id="{5CB3FE98-81C6-3240-897F-BEFA17A5877F}"/>
                </a:ext>
              </a:extLst>
            </p:cNvPr>
            <p:cNvSpPr/>
            <p:nvPr/>
          </p:nvSpPr>
          <p:spPr>
            <a:xfrm>
              <a:off x="521900" y="320267"/>
              <a:ext cx="10250922" cy="1459482"/>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757980" y="518611"/>
              <a:ext cx="9895688" cy="2123658"/>
            </a:xfrm>
            <a:prstGeom prst="rect">
              <a:avLst/>
            </a:prstGeom>
            <a:noFill/>
          </p:spPr>
          <p:txBody>
            <a:bodyPr wrap="square" rtlCol="0">
              <a:spAutoFit/>
            </a:bodyPr>
            <a:lstStyle/>
            <a:p>
              <a:r>
                <a:rPr lang="ja-JP" altLang="en-US" sz="6000" dirty="0">
                  <a:latin typeface="HGPSoeiKakugothicUB" panose="020B0900000000000000" pitchFamily="34" charset="-128"/>
                  <a:ea typeface="HGPSoeiKakugothicUB" panose="020B0900000000000000" pitchFamily="34" charset="-128"/>
                </a:rPr>
                <a:t>④遠隔操作機能</a:t>
              </a:r>
              <a:endParaRPr kumimoji="1" lang="en-US" altLang="ja-JP" sz="6000" dirty="0"/>
            </a:p>
            <a:p>
              <a:endParaRPr kumimoji="1" lang="en-US" altLang="ja-JP" sz="7200" dirty="0">
                <a:latin typeface="Bauhaus 93" pitchFamily="82" charset="0"/>
                <a:ea typeface="HGPSoeiKakugothicUB" panose="020B0900000000000000" pitchFamily="34" charset="-128"/>
              </a:endParaRPr>
            </a:p>
          </p:txBody>
        </p:sp>
      </p:grpSp>
      <p:sp>
        <p:nvSpPr>
          <p:cNvPr id="13" name="コンテンツ プレースホルダー 2">
            <a:extLst>
              <a:ext uri="{FF2B5EF4-FFF2-40B4-BE49-F238E27FC236}">
                <a16:creationId xmlns:a16="http://schemas.microsoft.com/office/drawing/2014/main" id="{D99366B7-2505-4CE5-9E4B-0693F22DB3A2}"/>
              </a:ext>
            </a:extLst>
          </p:cNvPr>
          <p:cNvSpPr>
            <a:spLocks noGrp="1"/>
          </p:cNvSpPr>
          <p:nvPr>
            <p:ph idx="1"/>
          </p:nvPr>
        </p:nvSpPr>
        <p:spPr>
          <a:xfrm>
            <a:off x="838199" y="2675382"/>
            <a:ext cx="10536461" cy="3865842"/>
          </a:xfrm>
        </p:spPr>
        <p:txBody>
          <a:bodyPr>
            <a:normAutofit lnSpcReduction="10000"/>
          </a:bodyPr>
          <a:lstStyle/>
          <a:p>
            <a:r>
              <a:rPr lang="ja-JP" altLang="en-US" sz="4400" b="1" dirty="0"/>
              <a:t>パスワード</a:t>
            </a:r>
            <a:endParaRPr lang="en-US" altLang="ja-JP" sz="4400" b="1" dirty="0"/>
          </a:p>
          <a:p>
            <a:pPr marL="0" indent="0">
              <a:buNone/>
            </a:pPr>
            <a:r>
              <a:rPr lang="ja-JP" altLang="en-US" sz="4400" b="1" dirty="0">
                <a:solidFill>
                  <a:srgbClr val="C00000"/>
                </a:solidFill>
              </a:rPr>
              <a:t>　　　</a:t>
            </a:r>
            <a:r>
              <a:rPr lang="ja-JP" altLang="en-US" sz="4000" b="1" dirty="0">
                <a:solidFill>
                  <a:srgbClr val="C00000"/>
                </a:solidFill>
              </a:rPr>
              <a:t>セキュリティ</a:t>
            </a:r>
            <a:endParaRPr lang="en-US" altLang="ja-JP" sz="4000" b="1" dirty="0">
              <a:solidFill>
                <a:srgbClr val="C00000"/>
              </a:solidFill>
            </a:endParaRPr>
          </a:p>
          <a:p>
            <a:pPr marL="0" indent="0">
              <a:buNone/>
            </a:pPr>
            <a:r>
              <a:rPr lang="ja-JP" altLang="en-US" sz="4000" b="1" dirty="0">
                <a:solidFill>
                  <a:srgbClr val="C00000"/>
                </a:solidFill>
              </a:rPr>
              <a:t>　　　 向上</a:t>
            </a:r>
            <a:endParaRPr lang="en-US" altLang="ja-JP" sz="4000" b="1" dirty="0">
              <a:solidFill>
                <a:srgbClr val="C00000"/>
              </a:solidFill>
            </a:endParaRPr>
          </a:p>
          <a:p>
            <a:pPr marL="0" indent="0">
              <a:buNone/>
            </a:pPr>
            <a:endParaRPr lang="en-US" altLang="ja-JP" sz="4000" b="1" dirty="0">
              <a:solidFill>
                <a:srgbClr val="C00000"/>
              </a:solidFill>
            </a:endParaRPr>
          </a:p>
          <a:p>
            <a:pPr marL="0" indent="0">
              <a:buNone/>
            </a:pPr>
            <a:r>
              <a:rPr lang="ja-JP" altLang="en-US" sz="4000" b="1" dirty="0">
                <a:solidFill>
                  <a:srgbClr val="C00000"/>
                </a:solidFill>
              </a:rPr>
              <a:t>　　　 パスワードの</a:t>
            </a:r>
            <a:endParaRPr lang="en-US" altLang="ja-JP" sz="4000" b="1" dirty="0">
              <a:solidFill>
                <a:srgbClr val="C00000"/>
              </a:solidFill>
            </a:endParaRPr>
          </a:p>
          <a:p>
            <a:pPr marL="0" indent="0">
              <a:buNone/>
            </a:pPr>
            <a:r>
              <a:rPr lang="ja-JP" altLang="en-US" sz="4000" b="1" dirty="0">
                <a:solidFill>
                  <a:srgbClr val="C00000"/>
                </a:solidFill>
              </a:rPr>
              <a:t>　　　 変更可能</a:t>
            </a:r>
            <a:endParaRPr lang="en-US" altLang="ja-JP" sz="4000" b="1" dirty="0">
              <a:solidFill>
                <a:srgbClr val="C00000"/>
              </a:solidFill>
            </a:endParaRPr>
          </a:p>
          <a:p>
            <a:pPr marL="0" indent="0">
              <a:buNone/>
            </a:pPr>
            <a:endParaRPr lang="en-US" altLang="ja-JP" sz="4400" b="1" dirty="0"/>
          </a:p>
          <a:p>
            <a:endParaRPr kumimoji="1" lang="ja-JP" altLang="en-US" sz="4400" b="1" dirty="0"/>
          </a:p>
        </p:txBody>
      </p:sp>
      <p:sp>
        <p:nvSpPr>
          <p:cNvPr id="5" name="矢印: 右 4">
            <a:extLst>
              <a:ext uri="{FF2B5EF4-FFF2-40B4-BE49-F238E27FC236}">
                <a16:creationId xmlns:a16="http://schemas.microsoft.com/office/drawing/2014/main" id="{893C5AB5-1487-4640-878A-90B488BF4EB1}"/>
              </a:ext>
            </a:extLst>
          </p:cNvPr>
          <p:cNvSpPr/>
          <p:nvPr/>
        </p:nvSpPr>
        <p:spPr>
          <a:xfrm>
            <a:off x="1245996" y="3429000"/>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12" name="図 11" descr="クマの置物&#10;&#10;低い精度で自動的に生成された説明">
            <a:extLst>
              <a:ext uri="{FF2B5EF4-FFF2-40B4-BE49-F238E27FC236}">
                <a16:creationId xmlns:a16="http://schemas.microsoft.com/office/drawing/2014/main" id="{3B28E156-9E16-455A-A8E4-602859699141}"/>
              </a:ext>
            </a:extLst>
          </p:cNvPr>
          <p:cNvPicPr>
            <a:picLocks noChangeAspect="1"/>
          </p:cNvPicPr>
          <p:nvPr/>
        </p:nvPicPr>
        <p:blipFill>
          <a:blip r:embed="rId4">
            <a:alphaModFix amt="5000"/>
          </a:blip>
          <a:stretch>
            <a:fillRect/>
          </a:stretch>
        </p:blipFill>
        <p:spPr>
          <a:xfrm>
            <a:off x="1741283" y="-103956"/>
            <a:ext cx="8455742" cy="6858000"/>
          </a:xfrm>
          <a:prstGeom prst="rect">
            <a:avLst/>
          </a:prstGeom>
        </p:spPr>
      </p:pic>
      <p:sp>
        <p:nvSpPr>
          <p:cNvPr id="16" name="矢印: 右 15">
            <a:extLst>
              <a:ext uri="{FF2B5EF4-FFF2-40B4-BE49-F238E27FC236}">
                <a16:creationId xmlns:a16="http://schemas.microsoft.com/office/drawing/2014/main" id="{418D12B4-CC4D-46F7-B299-B90D6D9EA89C}"/>
              </a:ext>
            </a:extLst>
          </p:cNvPr>
          <p:cNvSpPr/>
          <p:nvPr/>
        </p:nvSpPr>
        <p:spPr>
          <a:xfrm>
            <a:off x="1252079" y="5189459"/>
            <a:ext cx="978408" cy="484632"/>
          </a:xfrm>
          <a:prstGeom prst="rightArrow">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pic>
        <p:nvPicPr>
          <p:cNvPr id="8" name="図 7" descr="テキスト, 手紙&#10;&#10;自動的に生成された説明">
            <a:extLst>
              <a:ext uri="{FF2B5EF4-FFF2-40B4-BE49-F238E27FC236}">
                <a16:creationId xmlns:a16="http://schemas.microsoft.com/office/drawing/2014/main" id="{DBA877A7-4A64-4D84-98AB-45EFB3584354}"/>
              </a:ext>
            </a:extLst>
          </p:cNvPr>
          <p:cNvPicPr>
            <a:picLocks noChangeAspect="1"/>
          </p:cNvPicPr>
          <p:nvPr/>
        </p:nvPicPr>
        <p:blipFill>
          <a:blip r:embed="rId5"/>
          <a:stretch>
            <a:fillRect/>
          </a:stretch>
        </p:blipFill>
        <p:spPr>
          <a:xfrm>
            <a:off x="5969154" y="2408543"/>
            <a:ext cx="3042480" cy="4399517"/>
          </a:xfrm>
          <a:prstGeom prst="rect">
            <a:avLst/>
          </a:prstGeom>
          <a:ln w="88900" cap="sq" cmpd="thickThin">
            <a:solidFill>
              <a:srgbClr val="000000"/>
            </a:solidFill>
            <a:prstDash val="solid"/>
            <a:miter lim="800000"/>
          </a:ln>
          <a:effectLst>
            <a:innerShdw blurRad="76200">
              <a:srgbClr val="000000"/>
            </a:innerShdw>
          </a:effectLst>
        </p:spPr>
      </p:pic>
      <p:pic>
        <p:nvPicPr>
          <p:cNvPr id="10" name="図 9" descr="テキスト&#10;&#10;自動的に生成された説明">
            <a:extLst>
              <a:ext uri="{FF2B5EF4-FFF2-40B4-BE49-F238E27FC236}">
                <a16:creationId xmlns:a16="http://schemas.microsoft.com/office/drawing/2014/main" id="{CCD18F23-7D92-447F-B791-F5A3F592D108}"/>
              </a:ext>
            </a:extLst>
          </p:cNvPr>
          <p:cNvPicPr>
            <a:picLocks noChangeAspect="1"/>
          </p:cNvPicPr>
          <p:nvPr/>
        </p:nvPicPr>
        <p:blipFill>
          <a:blip r:embed="rId6"/>
          <a:stretch>
            <a:fillRect/>
          </a:stretch>
        </p:blipFill>
        <p:spPr>
          <a:xfrm>
            <a:off x="9349602" y="2408544"/>
            <a:ext cx="2991782" cy="439951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64678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部屋の隅に置かれたぬいぐるみ&#10;&#10;中程度の精度で自動的に生成された説明">
            <a:extLst>
              <a:ext uri="{FF2B5EF4-FFF2-40B4-BE49-F238E27FC236}">
                <a16:creationId xmlns:a16="http://schemas.microsoft.com/office/drawing/2014/main" id="{DB649CAF-A884-FA43-8969-000DA907BEC7}"/>
              </a:ext>
            </a:extLst>
          </p:cNvPr>
          <p:cNvPicPr>
            <a:picLocks noChangeAspect="1"/>
          </p:cNvPicPr>
          <p:nvPr/>
        </p:nvPicPr>
        <p:blipFill>
          <a:blip r:embed="rId3"/>
          <a:stretch>
            <a:fillRect/>
          </a:stretch>
        </p:blipFill>
        <p:spPr>
          <a:xfrm rot="5400000">
            <a:off x="6648792" y="675973"/>
            <a:ext cx="8259625" cy="6132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グループ化 24">
            <a:extLst>
              <a:ext uri="{FF2B5EF4-FFF2-40B4-BE49-F238E27FC236}">
                <a16:creationId xmlns:a16="http://schemas.microsoft.com/office/drawing/2014/main" id="{32630524-D2ED-3641-A765-94FB9A47B279}"/>
              </a:ext>
            </a:extLst>
          </p:cNvPr>
          <p:cNvGrpSpPr/>
          <p:nvPr/>
        </p:nvGrpSpPr>
        <p:grpSpPr>
          <a:xfrm>
            <a:off x="375656" y="189952"/>
            <a:ext cx="8265094" cy="1374175"/>
            <a:chOff x="142868" y="345522"/>
            <a:chExt cx="11510409" cy="1374175"/>
          </a:xfrm>
        </p:grpSpPr>
        <p:sp>
          <p:nvSpPr>
            <p:cNvPr id="26" name="角丸四角形 25">
              <a:extLst>
                <a:ext uri="{FF2B5EF4-FFF2-40B4-BE49-F238E27FC236}">
                  <a16:creationId xmlns:a16="http://schemas.microsoft.com/office/drawing/2014/main" id="{5CB3FE98-81C6-3240-897F-BEFA17A5877F}"/>
                </a:ext>
              </a:extLst>
            </p:cNvPr>
            <p:cNvSpPr/>
            <p:nvPr/>
          </p:nvSpPr>
          <p:spPr>
            <a:xfrm>
              <a:off x="142868" y="345522"/>
              <a:ext cx="6915360" cy="1374175"/>
            </a:xfrm>
            <a:prstGeom prst="round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a:solidFill>
                  <a:srgbClr val="C00000"/>
                </a:solidFill>
                <a:latin typeface="HGPSoeiKakugothicUB" panose="020B0900000000000000" pitchFamily="34" charset="-128"/>
                <a:ea typeface="HGPSoeiKakugothicUB" panose="020B0900000000000000" pitchFamily="34" charset="-128"/>
              </a:endParaRPr>
            </a:p>
          </p:txBody>
        </p:sp>
        <p:sp>
          <p:nvSpPr>
            <p:cNvPr id="27" name="テキスト ボックス 26">
              <a:extLst>
                <a:ext uri="{FF2B5EF4-FFF2-40B4-BE49-F238E27FC236}">
                  <a16:creationId xmlns:a16="http://schemas.microsoft.com/office/drawing/2014/main" id="{3C72CD51-0817-A943-B12B-8D58610F0DE0}"/>
                </a:ext>
              </a:extLst>
            </p:cNvPr>
            <p:cNvSpPr txBox="1"/>
            <p:nvPr/>
          </p:nvSpPr>
          <p:spPr>
            <a:xfrm>
              <a:off x="481608" y="545838"/>
              <a:ext cx="11171669" cy="923330"/>
            </a:xfrm>
            <a:prstGeom prst="rect">
              <a:avLst/>
            </a:prstGeom>
            <a:noFill/>
          </p:spPr>
          <p:txBody>
            <a:bodyPr wrap="square" rtlCol="0">
              <a:spAutoFit/>
            </a:bodyPr>
            <a:lstStyle/>
            <a:p>
              <a:r>
                <a:rPr lang="ja-JP" altLang="en-US" sz="5400">
                  <a:latin typeface="HGPSoeiKakugothicUB" panose="020B0900000000000000" pitchFamily="34" charset="-128"/>
                  <a:ea typeface="HGPSoeiKakugothicUB" panose="020B0900000000000000" pitchFamily="34" charset="-128"/>
                </a:rPr>
                <a:t>こんな未来も！</a:t>
              </a:r>
              <a:endParaRPr kumimoji="1" lang="en-US" altLang="ja-JP" sz="5400" dirty="0">
                <a:latin typeface="Bauhaus 93" pitchFamily="82" charset="0"/>
                <a:ea typeface="HGPSoeiKakugothicUB" panose="020B0900000000000000" pitchFamily="34" charset="-128"/>
              </a:endParaRPr>
            </a:p>
          </p:txBody>
        </p:sp>
      </p:grpSp>
      <p:pic>
        <p:nvPicPr>
          <p:cNvPr id="10" name="図 9" descr="抽象, 挿絵 が含まれている画像&#10;&#10;自動的に生成された説明">
            <a:extLst>
              <a:ext uri="{FF2B5EF4-FFF2-40B4-BE49-F238E27FC236}">
                <a16:creationId xmlns:a16="http://schemas.microsoft.com/office/drawing/2014/main" id="{B4BB7953-72BF-4625-89F3-DF308BEDAB02}"/>
              </a:ext>
            </a:extLst>
          </p:cNvPr>
          <p:cNvPicPr>
            <a:picLocks noChangeAspect="1"/>
          </p:cNvPicPr>
          <p:nvPr/>
        </p:nvPicPr>
        <p:blipFill>
          <a:blip r:embed="rId4">
            <a:alphaModFix amt="5000"/>
          </a:blip>
          <a:stretch>
            <a:fillRect/>
          </a:stretch>
        </p:blipFill>
        <p:spPr>
          <a:xfrm>
            <a:off x="587516" y="189952"/>
            <a:ext cx="6858957" cy="5706271"/>
          </a:xfrm>
          <a:prstGeom prst="rect">
            <a:avLst/>
          </a:prstGeom>
        </p:spPr>
      </p:pic>
      <p:sp>
        <p:nvSpPr>
          <p:cNvPr id="11" name="コンテンツ プレースホルダー 2">
            <a:extLst>
              <a:ext uri="{FF2B5EF4-FFF2-40B4-BE49-F238E27FC236}">
                <a16:creationId xmlns:a16="http://schemas.microsoft.com/office/drawing/2014/main" id="{0D2949A7-A426-417C-9632-2D5232855E0C}"/>
              </a:ext>
            </a:extLst>
          </p:cNvPr>
          <p:cNvSpPr>
            <a:spLocks noGrp="1"/>
          </p:cNvSpPr>
          <p:nvPr>
            <p:ph idx="1"/>
          </p:nvPr>
        </p:nvSpPr>
        <p:spPr>
          <a:xfrm>
            <a:off x="375656" y="1832287"/>
            <a:ext cx="10999004" cy="4751526"/>
          </a:xfrm>
        </p:spPr>
        <p:txBody>
          <a:bodyPr>
            <a:normAutofit/>
          </a:bodyPr>
          <a:lstStyle/>
          <a:p>
            <a:pPr marL="0" indent="0">
              <a:buNone/>
            </a:pPr>
            <a:endParaRPr kumimoji="1" lang="en-US" altLang="ja-JP" sz="9800" b="1" dirty="0">
              <a:solidFill>
                <a:srgbClr val="C00000"/>
              </a:solidFill>
              <a:latin typeface="HGPSoeiKakugothicUB" panose="020B0900000000000000" pitchFamily="34" charset="-128"/>
              <a:ea typeface="HGPSoeiKakugothicUB" panose="020B0900000000000000" pitchFamily="34" charset="-128"/>
            </a:endParaRPr>
          </a:p>
          <a:p>
            <a:pPr marL="0" indent="0">
              <a:buNone/>
            </a:pPr>
            <a:endParaRPr kumimoji="1" lang="en-US" altLang="ja-JP" sz="9800" b="1" dirty="0">
              <a:solidFill>
                <a:srgbClr val="C00000"/>
              </a:solidFill>
              <a:latin typeface="HGPSoeiKakugothicUB" panose="020B0900000000000000" pitchFamily="34" charset="-128"/>
              <a:ea typeface="HGPSoeiKakugothicUB" panose="020B0900000000000000" pitchFamily="34" charset="-128"/>
            </a:endParaRPr>
          </a:p>
          <a:p>
            <a:endParaRPr kumimoji="1" lang="ja-JP" altLang="en-US" sz="4400" b="1" dirty="0"/>
          </a:p>
        </p:txBody>
      </p:sp>
      <p:sp>
        <p:nvSpPr>
          <p:cNvPr id="2" name="テキスト ボックス 1">
            <a:extLst>
              <a:ext uri="{FF2B5EF4-FFF2-40B4-BE49-F238E27FC236}">
                <a16:creationId xmlns:a16="http://schemas.microsoft.com/office/drawing/2014/main" id="{A8DDE6A1-EDE3-4945-B917-2BC661EF8563}"/>
              </a:ext>
            </a:extLst>
          </p:cNvPr>
          <p:cNvSpPr txBox="1"/>
          <p:nvPr/>
        </p:nvSpPr>
        <p:spPr>
          <a:xfrm>
            <a:off x="375656" y="2091700"/>
            <a:ext cx="7336942" cy="3816429"/>
          </a:xfrm>
          <a:prstGeom prst="rect">
            <a:avLst/>
          </a:prstGeom>
          <a:noFill/>
        </p:spPr>
        <p:txBody>
          <a:bodyPr wrap="square" rtlCol="0">
            <a:spAutoFit/>
          </a:bodyPr>
          <a:lstStyle/>
          <a:p>
            <a:r>
              <a:rPr lang="ja-JP" altLang="en-US" sz="3200" b="1">
                <a:solidFill>
                  <a:srgbClr val="C00000"/>
                </a:solidFill>
                <a:latin typeface="HGPSoeiKakugothicUB" panose="020B0900000000000000" pitchFamily="34" charset="-128"/>
                <a:ea typeface="HGPSoeiKakugothicUB" panose="020B0900000000000000" pitchFamily="34" charset="-128"/>
              </a:rPr>
              <a:t>・手術に恐怖感を持つ子ども達のサポート</a:t>
            </a:r>
            <a:endParaRPr lang="en-US" altLang="ja-JP" sz="3200" b="1" dirty="0">
              <a:solidFill>
                <a:srgbClr val="C00000"/>
              </a:solidFill>
              <a:latin typeface="HGPSoeiKakugothicUB" panose="020B0900000000000000" pitchFamily="34" charset="-128"/>
              <a:ea typeface="HGPSoeiKakugothicUB" panose="020B0900000000000000" pitchFamily="34" charset="-128"/>
            </a:endParaRPr>
          </a:p>
          <a:p>
            <a:endParaRPr lang="en-US" altLang="ja-JP" sz="3200" b="1" dirty="0">
              <a:solidFill>
                <a:srgbClr val="C00000"/>
              </a:solidFill>
              <a:latin typeface="HGPSoeiKakugothicUB" panose="020B0900000000000000" pitchFamily="34" charset="-128"/>
              <a:ea typeface="HGPSoeiKakugothicUB" panose="020B0900000000000000" pitchFamily="34" charset="-128"/>
            </a:endParaRPr>
          </a:p>
          <a:p>
            <a:r>
              <a:rPr lang="ja-JP" altLang="en-US" sz="3200" b="1">
                <a:solidFill>
                  <a:srgbClr val="C00000"/>
                </a:solidFill>
                <a:latin typeface="HGPSoeiKakugothicUB" panose="020B0900000000000000" pitchFamily="34" charset="-128"/>
                <a:ea typeface="HGPSoeiKakugothicUB" panose="020B0900000000000000" pitchFamily="34" charset="-128"/>
              </a:rPr>
              <a:t>・セラピーロボットとしての活躍</a:t>
            </a:r>
            <a:endParaRPr lang="en-US" altLang="ja-JP" sz="3200" b="1" dirty="0">
              <a:solidFill>
                <a:srgbClr val="C00000"/>
              </a:solidFill>
              <a:latin typeface="HGPSoeiKakugothicUB" panose="020B0900000000000000" pitchFamily="34" charset="-128"/>
              <a:ea typeface="HGPSoeiKakugothicUB" panose="020B0900000000000000" pitchFamily="34" charset="-128"/>
            </a:endParaRPr>
          </a:p>
          <a:p>
            <a:endParaRPr lang="en-US" altLang="ja-JP" sz="3200" b="1" dirty="0">
              <a:solidFill>
                <a:srgbClr val="C00000"/>
              </a:solidFill>
              <a:latin typeface="HGPSoeiKakugothicUB" panose="020B0900000000000000" pitchFamily="34" charset="-128"/>
              <a:ea typeface="HGPSoeiKakugothicUB" panose="020B0900000000000000" pitchFamily="34" charset="-128"/>
            </a:endParaRPr>
          </a:p>
          <a:p>
            <a:r>
              <a:rPr lang="ja-JP" altLang="en-US" sz="3200" b="1">
                <a:solidFill>
                  <a:srgbClr val="C00000"/>
                </a:solidFill>
                <a:latin typeface="HGPSoeiKakugothicUB" panose="020B0900000000000000" pitchFamily="34" charset="-128"/>
                <a:ea typeface="HGPSoeiKakugothicUB" panose="020B0900000000000000" pitchFamily="34" charset="-128"/>
              </a:rPr>
              <a:t>・幼稚園での活躍</a:t>
            </a:r>
            <a:endParaRPr lang="en-US" altLang="ja-JP" sz="3200" b="1" dirty="0">
              <a:solidFill>
                <a:srgbClr val="C00000"/>
              </a:solidFill>
              <a:latin typeface="HGPSoeiKakugothicUB" panose="020B0900000000000000" pitchFamily="34" charset="-128"/>
              <a:ea typeface="HGPSoeiKakugothicUB" panose="020B0900000000000000" pitchFamily="34" charset="-128"/>
            </a:endParaRPr>
          </a:p>
          <a:p>
            <a:endParaRPr lang="en-US" altLang="ja-JP" sz="3200" b="1" dirty="0">
              <a:solidFill>
                <a:srgbClr val="C00000"/>
              </a:solidFill>
              <a:latin typeface="HGPSoeiKakugothicUB" panose="020B0900000000000000" pitchFamily="34" charset="-128"/>
              <a:ea typeface="HGPSoeiKakugothicUB" panose="020B0900000000000000" pitchFamily="34" charset="-128"/>
            </a:endParaRPr>
          </a:p>
          <a:p>
            <a:r>
              <a:rPr lang="ja-JP" altLang="en-US" sz="3200" b="1">
                <a:solidFill>
                  <a:srgbClr val="C00000"/>
                </a:solidFill>
                <a:latin typeface="HGPSoeiKakugothicUB" panose="020B0900000000000000" pitchFamily="34" charset="-128"/>
                <a:ea typeface="HGPSoeiKakugothicUB" panose="020B0900000000000000" pitchFamily="34" charset="-128"/>
              </a:rPr>
              <a:t>・音声認識の言語拡張</a:t>
            </a:r>
            <a:endParaRPr lang="en-US" altLang="ja-JP" sz="3200" b="1" dirty="0">
              <a:solidFill>
                <a:srgbClr val="C00000"/>
              </a:solidFill>
              <a:latin typeface="HGPSoeiKakugothicUB" panose="020B0900000000000000" pitchFamily="34" charset="-128"/>
              <a:ea typeface="HGPSoeiKakugothicUB" panose="020B0900000000000000" pitchFamily="34" charset="-128"/>
            </a:endParaRPr>
          </a:p>
          <a:p>
            <a:endParaRPr kumimoji="1" lang="ja-JP" altLang="en-US"/>
          </a:p>
        </p:txBody>
      </p:sp>
    </p:spTree>
    <p:extLst>
      <p:ext uri="{BB962C8B-B14F-4D97-AF65-F5344CB8AC3E}">
        <p14:creationId xmlns:p14="http://schemas.microsoft.com/office/powerpoint/2010/main" val="1828250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楕円 13">
            <a:extLst>
              <a:ext uri="{FF2B5EF4-FFF2-40B4-BE49-F238E27FC236}">
                <a16:creationId xmlns:a16="http://schemas.microsoft.com/office/drawing/2014/main" id="{D789B39E-82F2-46E9-8BEF-51D59DC0EA86}"/>
              </a:ext>
            </a:extLst>
          </p:cNvPr>
          <p:cNvSpPr/>
          <p:nvPr/>
        </p:nvSpPr>
        <p:spPr>
          <a:xfrm>
            <a:off x="1298222" y="1715910"/>
            <a:ext cx="9595556" cy="3793067"/>
          </a:xfrm>
          <a:prstGeom prst="ellipse">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dirty="0">
                <a:solidFill>
                  <a:schemeClr val="tx1"/>
                </a:solidFill>
                <a:latin typeface="HGPSoeiKakugothicUB" panose="020B0900000000000000" pitchFamily="34" charset="-128"/>
                <a:ea typeface="HGPSoeiKakugothicUB" panose="020B0900000000000000" pitchFamily="34" charset="-128"/>
              </a:rPr>
              <a:t>ご視聴ありがとうございました</a:t>
            </a:r>
          </a:p>
        </p:txBody>
      </p:sp>
      <p:pic>
        <p:nvPicPr>
          <p:cNvPr id="13" name="図 12" descr="抽象, 挿絵 が含まれている画像&#10;&#10;自動的に生成された説明">
            <a:extLst>
              <a:ext uri="{FF2B5EF4-FFF2-40B4-BE49-F238E27FC236}">
                <a16:creationId xmlns:a16="http://schemas.microsoft.com/office/drawing/2014/main" id="{1390EB42-C121-42F7-9445-F357B5A48CB2}"/>
              </a:ext>
            </a:extLst>
          </p:cNvPr>
          <p:cNvPicPr>
            <a:picLocks noChangeAspect="1"/>
          </p:cNvPicPr>
          <p:nvPr/>
        </p:nvPicPr>
        <p:blipFill>
          <a:blip r:embed="rId3">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3828456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図形&#10;&#10;中程度の精度で自動的に生成された説明">
            <a:extLst>
              <a:ext uri="{FF2B5EF4-FFF2-40B4-BE49-F238E27FC236}">
                <a16:creationId xmlns:a16="http://schemas.microsoft.com/office/drawing/2014/main" id="{132FAE89-5EEA-6D40-B527-D9E8A3A13910}"/>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318692" y="214687"/>
            <a:ext cx="10285397" cy="1459317"/>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55575" cap="flat">
            <a:solidFill>
              <a:srgbClr val="C00000"/>
            </a:solidFill>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423746" y="286624"/>
            <a:ext cx="10515600" cy="1325563"/>
          </a:xfrm>
          <a:ln>
            <a:noFill/>
          </a:ln>
        </p:spPr>
        <p:txBody>
          <a:bodyPr>
            <a:normAutofit/>
          </a:bodyPr>
          <a:lstStyle/>
          <a:p>
            <a:r>
              <a:rPr kumimoji="1" lang="ja-JP" altLang="en-US" sz="7200">
                <a:latin typeface="HGPSoeiKakugothicUB" panose="020B0900000000000000" pitchFamily="34" charset="-128"/>
                <a:ea typeface="HGPSoeiKakugothicUB" panose="020B0900000000000000" pitchFamily="34" charset="-128"/>
              </a:rPr>
              <a:t>医療従事者の方々の苦労</a:t>
            </a:r>
          </a:p>
        </p:txBody>
      </p:sp>
      <p:sp>
        <p:nvSpPr>
          <p:cNvPr id="9" name="テキスト ボックス 8">
            <a:extLst>
              <a:ext uri="{FF2B5EF4-FFF2-40B4-BE49-F238E27FC236}">
                <a16:creationId xmlns:a16="http://schemas.microsoft.com/office/drawing/2014/main" id="{466C199A-8E01-3D41-A72F-2F8BF784EC9B}"/>
              </a:ext>
            </a:extLst>
          </p:cNvPr>
          <p:cNvSpPr txBox="1"/>
          <p:nvPr/>
        </p:nvSpPr>
        <p:spPr>
          <a:xfrm>
            <a:off x="318692" y="2667000"/>
            <a:ext cx="11870267" cy="830997"/>
          </a:xfrm>
          <a:prstGeom prst="rect">
            <a:avLst/>
          </a:prstGeom>
          <a:noFill/>
          <a:ln w="19050">
            <a:noFill/>
          </a:ln>
        </p:spPr>
        <p:txBody>
          <a:bodyPr wrap="square" rtlCol="0">
            <a:spAutoFit/>
          </a:bodyPr>
          <a:lstStyle/>
          <a:p>
            <a:r>
              <a:rPr lang="ja-JP" altLang="en-US" sz="4800">
                <a:solidFill>
                  <a:srgbClr val="C00000"/>
                </a:solidFill>
                <a:latin typeface="HGPSoeiKakugothicUB" panose="020B0900000000000000" pitchFamily="34" charset="-128"/>
                <a:ea typeface="HGPSoeiKakugothicUB" panose="020B0900000000000000" pitchFamily="34" charset="-128"/>
              </a:rPr>
              <a:t>・泣き喚く子を二人がかりで押さえて注射する</a:t>
            </a:r>
            <a:endParaRPr lang="en-US" altLang="ja-JP" sz="4800" dirty="0">
              <a:solidFill>
                <a:srgbClr val="C00000"/>
              </a:solidFill>
              <a:latin typeface="HGPSoeiKakugothicUB" panose="020B0900000000000000" pitchFamily="34" charset="-128"/>
              <a:ea typeface="HGPSoeiKakugothicUB" panose="020B0900000000000000" pitchFamily="34" charset="-128"/>
            </a:endParaRPr>
          </a:p>
        </p:txBody>
      </p:sp>
      <p:sp>
        <p:nvSpPr>
          <p:cNvPr id="8" name="テキスト ボックス 7">
            <a:extLst>
              <a:ext uri="{FF2B5EF4-FFF2-40B4-BE49-F238E27FC236}">
                <a16:creationId xmlns:a16="http://schemas.microsoft.com/office/drawing/2014/main" id="{76FFFBC9-F86D-9848-91B3-1C57CDA09CCB}"/>
              </a:ext>
            </a:extLst>
          </p:cNvPr>
          <p:cNvSpPr txBox="1"/>
          <p:nvPr/>
        </p:nvSpPr>
        <p:spPr>
          <a:xfrm>
            <a:off x="315651" y="3590330"/>
            <a:ext cx="11870267" cy="923330"/>
          </a:xfrm>
          <a:prstGeom prst="rect">
            <a:avLst/>
          </a:prstGeom>
          <a:noFill/>
          <a:ln w="19050">
            <a:noFill/>
          </a:ln>
        </p:spPr>
        <p:txBody>
          <a:bodyPr wrap="square" rtlCol="0">
            <a:spAutoFit/>
          </a:bodyPr>
          <a:lstStyle/>
          <a:p>
            <a:r>
              <a:rPr lang="ja-JP" altLang="en-US" sz="5400" dirty="0">
                <a:solidFill>
                  <a:srgbClr val="C00000"/>
                </a:solidFill>
                <a:latin typeface="HGPSoeiKakugothicUB" panose="020B0900000000000000" pitchFamily="34" charset="-128"/>
                <a:ea typeface="HGPSoeiKakugothicUB" panose="020B0900000000000000" pitchFamily="34" charset="-128"/>
              </a:rPr>
              <a:t>・泣かないように必死に励ます</a:t>
            </a:r>
            <a:endParaRPr lang="en-US" altLang="ja-JP" sz="5400" dirty="0">
              <a:solidFill>
                <a:srgbClr val="C00000"/>
              </a:solidFill>
              <a:latin typeface="HGPSoeiKakugothicUB" panose="020B0900000000000000" pitchFamily="34" charset="-128"/>
              <a:ea typeface="HGPSoeiKakugothicUB" panose="020B0900000000000000" pitchFamily="34" charset="-128"/>
            </a:endParaRPr>
          </a:p>
        </p:txBody>
      </p:sp>
      <p:pic>
        <p:nvPicPr>
          <p:cNvPr id="4" name="図 3" descr="時計, クマ が含まれている画像&#10;&#10;自動的に生成された説明">
            <a:extLst>
              <a:ext uri="{FF2B5EF4-FFF2-40B4-BE49-F238E27FC236}">
                <a16:creationId xmlns:a16="http://schemas.microsoft.com/office/drawing/2014/main" id="{FA9FA65D-EFB7-6845-837E-F20275F038DA}"/>
              </a:ext>
            </a:extLst>
          </p:cNvPr>
          <p:cNvPicPr>
            <a:picLocks noChangeAspect="1"/>
          </p:cNvPicPr>
          <p:nvPr/>
        </p:nvPicPr>
        <p:blipFill>
          <a:blip r:embed="rId4"/>
          <a:stretch>
            <a:fillRect/>
          </a:stretch>
        </p:blipFill>
        <p:spPr>
          <a:xfrm>
            <a:off x="9645918" y="4841163"/>
            <a:ext cx="2540000" cy="2209800"/>
          </a:xfrm>
          <a:prstGeom prst="rect">
            <a:avLst/>
          </a:prstGeom>
        </p:spPr>
      </p:pic>
      <p:sp>
        <p:nvSpPr>
          <p:cNvPr id="10" name="テキスト ボックス 9">
            <a:extLst>
              <a:ext uri="{FF2B5EF4-FFF2-40B4-BE49-F238E27FC236}">
                <a16:creationId xmlns:a16="http://schemas.microsoft.com/office/drawing/2014/main" id="{DE77C177-0AE8-484D-927B-F860BA7BC4C2}"/>
              </a:ext>
            </a:extLst>
          </p:cNvPr>
          <p:cNvSpPr txBox="1"/>
          <p:nvPr/>
        </p:nvSpPr>
        <p:spPr>
          <a:xfrm>
            <a:off x="9495230" y="3939625"/>
            <a:ext cx="11870267" cy="923330"/>
          </a:xfrm>
          <a:prstGeom prst="rect">
            <a:avLst/>
          </a:prstGeom>
          <a:noFill/>
          <a:ln w="19050">
            <a:noFill/>
          </a:ln>
        </p:spPr>
        <p:txBody>
          <a:bodyPr wrap="square" rtlCol="0">
            <a:spAutoFit/>
          </a:bodyPr>
          <a:lstStyle/>
          <a:p>
            <a:r>
              <a:rPr lang="ja-JP" altLang="en-US" sz="5400">
                <a:solidFill>
                  <a:srgbClr val="C00000"/>
                </a:solidFill>
                <a:latin typeface="HGPSoeiKakugothicUB" panose="020B0900000000000000" pitchFamily="34" charset="-128"/>
                <a:ea typeface="HGPSoeiKakugothicUB" panose="020B0900000000000000" pitchFamily="34" charset="-128"/>
              </a:rPr>
              <a:t>など</a:t>
            </a:r>
            <a:endParaRPr lang="en-US" altLang="ja-JP" sz="5400" dirty="0">
              <a:solidFill>
                <a:srgbClr val="C00000"/>
              </a:solidFill>
              <a:latin typeface="HGPSoeiKakugothicUB" panose="020B0900000000000000" pitchFamily="34" charset="-128"/>
              <a:ea typeface="HGPSoeiKakugothicUB" panose="020B0900000000000000" pitchFamily="34" charset="-128"/>
            </a:endParaRPr>
          </a:p>
        </p:txBody>
      </p:sp>
      <p:pic>
        <p:nvPicPr>
          <p:cNvPr id="5" name="図 4" descr="ランプ が含まれている画像&#10;&#10;自動的に生成された説明">
            <a:extLst>
              <a:ext uri="{FF2B5EF4-FFF2-40B4-BE49-F238E27FC236}">
                <a16:creationId xmlns:a16="http://schemas.microsoft.com/office/drawing/2014/main" id="{99FDC3DF-9F9B-0047-BE55-55E7194B3010}"/>
              </a:ext>
            </a:extLst>
          </p:cNvPr>
          <p:cNvPicPr>
            <a:picLocks noChangeAspect="1"/>
          </p:cNvPicPr>
          <p:nvPr/>
        </p:nvPicPr>
        <p:blipFill>
          <a:blip r:embed="rId5"/>
          <a:stretch>
            <a:fillRect/>
          </a:stretch>
        </p:blipFill>
        <p:spPr>
          <a:xfrm rot="1398984">
            <a:off x="7896575" y="4590478"/>
            <a:ext cx="2298700" cy="2540000"/>
          </a:xfrm>
          <a:prstGeom prst="rect">
            <a:avLst/>
          </a:prstGeom>
        </p:spPr>
      </p:pic>
      <p:pic>
        <p:nvPicPr>
          <p:cNvPr id="12" name="図 11" descr="クマの置物&#10;&#10;低い精度で自動的に生成された説明">
            <a:extLst>
              <a:ext uri="{FF2B5EF4-FFF2-40B4-BE49-F238E27FC236}">
                <a16:creationId xmlns:a16="http://schemas.microsoft.com/office/drawing/2014/main" id="{0B6A43FD-F99B-484C-8E0F-27FAEDE923A4}"/>
              </a:ext>
            </a:extLst>
          </p:cNvPr>
          <p:cNvPicPr>
            <a:picLocks noChangeAspect="1"/>
          </p:cNvPicPr>
          <p:nvPr/>
        </p:nvPicPr>
        <p:blipFill>
          <a:blip r:embed="rId6">
            <a:alphaModFix amt="5000"/>
          </a:blip>
          <a:stretch>
            <a:fillRect/>
          </a:stretch>
        </p:blipFill>
        <p:spPr>
          <a:xfrm>
            <a:off x="1868129" y="0"/>
            <a:ext cx="8455742" cy="6858000"/>
          </a:xfrm>
          <a:prstGeom prst="rect">
            <a:avLst/>
          </a:prstGeom>
        </p:spPr>
      </p:pic>
    </p:spTree>
    <p:extLst>
      <p:ext uri="{BB962C8B-B14F-4D97-AF65-F5344CB8AC3E}">
        <p14:creationId xmlns:p14="http://schemas.microsoft.com/office/powerpoint/2010/main" val="173116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 name="図 5" descr="図形&#10;&#10;中程度の精度で自動的に生成された説明">
            <a:extLst>
              <a:ext uri="{FF2B5EF4-FFF2-40B4-BE49-F238E27FC236}">
                <a16:creationId xmlns:a16="http://schemas.microsoft.com/office/drawing/2014/main" id="{132FAE89-5EEA-6D40-B527-D9E8A3A13910}"/>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1817736" y="540327"/>
            <a:ext cx="7871089" cy="1459317"/>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55575" cap="flat">
            <a:solidFill>
              <a:srgbClr val="C00000"/>
            </a:solidFill>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1999356" y="674081"/>
            <a:ext cx="10515600" cy="1325563"/>
          </a:xfrm>
          <a:ln>
            <a:noFill/>
          </a:ln>
        </p:spPr>
        <p:txBody>
          <a:bodyPr>
            <a:normAutofit/>
          </a:bodyPr>
          <a:lstStyle/>
          <a:p>
            <a:r>
              <a:rPr lang="ja-JP" altLang="en-US" sz="7200">
                <a:solidFill>
                  <a:srgbClr val="C30000"/>
                </a:solidFill>
                <a:latin typeface="HGPSoeiKakugothicUB" panose="020B0900000000000000" pitchFamily="34" charset="-128"/>
                <a:ea typeface="HGPSoeiKakugothicUB" panose="020B0900000000000000" pitchFamily="34" charset="-128"/>
              </a:rPr>
              <a:t>新型コロナウイルス</a:t>
            </a:r>
            <a:endParaRPr kumimoji="1" lang="ja-JP" altLang="en-US" sz="7200">
              <a:solidFill>
                <a:srgbClr val="C30000"/>
              </a:solidFill>
              <a:latin typeface="HGPSoeiKakugothicUB" panose="020B0900000000000000" pitchFamily="34" charset="-128"/>
              <a:ea typeface="HGPSoeiKakugothicUB" panose="020B0900000000000000" pitchFamily="34" charset="-128"/>
            </a:endParaRPr>
          </a:p>
        </p:txBody>
      </p:sp>
      <p:sp>
        <p:nvSpPr>
          <p:cNvPr id="5" name="コンテンツ プレースホルダー 4">
            <a:extLst>
              <a:ext uri="{FF2B5EF4-FFF2-40B4-BE49-F238E27FC236}">
                <a16:creationId xmlns:a16="http://schemas.microsoft.com/office/drawing/2014/main" id="{21210E2F-CE21-CD47-92C9-FF7111E3EA7D}"/>
              </a:ext>
            </a:extLst>
          </p:cNvPr>
          <p:cNvSpPr>
            <a:spLocks noGrp="1"/>
          </p:cNvSpPr>
          <p:nvPr>
            <p:ph idx="1"/>
          </p:nvPr>
        </p:nvSpPr>
        <p:spPr>
          <a:xfrm>
            <a:off x="1104535" y="3969328"/>
            <a:ext cx="9469582" cy="2348345"/>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22250" cap="flat">
            <a:solidFill>
              <a:srgbClr val="C00000"/>
            </a:solidFill>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kumimoji="1" lang="ja-JP" altLang="en-US" sz="7200">
                <a:solidFill>
                  <a:srgbClr val="C00000"/>
                </a:solidFill>
                <a:latin typeface="HGPSoeiKakugothicUB" panose="020B0900000000000000" pitchFamily="34" charset="-128"/>
                <a:ea typeface="HGPSoeiKakugothicUB" panose="020B0900000000000000" pitchFamily="34" charset="-128"/>
              </a:rPr>
              <a:t>　　　</a:t>
            </a:r>
            <a:r>
              <a:rPr kumimoji="1" lang="en-US" altLang="ja-JP" sz="7200" dirty="0">
                <a:solidFill>
                  <a:srgbClr val="C00000"/>
                </a:solidFill>
                <a:latin typeface="HGPSoeiKakugothicUB" panose="020B0900000000000000" pitchFamily="34" charset="-128"/>
                <a:ea typeface="HGPSoeiKakugothicUB" panose="020B0900000000000000" pitchFamily="34" charset="-128"/>
              </a:rPr>
              <a:t> </a:t>
            </a:r>
            <a:r>
              <a:rPr kumimoji="1" lang="ja-JP" altLang="en-US" sz="9600">
                <a:solidFill>
                  <a:schemeClr val="tx1"/>
                </a:solidFill>
                <a:latin typeface="HGPSoeiKakugothicUB" panose="020B0900000000000000" pitchFamily="34" charset="-128"/>
                <a:ea typeface="HGPSoeiKakugothicUB" panose="020B0900000000000000" pitchFamily="34" charset="-128"/>
              </a:rPr>
              <a:t>医療業界</a:t>
            </a:r>
          </a:p>
        </p:txBody>
      </p:sp>
      <p:sp>
        <p:nvSpPr>
          <p:cNvPr id="4" name="ストライプ矢印 3">
            <a:extLst>
              <a:ext uri="{FF2B5EF4-FFF2-40B4-BE49-F238E27FC236}">
                <a16:creationId xmlns:a16="http://schemas.microsoft.com/office/drawing/2014/main" id="{FE5E3EE4-2352-FF4C-8F0B-DEFFA8FF9BB2}"/>
              </a:ext>
            </a:extLst>
          </p:cNvPr>
          <p:cNvSpPr/>
          <p:nvPr/>
        </p:nvSpPr>
        <p:spPr>
          <a:xfrm rot="5400000">
            <a:off x="5240823" y="2696885"/>
            <a:ext cx="1024917" cy="893619"/>
          </a:xfrm>
          <a:prstGeom prst="strip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9" name="図 8" descr="抽象, 挿絵 が含まれている画像&#10;&#10;自動的に生成された説明">
            <a:extLst>
              <a:ext uri="{FF2B5EF4-FFF2-40B4-BE49-F238E27FC236}">
                <a16:creationId xmlns:a16="http://schemas.microsoft.com/office/drawing/2014/main" id="{8063252E-C70C-4B21-B652-4F5023B1B10B}"/>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3676857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図 8" descr="図形&#10;&#10;中程度の精度で自動的に生成された説明">
            <a:extLst>
              <a:ext uri="{FF2B5EF4-FFF2-40B4-BE49-F238E27FC236}">
                <a16:creationId xmlns:a16="http://schemas.microsoft.com/office/drawing/2014/main" id="{00CDF75B-FB22-A744-B2D8-2FE59EC2C70F}"/>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197457" y="254722"/>
            <a:ext cx="11633759" cy="1459317"/>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55575" cap="flat">
            <a:solidFill>
              <a:srgbClr val="C00000"/>
            </a:solidFill>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547478" y="363280"/>
            <a:ext cx="11283738" cy="1325563"/>
          </a:xfrm>
          <a:ln>
            <a:noFill/>
          </a:ln>
        </p:spPr>
        <p:txBody>
          <a:bodyPr>
            <a:normAutofit fontScale="90000"/>
          </a:bodyPr>
          <a:lstStyle/>
          <a:p>
            <a:r>
              <a:rPr lang="ja-JP" altLang="en-US" sz="7200">
                <a:solidFill>
                  <a:srgbClr val="C30000"/>
                </a:solidFill>
                <a:latin typeface="HGPSoeiKakugothicUB" panose="020B0900000000000000" pitchFamily="34" charset="-128"/>
                <a:ea typeface="HGPSoeiKakugothicUB" panose="020B0900000000000000" pitchFamily="34" charset="-128"/>
              </a:rPr>
              <a:t>新型コロナウイルス</a:t>
            </a:r>
            <a:r>
              <a:rPr lang="en-US" altLang="ja-JP" sz="7200" dirty="0">
                <a:solidFill>
                  <a:srgbClr val="C30000"/>
                </a:solidFill>
                <a:latin typeface="HGPSoeiKakugothicUB" panose="020B0900000000000000" pitchFamily="34" charset="-128"/>
                <a:ea typeface="HGPSoeiKakugothicUB" panose="020B0900000000000000" pitchFamily="34" charset="-128"/>
              </a:rPr>
              <a:t>(</a:t>
            </a:r>
            <a:r>
              <a:rPr lang="ja-JP" altLang="en-US" sz="7200">
                <a:solidFill>
                  <a:srgbClr val="C30000"/>
                </a:solidFill>
                <a:latin typeface="HGPSoeiKakugothicUB" panose="020B0900000000000000" pitchFamily="34" charset="-128"/>
                <a:ea typeface="HGPSoeiKakugothicUB" panose="020B0900000000000000" pitchFamily="34" charset="-128"/>
              </a:rPr>
              <a:t>医療業界</a:t>
            </a:r>
            <a:r>
              <a:rPr lang="en-US" altLang="ja-JP" sz="7200" dirty="0">
                <a:solidFill>
                  <a:srgbClr val="C30000"/>
                </a:solidFill>
                <a:latin typeface="HGPSoeiKakugothicUB" panose="020B0900000000000000" pitchFamily="34" charset="-128"/>
                <a:ea typeface="HGPSoeiKakugothicUB" panose="020B0900000000000000" pitchFamily="34" charset="-128"/>
              </a:rPr>
              <a:t>)</a:t>
            </a:r>
            <a:endParaRPr kumimoji="1" lang="ja-JP" altLang="en-US" sz="7200">
              <a:solidFill>
                <a:srgbClr val="C30000"/>
              </a:solidFill>
              <a:latin typeface="HGPSoeiKakugothicUB" panose="020B0900000000000000" pitchFamily="34" charset="-128"/>
              <a:ea typeface="HGPSoeiKakugothicUB" panose="020B0900000000000000" pitchFamily="34" charset="-128"/>
            </a:endParaRPr>
          </a:p>
        </p:txBody>
      </p:sp>
      <p:sp>
        <p:nvSpPr>
          <p:cNvPr id="5" name="コンテンツ プレースホルダー 4">
            <a:extLst>
              <a:ext uri="{FF2B5EF4-FFF2-40B4-BE49-F238E27FC236}">
                <a16:creationId xmlns:a16="http://schemas.microsoft.com/office/drawing/2014/main" id="{21210E2F-CE21-CD47-92C9-FF7111E3EA7D}"/>
              </a:ext>
            </a:extLst>
          </p:cNvPr>
          <p:cNvSpPr>
            <a:spLocks noGrp="1"/>
          </p:cNvSpPr>
          <p:nvPr>
            <p:ph idx="1"/>
          </p:nvPr>
        </p:nvSpPr>
        <p:spPr>
          <a:xfrm>
            <a:off x="8373979" y="3429000"/>
            <a:ext cx="2992016" cy="3174278"/>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22250" cap="flat">
            <a:solidFill>
              <a:srgbClr val="C00000"/>
            </a:solidFill>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US" altLang="ja-JP" sz="7200" dirty="0">
                <a:solidFill>
                  <a:srgbClr val="C00000"/>
                </a:solidFill>
                <a:latin typeface="HGPSoeiKakugothicUB" panose="020B0900000000000000" pitchFamily="34" charset="-128"/>
                <a:ea typeface="HGPSoeiKakugothicUB" panose="020B0900000000000000" pitchFamily="34" charset="-128"/>
              </a:rPr>
              <a:t> </a:t>
            </a:r>
            <a:r>
              <a:rPr kumimoji="1" lang="ja-JP" altLang="en-US" sz="4400">
                <a:solidFill>
                  <a:schemeClr val="tx1"/>
                </a:solidFill>
                <a:latin typeface="HGPSoeiKakugothicUB" panose="020B0900000000000000" pitchFamily="34" charset="-128"/>
                <a:ea typeface="HGPSoeiKakugothicUB" panose="020B0900000000000000" pitchFamily="34" charset="-128"/>
              </a:rPr>
              <a:t>人手不足</a:t>
            </a:r>
          </a:p>
        </p:txBody>
      </p:sp>
      <p:sp>
        <p:nvSpPr>
          <p:cNvPr id="4" name="ストライプ矢印 3">
            <a:extLst>
              <a:ext uri="{FF2B5EF4-FFF2-40B4-BE49-F238E27FC236}">
                <a16:creationId xmlns:a16="http://schemas.microsoft.com/office/drawing/2014/main" id="{FE5E3EE4-2352-FF4C-8F0B-DEFFA8FF9BB2}"/>
              </a:ext>
            </a:extLst>
          </p:cNvPr>
          <p:cNvSpPr/>
          <p:nvPr/>
        </p:nvSpPr>
        <p:spPr>
          <a:xfrm rot="5400000">
            <a:off x="5212739" y="2150152"/>
            <a:ext cx="1000814" cy="602378"/>
          </a:xfrm>
          <a:prstGeom prst="stripedRightArrow">
            <a:avLst>
              <a:gd name="adj1" fmla="val 50000"/>
              <a:gd name="adj2" fmla="val 7663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コンテンツ プレースホルダー 4">
            <a:extLst>
              <a:ext uri="{FF2B5EF4-FFF2-40B4-BE49-F238E27FC236}">
                <a16:creationId xmlns:a16="http://schemas.microsoft.com/office/drawing/2014/main" id="{154F2707-A863-AD4F-9839-61EBF5E5CEAC}"/>
              </a:ext>
            </a:extLst>
          </p:cNvPr>
          <p:cNvSpPr txBox="1">
            <a:spLocks/>
          </p:cNvSpPr>
          <p:nvPr/>
        </p:nvSpPr>
        <p:spPr>
          <a:xfrm>
            <a:off x="4407352" y="3429000"/>
            <a:ext cx="3213967" cy="3174278"/>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22250" cap="flat" cmpd="sng" algn="ctr">
            <a:solidFill>
              <a:srgbClr val="C00000"/>
            </a:solidFill>
            <a:prstDash val="solid"/>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0" indent="0">
              <a:buFont typeface="Arial" panose="020B0604020202020204" pitchFamily="34" charset="0"/>
              <a:buNone/>
            </a:pPr>
            <a:r>
              <a:rPr lang="en-US" altLang="ja-JP" sz="7200" dirty="0">
                <a:solidFill>
                  <a:srgbClr val="C00000"/>
                </a:solidFill>
                <a:latin typeface="HGPSoeiKakugothicUB" panose="020B0900000000000000" pitchFamily="34" charset="-128"/>
                <a:ea typeface="HGPSoeiKakugothicUB" panose="020B0900000000000000" pitchFamily="34" charset="-128"/>
              </a:rPr>
              <a:t> </a:t>
            </a:r>
            <a:r>
              <a:rPr lang="ja-JP" altLang="en-US" sz="4400">
                <a:solidFill>
                  <a:schemeClr val="tx1"/>
                </a:solidFill>
                <a:latin typeface="HGPSoeiKakugothicUB" panose="020B0900000000000000" pitchFamily="34" charset="-128"/>
                <a:ea typeface="HGPSoeiKakugothicUB" panose="020B0900000000000000" pitchFamily="34" charset="-128"/>
              </a:rPr>
              <a:t>コロナ対策</a:t>
            </a:r>
          </a:p>
        </p:txBody>
      </p:sp>
      <p:sp>
        <p:nvSpPr>
          <p:cNvPr id="8" name="コンテンツ プレースホルダー 4">
            <a:extLst>
              <a:ext uri="{FF2B5EF4-FFF2-40B4-BE49-F238E27FC236}">
                <a16:creationId xmlns:a16="http://schemas.microsoft.com/office/drawing/2014/main" id="{70671D67-2EA4-6C40-B3C9-6D5890F92032}"/>
              </a:ext>
            </a:extLst>
          </p:cNvPr>
          <p:cNvSpPr txBox="1">
            <a:spLocks/>
          </p:cNvSpPr>
          <p:nvPr/>
        </p:nvSpPr>
        <p:spPr>
          <a:xfrm>
            <a:off x="584444" y="3429000"/>
            <a:ext cx="3213967" cy="3174278"/>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22250" cap="flat" cmpd="sng" algn="ctr">
            <a:solidFill>
              <a:srgbClr val="C00000"/>
            </a:solidFill>
            <a:prstDash val="solid"/>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0" indent="0">
              <a:buFont typeface="Arial" panose="020B0604020202020204" pitchFamily="34" charset="0"/>
              <a:buNone/>
            </a:pPr>
            <a:r>
              <a:rPr lang="en-US" altLang="ja-JP" sz="7200" dirty="0">
                <a:solidFill>
                  <a:srgbClr val="C00000"/>
                </a:solidFill>
                <a:latin typeface="HGPSoeiKakugothicUB" panose="020B0900000000000000" pitchFamily="34" charset="-128"/>
                <a:ea typeface="HGPSoeiKakugothicUB" panose="020B0900000000000000" pitchFamily="34" charset="-128"/>
              </a:rPr>
              <a:t> </a:t>
            </a:r>
            <a:r>
              <a:rPr lang="ja-JP" altLang="en-US" sz="4000">
                <a:solidFill>
                  <a:schemeClr val="tx1"/>
                </a:solidFill>
                <a:latin typeface="HGPSoeiKakugothicUB" panose="020B0900000000000000" pitchFamily="34" charset="-128"/>
                <a:ea typeface="HGPSoeiKakugothicUB" panose="020B0900000000000000" pitchFamily="34" charset="-128"/>
              </a:rPr>
              <a:t>普段の苦労</a:t>
            </a:r>
          </a:p>
        </p:txBody>
      </p:sp>
      <p:pic>
        <p:nvPicPr>
          <p:cNvPr id="10" name="図 9" descr="クマの置物&#10;&#10;低い精度で自動的に生成された説明">
            <a:extLst>
              <a:ext uri="{FF2B5EF4-FFF2-40B4-BE49-F238E27FC236}">
                <a16:creationId xmlns:a16="http://schemas.microsoft.com/office/drawing/2014/main" id="{2C8E535D-083B-466E-BBD9-CD54C65DE785}"/>
              </a:ext>
            </a:extLst>
          </p:cNvPr>
          <p:cNvPicPr>
            <a:picLocks noChangeAspect="1"/>
          </p:cNvPicPr>
          <p:nvPr/>
        </p:nvPicPr>
        <p:blipFill>
          <a:blip r:embed="rId4">
            <a:alphaModFix amt="5000"/>
          </a:blip>
          <a:stretch>
            <a:fillRect/>
          </a:stretch>
        </p:blipFill>
        <p:spPr>
          <a:xfrm>
            <a:off x="1868129" y="0"/>
            <a:ext cx="8455742" cy="6858000"/>
          </a:xfrm>
          <a:prstGeom prst="rect">
            <a:avLst/>
          </a:prstGeom>
        </p:spPr>
      </p:pic>
    </p:spTree>
    <p:extLst>
      <p:ext uri="{BB962C8B-B14F-4D97-AF65-F5344CB8AC3E}">
        <p14:creationId xmlns:p14="http://schemas.microsoft.com/office/powerpoint/2010/main" val="345336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5" name="図 14" descr="図形&#10;&#10;中程度の精度で自動的に生成された説明">
            <a:extLst>
              <a:ext uri="{FF2B5EF4-FFF2-40B4-BE49-F238E27FC236}">
                <a16:creationId xmlns:a16="http://schemas.microsoft.com/office/drawing/2014/main" id="{980DE8B8-1F94-F642-9A5D-38940064BC4E}"/>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197457" y="254722"/>
            <a:ext cx="11633759" cy="1459317"/>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55575" cap="flat">
            <a:solidFill>
              <a:srgbClr val="C00000"/>
            </a:solidFill>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547478" y="363280"/>
            <a:ext cx="11283738" cy="1325563"/>
          </a:xfrm>
          <a:ln>
            <a:noFill/>
          </a:ln>
        </p:spPr>
        <p:txBody>
          <a:bodyPr>
            <a:normAutofit fontScale="90000"/>
          </a:bodyPr>
          <a:lstStyle/>
          <a:p>
            <a:r>
              <a:rPr lang="ja-JP" altLang="en-US" sz="7200">
                <a:solidFill>
                  <a:srgbClr val="C30000"/>
                </a:solidFill>
                <a:latin typeface="HGPSoeiKakugothicUB" panose="020B0900000000000000" pitchFamily="34" charset="-128"/>
                <a:ea typeface="HGPSoeiKakugothicUB" panose="020B0900000000000000" pitchFamily="34" charset="-128"/>
              </a:rPr>
              <a:t>新型コロナウイルス</a:t>
            </a:r>
            <a:r>
              <a:rPr lang="en-US" altLang="ja-JP" sz="7200" dirty="0">
                <a:solidFill>
                  <a:srgbClr val="C30000"/>
                </a:solidFill>
                <a:latin typeface="HGPSoeiKakugothicUB" panose="020B0900000000000000" pitchFamily="34" charset="-128"/>
                <a:ea typeface="HGPSoeiKakugothicUB" panose="020B0900000000000000" pitchFamily="34" charset="-128"/>
              </a:rPr>
              <a:t>(</a:t>
            </a:r>
            <a:r>
              <a:rPr lang="ja-JP" altLang="en-US" sz="7200">
                <a:solidFill>
                  <a:srgbClr val="C30000"/>
                </a:solidFill>
                <a:latin typeface="HGPSoeiKakugothicUB" panose="020B0900000000000000" pitchFamily="34" charset="-128"/>
                <a:ea typeface="HGPSoeiKakugothicUB" panose="020B0900000000000000" pitchFamily="34" charset="-128"/>
              </a:rPr>
              <a:t>医療業界</a:t>
            </a:r>
            <a:r>
              <a:rPr lang="en-US" altLang="ja-JP" sz="7200" dirty="0">
                <a:solidFill>
                  <a:srgbClr val="C30000"/>
                </a:solidFill>
                <a:latin typeface="HGPSoeiKakugothicUB" panose="020B0900000000000000" pitchFamily="34" charset="-128"/>
                <a:ea typeface="HGPSoeiKakugothicUB" panose="020B0900000000000000" pitchFamily="34" charset="-128"/>
              </a:rPr>
              <a:t>)</a:t>
            </a:r>
            <a:endParaRPr kumimoji="1" lang="ja-JP" altLang="en-US" sz="7200">
              <a:solidFill>
                <a:srgbClr val="C30000"/>
              </a:solidFill>
              <a:latin typeface="HGPSoeiKakugothicUB" panose="020B0900000000000000" pitchFamily="34" charset="-128"/>
              <a:ea typeface="HGPSoeiKakugothicUB" panose="020B0900000000000000" pitchFamily="34" charset="-128"/>
            </a:endParaRPr>
          </a:p>
        </p:txBody>
      </p:sp>
      <p:sp>
        <p:nvSpPr>
          <p:cNvPr id="5" name="コンテンツ プレースホルダー 4">
            <a:extLst>
              <a:ext uri="{FF2B5EF4-FFF2-40B4-BE49-F238E27FC236}">
                <a16:creationId xmlns:a16="http://schemas.microsoft.com/office/drawing/2014/main" id="{21210E2F-CE21-CD47-92C9-FF7111E3EA7D}"/>
              </a:ext>
            </a:extLst>
          </p:cNvPr>
          <p:cNvSpPr>
            <a:spLocks noGrp="1"/>
          </p:cNvSpPr>
          <p:nvPr>
            <p:ph idx="1"/>
          </p:nvPr>
        </p:nvSpPr>
        <p:spPr>
          <a:xfrm>
            <a:off x="7763718" y="3176337"/>
            <a:ext cx="4067497" cy="3426941"/>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22250" cap="flat">
            <a:solidFill>
              <a:srgbClr val="C00000"/>
            </a:solidFill>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US" altLang="ja-JP" sz="6600" dirty="0">
                <a:solidFill>
                  <a:srgbClr val="C00000"/>
                </a:solidFill>
                <a:latin typeface="HGPSoeiKakugothicUB" panose="020B0900000000000000" pitchFamily="34" charset="-128"/>
                <a:ea typeface="HGPSoeiKakugothicUB" panose="020B0900000000000000" pitchFamily="34" charset="-128"/>
              </a:rPr>
              <a:t> </a:t>
            </a:r>
            <a:r>
              <a:rPr kumimoji="1" lang="ja-JP" altLang="en-US" sz="6600">
                <a:solidFill>
                  <a:schemeClr val="tx1"/>
                </a:solidFill>
                <a:latin typeface="HGPSoeiKakugothicUB" panose="020B0900000000000000" pitchFamily="34" charset="-128"/>
                <a:ea typeface="HGPSoeiKakugothicUB" panose="020B0900000000000000" pitchFamily="34" charset="-128"/>
              </a:rPr>
              <a:t>人手不足</a:t>
            </a:r>
          </a:p>
        </p:txBody>
      </p:sp>
      <p:sp>
        <p:nvSpPr>
          <p:cNvPr id="4" name="ストライプ矢印 3">
            <a:extLst>
              <a:ext uri="{FF2B5EF4-FFF2-40B4-BE49-F238E27FC236}">
                <a16:creationId xmlns:a16="http://schemas.microsoft.com/office/drawing/2014/main" id="{FE5E3EE4-2352-FF4C-8F0B-DEFFA8FF9BB2}"/>
              </a:ext>
            </a:extLst>
          </p:cNvPr>
          <p:cNvSpPr/>
          <p:nvPr/>
        </p:nvSpPr>
        <p:spPr>
          <a:xfrm rot="5400000">
            <a:off x="5212739" y="2150152"/>
            <a:ext cx="1000814" cy="602378"/>
          </a:xfrm>
          <a:prstGeom prst="stripedRightArrow">
            <a:avLst>
              <a:gd name="adj1" fmla="val 50000"/>
              <a:gd name="adj2" fmla="val 7663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コンテンツ プレースホルダー 4">
            <a:extLst>
              <a:ext uri="{FF2B5EF4-FFF2-40B4-BE49-F238E27FC236}">
                <a16:creationId xmlns:a16="http://schemas.microsoft.com/office/drawing/2014/main" id="{154F2707-A863-AD4F-9839-61EBF5E5CEAC}"/>
              </a:ext>
            </a:extLst>
          </p:cNvPr>
          <p:cNvSpPr txBox="1">
            <a:spLocks/>
          </p:cNvSpPr>
          <p:nvPr/>
        </p:nvSpPr>
        <p:spPr>
          <a:xfrm>
            <a:off x="4796589" y="4331368"/>
            <a:ext cx="2358190" cy="2271910"/>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22250" cap="flat" cmpd="sng" algn="ctr">
            <a:solidFill>
              <a:srgbClr val="C00000"/>
            </a:solidFill>
            <a:prstDash val="solid"/>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0" indent="0">
              <a:buFont typeface="Arial" panose="020B0604020202020204" pitchFamily="34" charset="0"/>
              <a:buNone/>
            </a:pPr>
            <a:r>
              <a:rPr lang="en-US" altLang="ja-JP" sz="7200" dirty="0">
                <a:solidFill>
                  <a:srgbClr val="C00000"/>
                </a:solidFill>
                <a:latin typeface="HGPSoeiKakugothicUB" panose="020B0900000000000000" pitchFamily="34" charset="-128"/>
                <a:ea typeface="HGPSoeiKakugothicUB" panose="020B0900000000000000" pitchFamily="34" charset="-128"/>
              </a:rPr>
              <a:t> </a:t>
            </a:r>
            <a:r>
              <a:rPr lang="ja-JP" altLang="en-US" sz="4400">
                <a:solidFill>
                  <a:schemeClr val="tx1"/>
                </a:solidFill>
                <a:latin typeface="HGPSoeiKakugothicUB" panose="020B0900000000000000" pitchFamily="34" charset="-128"/>
                <a:ea typeface="HGPSoeiKakugothicUB" panose="020B0900000000000000" pitchFamily="34" charset="-128"/>
              </a:rPr>
              <a:t>コロナ</a:t>
            </a:r>
            <a:endParaRPr lang="en-US" altLang="ja-JP" sz="4400" dirty="0">
              <a:solidFill>
                <a:schemeClr val="tx1"/>
              </a:solidFill>
              <a:latin typeface="HGPSoeiKakugothicUB" panose="020B0900000000000000" pitchFamily="34" charset="-128"/>
              <a:ea typeface="HGPSoeiKakugothicUB" panose="020B0900000000000000" pitchFamily="34" charset="-128"/>
            </a:endParaRPr>
          </a:p>
          <a:p>
            <a:pPr marL="0" indent="0">
              <a:buFont typeface="Arial" panose="020B0604020202020204" pitchFamily="34" charset="0"/>
              <a:buNone/>
            </a:pPr>
            <a:r>
              <a:rPr lang="en-US" altLang="ja-JP" sz="4400" dirty="0">
                <a:solidFill>
                  <a:schemeClr val="tx1"/>
                </a:solidFill>
                <a:latin typeface="HGPSoeiKakugothicUB" panose="020B0900000000000000" pitchFamily="34" charset="-128"/>
                <a:ea typeface="HGPSoeiKakugothicUB" panose="020B0900000000000000" pitchFamily="34" charset="-128"/>
              </a:rPr>
              <a:t>  </a:t>
            </a:r>
            <a:r>
              <a:rPr lang="ja-JP" altLang="en-US" sz="4400">
                <a:solidFill>
                  <a:schemeClr val="tx1"/>
                </a:solidFill>
                <a:latin typeface="HGPSoeiKakugothicUB" panose="020B0900000000000000" pitchFamily="34" charset="-128"/>
                <a:ea typeface="HGPSoeiKakugothicUB" panose="020B0900000000000000" pitchFamily="34" charset="-128"/>
              </a:rPr>
              <a:t>対策</a:t>
            </a:r>
          </a:p>
        </p:txBody>
      </p:sp>
      <p:sp>
        <p:nvSpPr>
          <p:cNvPr id="8" name="コンテンツ プレースホルダー 4">
            <a:extLst>
              <a:ext uri="{FF2B5EF4-FFF2-40B4-BE49-F238E27FC236}">
                <a16:creationId xmlns:a16="http://schemas.microsoft.com/office/drawing/2014/main" id="{70671D67-2EA4-6C40-B3C9-6D5890F92032}"/>
              </a:ext>
            </a:extLst>
          </p:cNvPr>
          <p:cNvSpPr txBox="1">
            <a:spLocks/>
          </p:cNvSpPr>
          <p:nvPr/>
        </p:nvSpPr>
        <p:spPr>
          <a:xfrm>
            <a:off x="360784" y="3176336"/>
            <a:ext cx="4067497" cy="3426941"/>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222250" cap="flat" cmpd="sng" algn="ctr">
            <a:solidFill>
              <a:srgbClr val="C00000"/>
            </a:solidFill>
            <a:prstDash val="solid"/>
            <a:bevel/>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0" indent="0">
              <a:buFont typeface="Arial" panose="020B0604020202020204" pitchFamily="34" charset="0"/>
              <a:buNone/>
            </a:pPr>
            <a:r>
              <a:rPr lang="en-US" altLang="ja-JP" sz="7200" dirty="0">
                <a:solidFill>
                  <a:srgbClr val="C00000"/>
                </a:solidFill>
                <a:latin typeface="HGPSoeiKakugothicUB" panose="020B0900000000000000" pitchFamily="34" charset="-128"/>
                <a:ea typeface="HGPSoeiKakugothicUB" panose="020B0900000000000000" pitchFamily="34" charset="-128"/>
              </a:rPr>
              <a:t> </a:t>
            </a:r>
            <a:r>
              <a:rPr lang="ja-JP" altLang="en-US" sz="5400">
                <a:solidFill>
                  <a:schemeClr val="tx1"/>
                </a:solidFill>
                <a:latin typeface="HGPSoeiKakugothicUB" panose="020B0900000000000000" pitchFamily="34" charset="-128"/>
                <a:ea typeface="HGPSoeiKakugothicUB" panose="020B0900000000000000" pitchFamily="34" charset="-128"/>
              </a:rPr>
              <a:t>普段の苦労</a:t>
            </a:r>
          </a:p>
        </p:txBody>
      </p:sp>
      <p:grpSp>
        <p:nvGrpSpPr>
          <p:cNvPr id="9" name="グループ化 8">
            <a:extLst>
              <a:ext uri="{FF2B5EF4-FFF2-40B4-BE49-F238E27FC236}">
                <a16:creationId xmlns:a16="http://schemas.microsoft.com/office/drawing/2014/main" id="{EAC4CC63-9122-234C-A222-639C9788C179}"/>
              </a:ext>
            </a:extLst>
          </p:cNvPr>
          <p:cNvGrpSpPr/>
          <p:nvPr/>
        </p:nvGrpSpPr>
        <p:grpSpPr>
          <a:xfrm>
            <a:off x="1651147" y="1130174"/>
            <a:ext cx="10029501" cy="4597651"/>
            <a:chOff x="1464936" y="1528945"/>
            <a:chExt cx="10029501" cy="4597651"/>
          </a:xfrm>
        </p:grpSpPr>
        <p:grpSp>
          <p:nvGrpSpPr>
            <p:cNvPr id="10" name="グループ化 9">
              <a:extLst>
                <a:ext uri="{FF2B5EF4-FFF2-40B4-BE49-F238E27FC236}">
                  <a16:creationId xmlns:a16="http://schemas.microsoft.com/office/drawing/2014/main" id="{F920BD79-D198-CE4E-AFBC-9BA14C3DD6AD}"/>
                </a:ext>
              </a:extLst>
            </p:cNvPr>
            <p:cNvGrpSpPr/>
            <p:nvPr/>
          </p:nvGrpSpPr>
          <p:grpSpPr>
            <a:xfrm>
              <a:off x="1464936" y="1528945"/>
              <a:ext cx="8576692" cy="4597651"/>
              <a:chOff x="1434487" y="1251060"/>
              <a:chExt cx="8576692" cy="4597651"/>
            </a:xfrm>
          </p:grpSpPr>
          <p:sp>
            <p:nvSpPr>
              <p:cNvPr id="12" name="星 12 11">
                <a:extLst>
                  <a:ext uri="{FF2B5EF4-FFF2-40B4-BE49-F238E27FC236}">
                    <a16:creationId xmlns:a16="http://schemas.microsoft.com/office/drawing/2014/main" id="{A5F549E4-159A-D140-920C-03EA0F0B1D28}"/>
                  </a:ext>
                </a:extLst>
              </p:cNvPr>
              <p:cNvSpPr/>
              <p:nvPr/>
            </p:nvSpPr>
            <p:spPr>
              <a:xfrm rot="20933803">
                <a:off x="1434487" y="1251060"/>
                <a:ext cx="8576692" cy="4597651"/>
              </a:xfrm>
              <a:prstGeom prst="star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星 12 12">
                <a:extLst>
                  <a:ext uri="{FF2B5EF4-FFF2-40B4-BE49-F238E27FC236}">
                    <a16:creationId xmlns:a16="http://schemas.microsoft.com/office/drawing/2014/main" id="{270DBCB5-E72B-7E4E-8991-CEBF597865BF}"/>
                  </a:ext>
                </a:extLst>
              </p:cNvPr>
              <p:cNvSpPr/>
              <p:nvPr/>
            </p:nvSpPr>
            <p:spPr>
              <a:xfrm rot="20933803">
                <a:off x="2357495" y="1955428"/>
                <a:ext cx="6791571" cy="3306131"/>
              </a:xfrm>
              <a:prstGeom prst="star1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星 12 13">
                <a:extLst>
                  <a:ext uri="{FF2B5EF4-FFF2-40B4-BE49-F238E27FC236}">
                    <a16:creationId xmlns:a16="http://schemas.microsoft.com/office/drawing/2014/main" id="{42BD49FA-86FA-C948-8E81-1763AB9E1B50}"/>
                  </a:ext>
                </a:extLst>
              </p:cNvPr>
              <p:cNvSpPr/>
              <p:nvPr/>
            </p:nvSpPr>
            <p:spPr>
              <a:xfrm rot="20933803">
                <a:off x="3084652" y="2545549"/>
                <a:ext cx="5275615" cy="2152601"/>
              </a:xfrm>
              <a:prstGeom prst="star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lumMod val="60000"/>
                      <a:lumOff val="40000"/>
                    </a:schemeClr>
                  </a:solidFill>
                </a:endParaRPr>
              </a:p>
            </p:txBody>
          </p:sp>
        </p:grpSp>
        <p:sp>
          <p:nvSpPr>
            <p:cNvPr id="11" name="テキスト ボックス 10">
              <a:extLst>
                <a:ext uri="{FF2B5EF4-FFF2-40B4-BE49-F238E27FC236}">
                  <a16:creationId xmlns:a16="http://schemas.microsoft.com/office/drawing/2014/main" id="{40E6A679-8C12-1D4E-BE09-C7C1925178A6}"/>
                </a:ext>
              </a:extLst>
            </p:cNvPr>
            <p:cNvSpPr txBox="1"/>
            <p:nvPr/>
          </p:nvSpPr>
          <p:spPr>
            <a:xfrm rot="20786458">
              <a:off x="3310556" y="2310424"/>
              <a:ext cx="8183881" cy="2204359"/>
            </a:xfrm>
            <a:prstGeom prst="rect">
              <a:avLst/>
            </a:prstGeom>
            <a:noFill/>
          </p:spPr>
          <p:txBody>
            <a:bodyPr wrap="square" lIns="360000" tIns="360000" rIns="360000" bIns="360000" rtlCol="0">
              <a:spAutoFit/>
            </a:bodyPr>
            <a:lstStyle/>
            <a:p>
              <a:r>
                <a:rPr lang="ja-JP" altLang="en-US" sz="9600" dirty="0">
                  <a:ln w="76200">
                    <a:noFill/>
                  </a:ln>
                  <a:latin typeface="HGP創英角ｺﾞｼｯｸUB" panose="020B0A00000000000000" pitchFamily="50" charset="-128"/>
                  <a:ea typeface="HGP創英角ｺﾞｼｯｸUB" panose="020B0A00000000000000" pitchFamily="50" charset="-128"/>
                </a:rPr>
                <a:t>サポート</a:t>
              </a:r>
              <a:endParaRPr kumimoji="1" lang="en-US" altLang="ja-JP" sz="9600" dirty="0">
                <a:ln w="76200">
                  <a:noFill/>
                </a:ln>
                <a:latin typeface="HGP創英角ｺﾞｼｯｸUB" panose="020B0A00000000000000" pitchFamily="50" charset="-128"/>
                <a:ea typeface="HGP創英角ｺﾞｼｯｸUB" panose="020B0A00000000000000" pitchFamily="50" charset="-128"/>
              </a:endParaRPr>
            </a:p>
          </p:txBody>
        </p:sp>
      </p:grpSp>
      <p:pic>
        <p:nvPicPr>
          <p:cNvPr id="16" name="図 15" descr="抽象, 挿絵 が含まれている画像&#10;&#10;自動的に生成された説明">
            <a:extLst>
              <a:ext uri="{FF2B5EF4-FFF2-40B4-BE49-F238E27FC236}">
                <a16:creationId xmlns:a16="http://schemas.microsoft.com/office/drawing/2014/main" id="{5BC1F477-2514-4618-9CA6-79A2204AEB01}"/>
              </a:ext>
            </a:extLst>
          </p:cNvPr>
          <p:cNvPicPr>
            <a:picLocks noChangeAspect="1"/>
          </p:cNvPicPr>
          <p:nvPr/>
        </p:nvPicPr>
        <p:blipFill>
          <a:blip r:embed="rId4">
            <a:alphaModFix amt="5000"/>
          </a:blip>
          <a:stretch>
            <a:fillRect/>
          </a:stretch>
        </p:blipFill>
        <p:spPr>
          <a:xfrm>
            <a:off x="2666521" y="575864"/>
            <a:ext cx="6858957" cy="5706271"/>
          </a:xfrm>
          <a:prstGeom prst="rect">
            <a:avLst/>
          </a:prstGeom>
        </p:spPr>
      </p:pic>
    </p:spTree>
    <p:extLst>
      <p:ext uri="{BB962C8B-B14F-4D97-AF65-F5344CB8AC3E}">
        <p14:creationId xmlns:p14="http://schemas.microsoft.com/office/powerpoint/2010/main" val="3286315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1" name="図 10" descr="図形&#10;&#10;中程度の精度で自動的に生成された説明">
            <a:extLst>
              <a:ext uri="{FF2B5EF4-FFF2-40B4-BE49-F238E27FC236}">
                <a16:creationId xmlns:a16="http://schemas.microsoft.com/office/drawing/2014/main" id="{FA8B238C-6A06-194E-B2BA-8742E434C0C7}"/>
              </a:ext>
            </a:extLst>
          </p:cNvPr>
          <p:cNvPicPr>
            <a:picLocks noChangeAspect="1"/>
          </p:cNvPicPr>
          <p:nvPr/>
        </p:nvPicPr>
        <p:blipFill>
          <a:blip r:embed="rId3"/>
          <a:stretch>
            <a:fillRect/>
          </a:stretch>
        </p:blipFill>
        <p:spPr>
          <a:xfrm>
            <a:off x="-16565" y="9293"/>
            <a:ext cx="12208565" cy="6848707"/>
          </a:xfrm>
          <a:prstGeom prst="rect">
            <a:avLst/>
          </a:prstGeom>
        </p:spPr>
      </p:pic>
      <p:sp>
        <p:nvSpPr>
          <p:cNvPr id="7" name="正方形/長方形 6">
            <a:extLst>
              <a:ext uri="{FF2B5EF4-FFF2-40B4-BE49-F238E27FC236}">
                <a16:creationId xmlns:a16="http://schemas.microsoft.com/office/drawing/2014/main" id="{BA045475-3CC8-F540-B8AD-6DAF4231E9F6}"/>
              </a:ext>
            </a:extLst>
          </p:cNvPr>
          <p:cNvSpPr/>
          <p:nvPr/>
        </p:nvSpPr>
        <p:spPr>
          <a:xfrm>
            <a:off x="329680" y="223553"/>
            <a:ext cx="7883140" cy="1471062"/>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127000" cap="rnd">
            <a:solidFill>
              <a:srgbClr val="C00000"/>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AF27E24-C142-244E-AACE-003DB0F49E54}"/>
              </a:ext>
            </a:extLst>
          </p:cNvPr>
          <p:cNvSpPr>
            <a:spLocks noGrp="1"/>
          </p:cNvSpPr>
          <p:nvPr>
            <p:ph type="title"/>
          </p:nvPr>
        </p:nvSpPr>
        <p:spPr>
          <a:xfrm>
            <a:off x="495749" y="268901"/>
            <a:ext cx="10515600" cy="1325563"/>
          </a:xfrm>
          <a:ln>
            <a:noFill/>
          </a:ln>
        </p:spPr>
        <p:txBody>
          <a:bodyPr>
            <a:normAutofit/>
          </a:bodyPr>
          <a:lstStyle/>
          <a:p>
            <a:r>
              <a:rPr kumimoji="1" lang="ja-JP" altLang="en-US" sz="8000">
                <a:solidFill>
                  <a:srgbClr val="C30000"/>
                </a:solidFill>
                <a:latin typeface="HGPSoeiKakugothicUB" panose="020B0900000000000000" pitchFamily="34" charset="-128"/>
                <a:ea typeface="HGPSoeiKakugothicUB" panose="020B0900000000000000" pitchFamily="34" charset="-128"/>
              </a:rPr>
              <a:t>なんで注射なの？</a:t>
            </a:r>
          </a:p>
        </p:txBody>
      </p:sp>
      <p:sp>
        <p:nvSpPr>
          <p:cNvPr id="3" name="コンテンツ プレースホルダー 2">
            <a:extLst>
              <a:ext uri="{FF2B5EF4-FFF2-40B4-BE49-F238E27FC236}">
                <a16:creationId xmlns:a16="http://schemas.microsoft.com/office/drawing/2014/main" id="{9443D5E9-A69E-294F-AC81-6614481823FF}"/>
              </a:ext>
            </a:extLst>
          </p:cNvPr>
          <p:cNvSpPr>
            <a:spLocks noGrp="1"/>
          </p:cNvSpPr>
          <p:nvPr>
            <p:ph idx="1"/>
          </p:nvPr>
        </p:nvSpPr>
        <p:spPr>
          <a:xfrm>
            <a:off x="838200" y="2610571"/>
            <a:ext cx="9074727" cy="2938174"/>
          </a:xfrm>
        </p:spPr>
        <p:txBody>
          <a:bodyPr/>
          <a:lstStyle/>
          <a:p>
            <a:pPr marL="0" indent="0">
              <a:buNone/>
            </a:pPr>
            <a:endParaRPr kumimoji="1" lang="en-US" altLang="ja-JP" dirty="0"/>
          </a:p>
          <a:p>
            <a:pPr marL="0" indent="0">
              <a:buNone/>
            </a:pPr>
            <a:endParaRPr kumimoji="1" lang="ja-JP" altLang="en-US"/>
          </a:p>
        </p:txBody>
      </p:sp>
      <p:sp>
        <p:nvSpPr>
          <p:cNvPr id="5" name="角丸四角形吹き出し 4">
            <a:extLst>
              <a:ext uri="{FF2B5EF4-FFF2-40B4-BE49-F238E27FC236}">
                <a16:creationId xmlns:a16="http://schemas.microsoft.com/office/drawing/2014/main" id="{2E23C73F-EFFA-CC41-AFAA-6E3CE2CA5FF9}"/>
              </a:ext>
            </a:extLst>
          </p:cNvPr>
          <p:cNvSpPr/>
          <p:nvPr/>
        </p:nvSpPr>
        <p:spPr>
          <a:xfrm>
            <a:off x="272142" y="1972037"/>
            <a:ext cx="11532637" cy="2499863"/>
          </a:xfrm>
          <a:prstGeom prst="wedgeRoundRectCallout">
            <a:avLst>
              <a:gd name="adj1" fmla="val -35792"/>
              <a:gd name="adj2" fmla="val 65803"/>
              <a:gd name="adj3"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52400" cap="rnd">
            <a:solidFill>
              <a:schemeClr val="tx1"/>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5400">
              <a:solidFill>
                <a:srgbClr val="C00000"/>
              </a:solidFill>
              <a:latin typeface="HGPSoeiKakugothicUB" panose="020B0900000000000000" pitchFamily="34" charset="-128"/>
              <a:ea typeface="HGPSoeiKakugothicUB" panose="020B0900000000000000" pitchFamily="34" charset="-128"/>
            </a:endParaRPr>
          </a:p>
        </p:txBody>
      </p:sp>
      <p:sp>
        <p:nvSpPr>
          <p:cNvPr id="4" name="テキスト ボックス 3">
            <a:extLst>
              <a:ext uri="{FF2B5EF4-FFF2-40B4-BE49-F238E27FC236}">
                <a16:creationId xmlns:a16="http://schemas.microsoft.com/office/drawing/2014/main" id="{82AD881A-7CC1-FB41-88A8-715D8664CA0A}"/>
              </a:ext>
            </a:extLst>
          </p:cNvPr>
          <p:cNvSpPr txBox="1"/>
          <p:nvPr/>
        </p:nvSpPr>
        <p:spPr>
          <a:xfrm>
            <a:off x="1010736" y="2072188"/>
            <a:ext cx="12313379" cy="3693319"/>
          </a:xfrm>
          <a:prstGeom prst="rect">
            <a:avLst/>
          </a:prstGeom>
          <a:noFill/>
        </p:spPr>
        <p:txBody>
          <a:bodyPr wrap="square" rtlCol="0">
            <a:spAutoFit/>
          </a:bodyPr>
          <a:lstStyle/>
          <a:p>
            <a:r>
              <a:rPr lang="ja-JP" altLang="en-US" sz="7200">
                <a:latin typeface="HGPSoeiKakugothicUB" panose="020B0900000000000000" pitchFamily="34" charset="-128"/>
                <a:ea typeface="HGPSoeiKakugothicUB" panose="020B0900000000000000" pitchFamily="34" charset="-128"/>
              </a:rPr>
              <a:t>子供に嫌われているのに</a:t>
            </a:r>
            <a:endParaRPr lang="en-US" altLang="ja-JP" sz="7200" dirty="0">
              <a:latin typeface="HGPSoeiKakugothicUB" panose="020B0900000000000000" pitchFamily="34" charset="-128"/>
              <a:ea typeface="HGPSoeiKakugothicUB" panose="020B0900000000000000" pitchFamily="34" charset="-128"/>
            </a:endParaRPr>
          </a:p>
          <a:p>
            <a:r>
              <a:rPr lang="ja-JP" altLang="en-US" sz="7200">
                <a:latin typeface="HGPSoeiKakugothicUB" panose="020B0900000000000000" pitchFamily="34" charset="-128"/>
                <a:ea typeface="HGPSoeiKakugothicUB" panose="020B0900000000000000" pitchFamily="34" charset="-128"/>
              </a:rPr>
              <a:t>重大な役目を担っている</a:t>
            </a:r>
          </a:p>
          <a:p>
            <a:endParaRPr lang="ja-JP" altLang="en-US" sz="7200">
              <a:latin typeface="HGPSoeiKakugothicUB" panose="020B0900000000000000" pitchFamily="34" charset="-128"/>
              <a:ea typeface="HGPSoeiKakugothicUB" panose="020B0900000000000000" pitchFamily="34" charset="-128"/>
            </a:endParaRPr>
          </a:p>
          <a:p>
            <a:endParaRPr kumimoji="1" lang="ja-JP" altLang="en-US"/>
          </a:p>
        </p:txBody>
      </p:sp>
      <p:sp>
        <p:nvSpPr>
          <p:cNvPr id="10" name="角丸四角形吹き出し 9">
            <a:extLst>
              <a:ext uri="{FF2B5EF4-FFF2-40B4-BE49-F238E27FC236}">
                <a16:creationId xmlns:a16="http://schemas.microsoft.com/office/drawing/2014/main" id="{B9CA55CA-652F-6044-80C7-C9C4A7AD75AA}"/>
              </a:ext>
            </a:extLst>
          </p:cNvPr>
          <p:cNvSpPr/>
          <p:nvPr/>
        </p:nvSpPr>
        <p:spPr>
          <a:xfrm>
            <a:off x="329681" y="5010363"/>
            <a:ext cx="11532637" cy="1454337"/>
          </a:xfrm>
          <a:prstGeom prst="wedgeRoundRectCallout">
            <a:avLst>
              <a:gd name="adj1" fmla="val -35792"/>
              <a:gd name="adj2" fmla="val 65803"/>
              <a:gd name="adj3"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52400" cap="rnd">
            <a:solidFill>
              <a:schemeClr val="tx1"/>
            </a:solidFill>
            <a:round/>
          </a:ln>
          <a:effectLst>
            <a:outerShdw dist="190500" dir="2580000" sx="1000" sy="1000" algn="ctr" rotWithShape="0">
              <a:schemeClr val="accent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6600">
                <a:solidFill>
                  <a:schemeClr val="tx1"/>
                </a:solidFill>
                <a:latin typeface="HGPSoeiKakugothicUB" panose="020B0900000000000000" pitchFamily="34" charset="-128"/>
                <a:ea typeface="HGPSoeiKakugothicUB" panose="020B0900000000000000" pitchFamily="34" charset="-128"/>
              </a:rPr>
              <a:t>子供達の注射の機会は多い</a:t>
            </a:r>
          </a:p>
        </p:txBody>
      </p:sp>
      <p:pic>
        <p:nvPicPr>
          <p:cNvPr id="9" name="図 8" descr="クマの置物&#10;&#10;低い精度で自動的に生成された説明">
            <a:extLst>
              <a:ext uri="{FF2B5EF4-FFF2-40B4-BE49-F238E27FC236}">
                <a16:creationId xmlns:a16="http://schemas.microsoft.com/office/drawing/2014/main" id="{889C35A8-678B-444E-A080-AE6090ACFD85}"/>
              </a:ext>
            </a:extLst>
          </p:cNvPr>
          <p:cNvPicPr>
            <a:picLocks noChangeAspect="1"/>
          </p:cNvPicPr>
          <p:nvPr/>
        </p:nvPicPr>
        <p:blipFill>
          <a:blip r:embed="rId4">
            <a:alphaModFix amt="5000"/>
          </a:blip>
          <a:stretch>
            <a:fillRect/>
          </a:stretch>
        </p:blipFill>
        <p:spPr>
          <a:xfrm>
            <a:off x="1868129" y="0"/>
            <a:ext cx="8455742" cy="6858000"/>
          </a:xfrm>
          <a:prstGeom prst="rect">
            <a:avLst/>
          </a:prstGeom>
        </p:spPr>
      </p:pic>
    </p:spTree>
    <p:extLst>
      <p:ext uri="{BB962C8B-B14F-4D97-AF65-F5344CB8AC3E}">
        <p14:creationId xmlns:p14="http://schemas.microsoft.com/office/powerpoint/2010/main" val="28595272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88900" cap="rnd">
          <a:solidFill>
            <a:srgbClr val="C00000"/>
          </a:solidFill>
          <a:round/>
        </a:ln>
        <a:effectLst>
          <a:outerShdw dist="190500" dir="2580000" sx="1000" sy="1000" algn="ctr" rotWithShape="0">
            <a:schemeClr val="accent4"/>
          </a:outerShdw>
          <a:reflection blurRad="6350" endPos="0" dir="5400000" sy="-100000" algn="bl" rotWithShape="0"/>
        </a:effectLst>
      </a:spPr>
      <a:bodyPr rtlCol="0" anchor="ctr"/>
      <a:lstStyle>
        <a:defPPr algn="ctr">
          <a:defRPr kumimoji="1" sz="7200" smtClean="0">
            <a:solidFill>
              <a:srgbClr val="C00000"/>
            </a:solidFill>
            <a:latin typeface="HGPSoeiKakugothicUB" panose="020B0900000000000000" pitchFamily="34" charset="-128"/>
            <a:ea typeface="HGPSoeiKakugothicUB" panose="020B0900000000000000"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TotalTime>
  <Words>2560</Words>
  <Application>Microsoft Office PowerPoint</Application>
  <PresentationFormat>ワイド画面</PresentationFormat>
  <Paragraphs>359</Paragraphs>
  <Slides>43</Slides>
  <Notes>42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43</vt:i4>
      </vt:variant>
    </vt:vector>
  </HeadingPairs>
  <TitlesOfParts>
    <vt:vector size="52" baseType="lpstr">
      <vt:lpstr>Bauhaus 93</vt:lpstr>
      <vt:lpstr>HGPSoeiKakugothicUB</vt:lpstr>
      <vt:lpstr>HGPSoeiKakugothicUB</vt:lpstr>
      <vt:lpstr>MS PGothic</vt:lpstr>
      <vt:lpstr>游ゴシック</vt:lpstr>
      <vt:lpstr>游ゴシック Light</vt:lpstr>
      <vt:lpstr>Arial</vt:lpstr>
      <vt:lpstr>Berlin Sans FB Demi</vt:lpstr>
      <vt:lpstr>Office テーマ</vt:lpstr>
      <vt:lpstr>ソラシ🎶プロジェクト</vt:lpstr>
      <vt:lpstr>○○のインタビュー</vt:lpstr>
      <vt:lpstr>注射のインタビュー</vt:lpstr>
      <vt:lpstr>注射は幼少期の天敵？！</vt:lpstr>
      <vt:lpstr>医療従事者の方々の苦労</vt:lpstr>
      <vt:lpstr>新型コロナウイルス</vt:lpstr>
      <vt:lpstr>新型コロナウイルス(医療業界)</vt:lpstr>
      <vt:lpstr>新型コロナウイルス(医療業界)</vt:lpstr>
      <vt:lpstr>なんで注射なの？</vt:lpstr>
      <vt:lpstr>　問題はなに？</vt:lpstr>
      <vt:lpstr>　解決方法はなに？</vt:lpstr>
      <vt:lpstr>　解決方法はなに？</vt:lpstr>
      <vt:lpstr>　問題はなに？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ソラシ🎶プロジェクト</dc:title>
  <dc:creator>村山 慶将</dc:creator>
  <cp:lastModifiedBy>榊原 里樹</cp:lastModifiedBy>
  <cp:revision>75</cp:revision>
  <dcterms:created xsi:type="dcterms:W3CDTF">2021-01-15T01:28:58Z</dcterms:created>
  <dcterms:modified xsi:type="dcterms:W3CDTF">2021-01-20T06:48:31Z</dcterms:modified>
</cp:coreProperties>
</file>