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60" r:id="rId6"/>
    <p:sldId id="265" r:id="rId7"/>
    <p:sldId id="261" r:id="rId8"/>
    <p:sldId id="267" r:id="rId9"/>
    <p:sldId id="268" r:id="rId10"/>
    <p:sldId id="271" r:id="rId11"/>
    <p:sldId id="264" r:id="rId12"/>
    <p:sldId id="258" r:id="rId13"/>
    <p:sldId id="259" r:id="rId14"/>
    <p:sldId id="263" r:id="rId15"/>
    <p:sldId id="269" r:id="rId16"/>
    <p:sldId id="262" r:id="rId17"/>
    <p:sldId id="266"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B842D-432F-47C7-9A43-47642B03E2EB}" v="176" dt="2020-08-07T09:00:30.050"/>
    <p1510:client id="{124B4E4D-F8FA-4A0C-9D07-3D8A5A3AE3C4}" v="1" dt="2020-08-07T07:54:17.505"/>
    <p1510:client id="{1921A704-F3B5-4286-B390-7A91F67BC6D1}" v="2" dt="2020-08-07T09:13:45.997"/>
    <p1510:client id="{248891B0-15CE-4F41-B5D9-E818BFF43D50}" v="172" dt="2020-08-07T08:40:09.982"/>
    <p1510:client id="{3B47E38B-D621-4C87-8165-8C4BC7198EF5}" v="24" dt="2020-08-10T02:00:52.358"/>
    <p1510:client id="{42575E31-943D-4792-A772-9EFAF8B18CDD}" v="4" dt="2020-08-08T02:07:45.126"/>
    <p1510:client id="{42B664B6-0086-48B8-931A-D72090CB156C}" v="289" dt="2020-08-07T08:18:19.523"/>
    <p1510:client id="{46780D58-B2C5-43B1-8A0D-DF5ACA88C5C4}" v="110" dt="2020-08-08T02:07:00.167"/>
    <p1510:client id="{4783FDFC-87E7-4BC4-BD25-E64CD3D55CE5}" v="263" dt="2020-08-09T10:22:32.134"/>
    <p1510:client id="{4DBA863C-857E-4B0D-9748-63849666F6B1}" v="16" dt="2020-08-10T02:01:45.779"/>
    <p1510:client id="{66EDDA6A-40E1-43D6-9B4C-3D7FA7E2ED66}" v="184" dt="2020-08-08T00:41:24.066"/>
    <p1510:client id="{6D476868-98BB-4D3C-BDC3-5407A2B91E24}" v="72" dt="2020-08-07T08:33:16.486"/>
    <p1510:client id="{7353601B-E5BD-4F2E-826F-E2BED6927E7A}" v="1864" dt="2020-08-08T01:54:56.164"/>
    <p1510:client id="{7B1926D2-4FD7-4F89-BB28-720903FB2923}" v="60" dt="2020-08-07T09:13:09.846"/>
    <p1510:client id="{8B05766E-6AE2-4C33-A1C6-9BD4ADD96D9F}" v="9" dt="2020-08-29T11:26:53.854"/>
    <p1510:client id="{91B3FE54-E78E-4A58-958B-1F5946167FA5}" v="36" dt="2020-08-07T08:28:22.700"/>
    <p1510:client id="{BBEAAE0C-0E8C-4C1F-8CE8-54180DBE4C52}" v="20" dt="2020-08-07T09:33:33.394"/>
    <p1510:client id="{BFEEAE81-23E3-4273-9081-AE3FF8FAA961}" v="134" dt="2020-08-09T10:18:55.360"/>
    <p1510:client id="{C0B86D68-4E4B-4573-F6A6-9B54BA76FF52}" v="44" dt="2020-08-28T05:12:54.666"/>
    <p1510:client id="{D0A8BCBA-1294-4952-85C7-240140D05542}" v="303" dt="2020-08-07T08:06:31.214"/>
    <p1510:client id="{D4B23498-D952-43CC-8A3B-F51DB1CBC079}" v="271" dt="2020-08-07T07:45:05.125"/>
    <p1510:client id="{D7C55FA4-219E-4971-BE9A-AD4204F14015}" v="99" dt="2020-08-07T10:01:32.681"/>
    <p1510:client id="{DF873456-D9DC-4FE3-403E-3391BA9E0607}" v="199" dt="2020-08-29T01:25:18.441"/>
    <p1510:client id="{EF76F3FE-5517-4A89-9E3C-51C776C0154F}" v="8" dt="2020-08-10T02:06:30.382"/>
    <p1510:client id="{F2F6CE45-4934-421E-8FB7-CEAEF18EEC04}" v="5" dt="2020-08-07T07:34:20.901"/>
    <p1510:client id="{F7032054-5E4C-47AD-FD86-0DED653C2963}" v="1061" dt="2020-08-29T02:42:27.813"/>
    <p1510:client id="{F80EF857-F10C-48C2-9706-736952D0C7DD}" v="142" dt="2020-08-10T02:14:17.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榊原 里樹" userId="S::d17118@numazu.kosen-ac.jp::c24adf9f-15ab-4302-b8e8-43bbd270b800" providerId="AD" clId="Web-{1921A704-F3B5-4286-B390-7A91F67BC6D1}"/>
    <pc:docChg chg="modSld">
      <pc:chgData name="榊原 里樹" userId="S::d17118@numazu.kosen-ac.jp::c24adf9f-15ab-4302-b8e8-43bbd270b800" providerId="AD" clId="Web-{1921A704-F3B5-4286-B390-7A91F67BC6D1}" dt="2020-08-07T09:13:56.997" v="1"/>
      <pc:docMkLst>
        <pc:docMk/>
      </pc:docMkLst>
      <pc:sldChg chg="addSp delSp modSp mod setBg">
        <pc:chgData name="榊原 里樹" userId="S::d17118@numazu.kosen-ac.jp::c24adf9f-15ab-4302-b8e8-43bbd270b800" providerId="AD" clId="Web-{1921A704-F3B5-4286-B390-7A91F67BC6D1}" dt="2020-08-07T09:13:56.997" v="1"/>
        <pc:sldMkLst>
          <pc:docMk/>
          <pc:sldMk cId="2846153304" sldId="259"/>
        </pc:sldMkLst>
        <pc:spChg chg="mod">
          <ac:chgData name="榊原 里樹" userId="S::d17118@numazu.kosen-ac.jp::c24adf9f-15ab-4302-b8e8-43bbd270b800" providerId="AD" clId="Web-{1921A704-F3B5-4286-B390-7A91F67BC6D1}" dt="2020-08-07T09:13:56.997" v="1"/>
          <ac:spMkLst>
            <pc:docMk/>
            <pc:sldMk cId="2846153304" sldId="259"/>
            <ac:spMk id="2" creationId="{E9D0800D-0A87-4250-8763-93137C9F699E}"/>
          </ac:spMkLst>
        </pc:spChg>
        <pc:spChg chg="del">
          <ac:chgData name="榊原 里樹" userId="S::d17118@numazu.kosen-ac.jp::c24adf9f-15ab-4302-b8e8-43bbd270b800" providerId="AD" clId="Web-{1921A704-F3B5-4286-B390-7A91F67BC6D1}" dt="2020-08-07T09:13:44.356" v="0"/>
          <ac:spMkLst>
            <pc:docMk/>
            <pc:sldMk cId="2846153304" sldId="259"/>
            <ac:spMk id="3" creationId="{7E50EEDF-B404-45A3-B253-DECF8931CCD2}"/>
          </ac:spMkLst>
        </pc:spChg>
        <pc:spChg chg="add">
          <ac:chgData name="榊原 里樹" userId="S::d17118@numazu.kosen-ac.jp::c24adf9f-15ab-4302-b8e8-43bbd270b800" providerId="AD" clId="Web-{1921A704-F3B5-4286-B390-7A91F67BC6D1}" dt="2020-08-07T09:13:56.997" v="1"/>
          <ac:spMkLst>
            <pc:docMk/>
            <pc:sldMk cId="2846153304" sldId="259"/>
            <ac:spMk id="8" creationId="{61DB740C-047E-42C8-80B0-E85E4CC63B7E}"/>
          </ac:spMkLst>
        </pc:spChg>
        <pc:spChg chg="add">
          <ac:chgData name="榊原 里樹" userId="S::d17118@numazu.kosen-ac.jp::c24adf9f-15ab-4302-b8e8-43bbd270b800" providerId="AD" clId="Web-{1921A704-F3B5-4286-B390-7A91F67BC6D1}" dt="2020-08-07T09:13:56.997" v="1"/>
          <ac:spMkLst>
            <pc:docMk/>
            <pc:sldMk cId="2846153304" sldId="259"/>
            <ac:spMk id="11" creationId="{7E61F402-3445-458A-9A2B-D28FD288390C}"/>
          </ac:spMkLst>
        </pc:spChg>
        <pc:grpChg chg="add">
          <ac:chgData name="榊原 里樹" userId="S::d17118@numazu.kosen-ac.jp::c24adf9f-15ab-4302-b8e8-43bbd270b800" providerId="AD" clId="Web-{1921A704-F3B5-4286-B390-7A91F67BC6D1}" dt="2020-08-07T09:13:56.997" v="1"/>
          <ac:grpSpMkLst>
            <pc:docMk/>
            <pc:sldMk cId="2846153304" sldId="259"/>
            <ac:grpSpMk id="13" creationId="{A673C096-95AE-4644-B76C-1DF1B667DC44}"/>
          </ac:grpSpMkLst>
        </pc:grpChg>
        <pc:picChg chg="add mod ord">
          <ac:chgData name="榊原 里樹" userId="S::d17118@numazu.kosen-ac.jp::c24adf9f-15ab-4302-b8e8-43bbd270b800" providerId="AD" clId="Web-{1921A704-F3B5-4286-B390-7A91F67BC6D1}" dt="2020-08-07T09:13:56.997" v="1"/>
          <ac:picMkLst>
            <pc:docMk/>
            <pc:sldMk cId="2846153304" sldId="259"/>
            <ac:picMk id="4" creationId="{FCDBF151-C316-4F85-BB08-5593CE2415F1}"/>
          </ac:picMkLst>
        </pc:picChg>
        <pc:cxnChg chg="add">
          <ac:chgData name="榊原 里樹" userId="S::d17118@numazu.kosen-ac.jp::c24adf9f-15ab-4302-b8e8-43bbd270b800" providerId="AD" clId="Web-{1921A704-F3B5-4286-B390-7A91F67BC6D1}" dt="2020-08-07T09:13:56.997" v="1"/>
          <ac:cxnSpMkLst>
            <pc:docMk/>
            <pc:sldMk cId="2846153304" sldId="259"/>
            <ac:cxnSpMk id="19" creationId="{2BE880E9-2B86-4CDB-B5B7-308745CDD19D}"/>
          </ac:cxnSpMkLst>
        </pc:cxnChg>
      </pc:sldChg>
    </pc:docChg>
  </pc:docChgLst>
  <pc:docChgLst>
    <pc:chgData name="榊原 里樹" userId="S::d17118@numazu.kosen-ac.jp::c24adf9f-15ab-4302-b8e8-43bbd270b800" providerId="AD" clId="Web-{D0A8BCBA-1294-4952-85C7-240140D05542}"/>
    <pc:docChg chg="addSld modSld">
      <pc:chgData name="榊原 里樹" userId="S::d17118@numazu.kosen-ac.jp::c24adf9f-15ab-4302-b8e8-43bbd270b800" providerId="AD" clId="Web-{D0A8BCBA-1294-4952-85C7-240140D05542}" dt="2020-08-07T08:06:31.214" v="302" actId="20577"/>
      <pc:docMkLst>
        <pc:docMk/>
      </pc:docMkLst>
      <pc:sldChg chg="modSp">
        <pc:chgData name="榊原 里樹" userId="S::d17118@numazu.kosen-ac.jp::c24adf9f-15ab-4302-b8e8-43bbd270b800" providerId="AD" clId="Web-{D0A8BCBA-1294-4952-85C7-240140D05542}" dt="2020-08-07T08:04:17.527" v="230" actId="20577"/>
        <pc:sldMkLst>
          <pc:docMk/>
          <pc:sldMk cId="2337495055" sldId="260"/>
        </pc:sldMkLst>
        <pc:spChg chg="mod">
          <ac:chgData name="榊原 里樹" userId="S::d17118@numazu.kosen-ac.jp::c24adf9f-15ab-4302-b8e8-43bbd270b800" providerId="AD" clId="Web-{D0A8BCBA-1294-4952-85C7-240140D05542}" dt="2020-08-07T08:04:17.527" v="230" actId="20577"/>
          <ac:spMkLst>
            <pc:docMk/>
            <pc:sldMk cId="2337495055" sldId="260"/>
            <ac:spMk id="2" creationId="{1ED7D574-0FF7-4EA8-9BE7-C7EE4C2C92C0}"/>
          </ac:spMkLst>
        </pc:spChg>
      </pc:sldChg>
      <pc:sldChg chg="modSp">
        <pc:chgData name="榊原 里樹" userId="S::d17118@numazu.kosen-ac.jp::c24adf9f-15ab-4302-b8e8-43bbd270b800" providerId="AD" clId="Web-{D0A8BCBA-1294-4952-85C7-240140D05542}" dt="2020-08-07T08:01:25.888" v="41" actId="20577"/>
        <pc:sldMkLst>
          <pc:docMk/>
          <pc:sldMk cId="3755663644" sldId="261"/>
        </pc:sldMkLst>
        <pc:spChg chg="mod">
          <ac:chgData name="榊原 里樹" userId="S::d17118@numazu.kosen-ac.jp::c24adf9f-15ab-4302-b8e8-43bbd270b800" providerId="AD" clId="Web-{D0A8BCBA-1294-4952-85C7-240140D05542}" dt="2020-08-07T08:01:08.841" v="29" actId="20577"/>
          <ac:spMkLst>
            <pc:docMk/>
            <pc:sldMk cId="3755663644" sldId="261"/>
            <ac:spMk id="2" creationId="{F2F2A69F-639D-4914-B64D-43D19E6986E1}"/>
          </ac:spMkLst>
        </pc:spChg>
        <pc:spChg chg="mod">
          <ac:chgData name="榊原 里樹" userId="S::d17118@numazu.kosen-ac.jp::c24adf9f-15ab-4302-b8e8-43bbd270b800" providerId="AD" clId="Web-{D0A8BCBA-1294-4952-85C7-240140D05542}" dt="2020-08-07T08:01:25.888" v="41" actId="20577"/>
          <ac:spMkLst>
            <pc:docMk/>
            <pc:sldMk cId="3755663644" sldId="261"/>
            <ac:spMk id="3" creationId="{5FE97963-FA64-40A4-89E2-C3C7FBF38837}"/>
          </ac:spMkLst>
        </pc:spChg>
      </pc:sldChg>
      <pc:sldChg chg="modSp">
        <pc:chgData name="榊原 里樹" userId="S::d17118@numazu.kosen-ac.jp::c24adf9f-15ab-4302-b8e8-43bbd270b800" providerId="AD" clId="Web-{D0A8BCBA-1294-4952-85C7-240140D05542}" dt="2020-08-07T08:06:31.214" v="301" actId="20577"/>
        <pc:sldMkLst>
          <pc:docMk/>
          <pc:sldMk cId="346467498" sldId="264"/>
        </pc:sldMkLst>
        <pc:spChg chg="mod">
          <ac:chgData name="榊原 里樹" userId="S::d17118@numazu.kosen-ac.jp::c24adf9f-15ab-4302-b8e8-43bbd270b800" providerId="AD" clId="Web-{D0A8BCBA-1294-4952-85C7-240140D05542}" dt="2020-08-07T08:01:20.013" v="38" actId="20577"/>
          <ac:spMkLst>
            <pc:docMk/>
            <pc:sldMk cId="346467498" sldId="264"/>
            <ac:spMk id="2" creationId="{B7C5DAC1-CEA5-440D-B52A-6DEF83C9DBB6}"/>
          </ac:spMkLst>
        </pc:spChg>
        <pc:spChg chg="mod">
          <ac:chgData name="榊原 里樹" userId="S::d17118@numazu.kosen-ac.jp::c24adf9f-15ab-4302-b8e8-43bbd270b800" providerId="AD" clId="Web-{D0A8BCBA-1294-4952-85C7-240140D05542}" dt="2020-08-07T08:06:31.214" v="301" actId="20577"/>
          <ac:spMkLst>
            <pc:docMk/>
            <pc:sldMk cId="346467498" sldId="264"/>
            <ac:spMk id="3" creationId="{1F2A638D-4030-4F68-8921-AF7E67204CF4}"/>
          </ac:spMkLst>
        </pc:spChg>
      </pc:sldChg>
      <pc:sldChg chg="modSp new">
        <pc:chgData name="榊原 里樹" userId="S::d17118@numazu.kosen-ac.jp::c24adf9f-15ab-4302-b8e8-43bbd270b800" providerId="AD" clId="Web-{D0A8BCBA-1294-4952-85C7-240140D05542}" dt="2020-08-07T08:01:03.014" v="26" actId="20577"/>
        <pc:sldMkLst>
          <pc:docMk/>
          <pc:sldMk cId="3628492901" sldId="265"/>
        </pc:sldMkLst>
        <pc:spChg chg="mod">
          <ac:chgData name="榊原 里樹" userId="S::d17118@numazu.kosen-ac.jp::c24adf9f-15ab-4302-b8e8-43bbd270b800" providerId="AD" clId="Web-{D0A8BCBA-1294-4952-85C7-240140D05542}" dt="2020-08-07T08:01:03.014" v="26" actId="20577"/>
          <ac:spMkLst>
            <pc:docMk/>
            <pc:sldMk cId="3628492901" sldId="265"/>
            <ac:spMk id="2" creationId="{BAB841AC-8950-488D-A3DA-B8446CD53B39}"/>
          </ac:spMkLst>
        </pc:spChg>
      </pc:sldChg>
    </pc:docChg>
  </pc:docChgLst>
  <pc:docChgLst>
    <pc:chgData name="榊原 里樹" userId="S::d17118@numazu.kosen-ac.jp::c24adf9f-15ab-4302-b8e8-43bbd270b800" providerId="AD" clId="Web-{42575E31-943D-4792-A772-9EFAF8B18CDD}"/>
    <pc:docChg chg="modSld">
      <pc:chgData name="榊原 里樹" userId="S::d17118@numazu.kosen-ac.jp::c24adf9f-15ab-4302-b8e8-43bbd270b800" providerId="AD" clId="Web-{42575E31-943D-4792-A772-9EFAF8B18CDD}" dt="2020-08-08T02:07:45.126" v="3" actId="20577"/>
      <pc:docMkLst>
        <pc:docMk/>
      </pc:docMkLst>
      <pc:sldChg chg="modSp">
        <pc:chgData name="榊原 里樹" userId="S::d17118@numazu.kosen-ac.jp::c24adf9f-15ab-4302-b8e8-43bbd270b800" providerId="AD" clId="Web-{42575E31-943D-4792-A772-9EFAF8B18CDD}" dt="2020-08-08T02:07:45.126" v="2" actId="20577"/>
        <pc:sldMkLst>
          <pc:docMk/>
          <pc:sldMk cId="956280751" sldId="270"/>
        </pc:sldMkLst>
        <pc:spChg chg="mod">
          <ac:chgData name="榊原 里樹" userId="S::d17118@numazu.kosen-ac.jp::c24adf9f-15ab-4302-b8e8-43bbd270b800" providerId="AD" clId="Web-{42575E31-943D-4792-A772-9EFAF8B18CDD}" dt="2020-08-08T02:07:45.126" v="2" actId="20577"/>
          <ac:spMkLst>
            <pc:docMk/>
            <pc:sldMk cId="956280751" sldId="270"/>
            <ac:spMk id="3" creationId="{BA05AF53-9CFD-455B-AF5F-64217F65D993}"/>
          </ac:spMkLst>
        </pc:spChg>
      </pc:sldChg>
    </pc:docChg>
  </pc:docChgLst>
  <pc:docChgLst>
    <pc:chgData name="榊原 里樹" userId="S::d17118@numazu.kosen-ac.jp::c24adf9f-15ab-4302-b8e8-43bbd270b800" providerId="AD" clId="Web-{7353601B-E5BD-4F2E-826F-E2BED6927E7A}"/>
    <pc:docChg chg="addSld modSld sldOrd">
      <pc:chgData name="榊原 里樹" userId="S::d17118@numazu.kosen-ac.jp::c24adf9f-15ab-4302-b8e8-43bbd270b800" providerId="AD" clId="Web-{7353601B-E5BD-4F2E-826F-E2BED6927E7A}" dt="2020-08-08T01:54:56.164" v="1863" actId="20577"/>
      <pc:docMkLst>
        <pc:docMk/>
      </pc:docMkLst>
      <pc:sldChg chg="modSp">
        <pc:chgData name="榊原 里樹" userId="S::d17118@numazu.kosen-ac.jp::c24adf9f-15ab-4302-b8e8-43bbd270b800" providerId="AD" clId="Web-{7353601B-E5BD-4F2E-826F-E2BED6927E7A}" dt="2020-08-08T01:29:38.110" v="1289" actId="20577"/>
        <pc:sldMkLst>
          <pc:docMk/>
          <pc:sldMk cId="2846153304" sldId="259"/>
        </pc:sldMkLst>
        <pc:spChg chg="mod">
          <ac:chgData name="榊原 里樹" userId="S::d17118@numazu.kosen-ac.jp::c24adf9f-15ab-4302-b8e8-43bbd270b800" providerId="AD" clId="Web-{7353601B-E5BD-4F2E-826F-E2BED6927E7A}" dt="2020-08-08T01:29:38.110" v="1289" actId="20577"/>
          <ac:spMkLst>
            <pc:docMk/>
            <pc:sldMk cId="2846153304" sldId="259"/>
            <ac:spMk id="8" creationId="{61DB740C-047E-42C8-80B0-E85E4CC63B7E}"/>
          </ac:spMkLst>
        </pc:spChg>
      </pc:sldChg>
      <pc:sldChg chg="modSp">
        <pc:chgData name="榊原 里樹" userId="S::d17118@numazu.kosen-ac.jp::c24adf9f-15ab-4302-b8e8-43bbd270b800" providerId="AD" clId="Web-{7353601B-E5BD-4F2E-826F-E2BED6927E7A}" dt="2020-08-08T01:23:06.718" v="1062" actId="20577"/>
        <pc:sldMkLst>
          <pc:docMk/>
          <pc:sldMk cId="2337495055" sldId="260"/>
        </pc:sldMkLst>
        <pc:spChg chg="mod">
          <ac:chgData name="榊原 里樹" userId="S::d17118@numazu.kosen-ac.jp::c24adf9f-15ab-4302-b8e8-43bbd270b800" providerId="AD" clId="Web-{7353601B-E5BD-4F2E-826F-E2BED6927E7A}" dt="2020-08-08T01:23:06.718" v="1062" actId="20577"/>
          <ac:spMkLst>
            <pc:docMk/>
            <pc:sldMk cId="2337495055" sldId="260"/>
            <ac:spMk id="3" creationId="{D23F467F-937E-4A1A-A1A8-47C78DC2425B}"/>
          </ac:spMkLst>
        </pc:spChg>
      </pc:sldChg>
      <pc:sldChg chg="modSp ord">
        <pc:chgData name="榊原 里樹" userId="S::d17118@numazu.kosen-ac.jp::c24adf9f-15ab-4302-b8e8-43bbd270b800" providerId="AD" clId="Web-{7353601B-E5BD-4F2E-826F-E2BED6927E7A}" dt="2020-08-08T01:49:21.898" v="1766" actId="20577"/>
        <pc:sldMkLst>
          <pc:docMk/>
          <pc:sldMk cId="3755663644" sldId="261"/>
        </pc:sldMkLst>
        <pc:spChg chg="mod">
          <ac:chgData name="榊原 里樹" userId="S::d17118@numazu.kosen-ac.jp::c24adf9f-15ab-4302-b8e8-43bbd270b800" providerId="AD" clId="Web-{7353601B-E5BD-4F2E-826F-E2BED6927E7A}" dt="2020-08-08T01:49:21.898" v="1766" actId="20577"/>
          <ac:spMkLst>
            <pc:docMk/>
            <pc:sldMk cId="3755663644" sldId="261"/>
            <ac:spMk id="3" creationId="{5FE97963-FA64-40A4-89E2-C3C7FBF38837}"/>
          </ac:spMkLst>
        </pc:spChg>
      </pc:sldChg>
      <pc:sldChg chg="modSp">
        <pc:chgData name="榊原 里樹" userId="S::d17118@numazu.kosen-ac.jp::c24adf9f-15ab-4302-b8e8-43bbd270b800" providerId="AD" clId="Web-{7353601B-E5BD-4F2E-826F-E2BED6927E7A}" dt="2020-08-08T01:29:57.923" v="1316" actId="20577"/>
        <pc:sldMkLst>
          <pc:docMk/>
          <pc:sldMk cId="2274699204" sldId="263"/>
        </pc:sldMkLst>
        <pc:spChg chg="mod">
          <ac:chgData name="榊原 里樹" userId="S::d17118@numazu.kosen-ac.jp::c24adf9f-15ab-4302-b8e8-43bbd270b800" providerId="AD" clId="Web-{7353601B-E5BD-4F2E-826F-E2BED6927E7A}" dt="2020-08-08T00:59:09.024" v="337" actId="20577"/>
          <ac:spMkLst>
            <pc:docMk/>
            <pc:sldMk cId="2274699204" sldId="263"/>
            <ac:spMk id="2" creationId="{67102783-B9EC-4E11-898A-8898B3327E32}"/>
          </ac:spMkLst>
        </pc:spChg>
        <pc:spChg chg="mod">
          <ac:chgData name="榊原 里樹" userId="S::d17118@numazu.kosen-ac.jp::c24adf9f-15ab-4302-b8e8-43bbd270b800" providerId="AD" clId="Web-{7353601B-E5BD-4F2E-826F-E2BED6927E7A}" dt="2020-08-08T01:29:57.923" v="1316" actId="20577"/>
          <ac:spMkLst>
            <pc:docMk/>
            <pc:sldMk cId="2274699204" sldId="263"/>
            <ac:spMk id="3" creationId="{14546036-54FE-4702-9F7D-38AC8C7A643B}"/>
          </ac:spMkLst>
        </pc:spChg>
      </pc:sldChg>
      <pc:sldChg chg="modSp">
        <pc:chgData name="榊原 里樹" userId="S::d17118@numazu.kosen-ac.jp::c24adf9f-15ab-4302-b8e8-43bbd270b800" providerId="AD" clId="Web-{7353601B-E5BD-4F2E-826F-E2BED6927E7A}" dt="2020-08-08T01:21:45.999" v="1023" actId="20577"/>
        <pc:sldMkLst>
          <pc:docMk/>
          <pc:sldMk cId="346467498" sldId="264"/>
        </pc:sldMkLst>
        <pc:spChg chg="mod">
          <ac:chgData name="榊原 里樹" userId="S::d17118@numazu.kosen-ac.jp::c24adf9f-15ab-4302-b8e8-43bbd270b800" providerId="AD" clId="Web-{7353601B-E5BD-4F2E-826F-E2BED6927E7A}" dt="2020-08-08T01:20:57.968" v="1018" actId="20577"/>
          <ac:spMkLst>
            <pc:docMk/>
            <pc:sldMk cId="346467498" sldId="264"/>
            <ac:spMk id="2" creationId="{B7C5DAC1-CEA5-440D-B52A-6DEF83C9DBB6}"/>
          </ac:spMkLst>
        </pc:spChg>
        <pc:spChg chg="mod">
          <ac:chgData name="榊原 里樹" userId="S::d17118@numazu.kosen-ac.jp::c24adf9f-15ab-4302-b8e8-43bbd270b800" providerId="AD" clId="Web-{7353601B-E5BD-4F2E-826F-E2BED6927E7A}" dt="2020-08-08T01:21:45.999" v="1023" actId="20577"/>
          <ac:spMkLst>
            <pc:docMk/>
            <pc:sldMk cId="346467498" sldId="264"/>
            <ac:spMk id="3" creationId="{1F2A638D-4030-4F68-8921-AF7E67204CF4}"/>
          </ac:spMkLst>
        </pc:spChg>
      </pc:sldChg>
      <pc:sldChg chg="modSp">
        <pc:chgData name="榊原 里樹" userId="S::d17118@numazu.kosen-ac.jp::c24adf9f-15ab-4302-b8e8-43bbd270b800" providerId="AD" clId="Web-{7353601B-E5BD-4F2E-826F-E2BED6927E7A}" dt="2020-08-08T01:20:50.233" v="1015" actId="20577"/>
        <pc:sldMkLst>
          <pc:docMk/>
          <pc:sldMk cId="3628492901" sldId="265"/>
        </pc:sldMkLst>
        <pc:spChg chg="mod">
          <ac:chgData name="榊原 里樹" userId="S::d17118@numazu.kosen-ac.jp::c24adf9f-15ab-4302-b8e8-43bbd270b800" providerId="AD" clId="Web-{7353601B-E5BD-4F2E-826F-E2BED6927E7A}" dt="2020-08-08T01:20:50.233" v="1015" actId="20577"/>
          <ac:spMkLst>
            <pc:docMk/>
            <pc:sldMk cId="3628492901" sldId="265"/>
            <ac:spMk id="3" creationId="{8C5E465D-4E0A-4189-B502-BA511353745C}"/>
          </ac:spMkLst>
        </pc:spChg>
      </pc:sldChg>
      <pc:sldChg chg="modSp">
        <pc:chgData name="榊原 里樹" userId="S::d17118@numazu.kosen-ac.jp::c24adf9f-15ab-4302-b8e8-43bbd270b800" providerId="AD" clId="Web-{7353601B-E5BD-4F2E-826F-E2BED6927E7A}" dt="2020-08-08T01:48:08.022" v="1734" actId="20577"/>
        <pc:sldMkLst>
          <pc:docMk/>
          <pc:sldMk cId="2926751377" sldId="266"/>
        </pc:sldMkLst>
        <pc:spChg chg="mod">
          <ac:chgData name="榊原 里樹" userId="S::d17118@numazu.kosen-ac.jp::c24adf9f-15ab-4302-b8e8-43bbd270b800" providerId="AD" clId="Web-{7353601B-E5BD-4F2E-826F-E2BED6927E7A}" dt="2020-08-08T01:48:08.022" v="1734" actId="20577"/>
          <ac:spMkLst>
            <pc:docMk/>
            <pc:sldMk cId="2926751377" sldId="266"/>
            <ac:spMk id="3" creationId="{AE43B4BB-6188-41DF-9E95-633CC352F1CC}"/>
          </ac:spMkLst>
        </pc:spChg>
      </pc:sldChg>
      <pc:sldChg chg="modSp ord">
        <pc:chgData name="榊原 里樹" userId="S::d17118@numazu.kosen-ac.jp::c24adf9f-15ab-4302-b8e8-43bbd270b800" providerId="AD" clId="Web-{7353601B-E5BD-4F2E-826F-E2BED6927E7A}" dt="2020-08-08T01:20:07.749" v="1007" actId="20577"/>
        <pc:sldMkLst>
          <pc:docMk/>
          <pc:sldMk cId="2414287298" sldId="267"/>
        </pc:sldMkLst>
        <pc:spChg chg="mod">
          <ac:chgData name="榊原 里樹" userId="S::d17118@numazu.kosen-ac.jp::c24adf9f-15ab-4302-b8e8-43bbd270b800" providerId="AD" clId="Web-{7353601B-E5BD-4F2E-826F-E2BED6927E7A}" dt="2020-08-08T01:07:36.465" v="604" actId="20577"/>
          <ac:spMkLst>
            <pc:docMk/>
            <pc:sldMk cId="2414287298" sldId="267"/>
            <ac:spMk id="2" creationId="{6482797C-5C9D-4C00-83C6-B9681ACA822B}"/>
          </ac:spMkLst>
        </pc:spChg>
        <pc:spChg chg="mod">
          <ac:chgData name="榊原 里樹" userId="S::d17118@numazu.kosen-ac.jp::c24adf9f-15ab-4302-b8e8-43bbd270b800" providerId="AD" clId="Web-{7353601B-E5BD-4F2E-826F-E2BED6927E7A}" dt="2020-08-08T01:20:07.749" v="1007" actId="20577"/>
          <ac:spMkLst>
            <pc:docMk/>
            <pc:sldMk cId="2414287298" sldId="267"/>
            <ac:spMk id="3" creationId="{74EAAD24-C183-455D-98DB-A5C1E462E9D2}"/>
          </ac:spMkLst>
        </pc:spChg>
      </pc:sldChg>
      <pc:sldChg chg="modSp new ord">
        <pc:chgData name="榊原 里樹" userId="S::d17118@numazu.kosen-ac.jp::c24adf9f-15ab-4302-b8e8-43bbd270b800" providerId="AD" clId="Web-{7353601B-E5BD-4F2E-826F-E2BED6927E7A}" dt="2020-08-08T01:20:30.265" v="1012" actId="20577"/>
        <pc:sldMkLst>
          <pc:docMk/>
          <pc:sldMk cId="3769037468" sldId="268"/>
        </pc:sldMkLst>
        <pc:spChg chg="mod">
          <ac:chgData name="榊原 里樹" userId="S::d17118@numazu.kosen-ac.jp::c24adf9f-15ab-4302-b8e8-43bbd270b800" providerId="AD" clId="Web-{7353601B-E5BD-4F2E-826F-E2BED6927E7A}" dt="2020-08-08T01:07:51.527" v="621" actId="20577"/>
          <ac:spMkLst>
            <pc:docMk/>
            <pc:sldMk cId="3769037468" sldId="268"/>
            <ac:spMk id="2" creationId="{0740FD46-E88C-49D0-BC97-AE5C376AE1E9}"/>
          </ac:spMkLst>
        </pc:spChg>
        <pc:spChg chg="mod">
          <ac:chgData name="榊原 里樹" userId="S::d17118@numazu.kosen-ac.jp::c24adf9f-15ab-4302-b8e8-43bbd270b800" providerId="AD" clId="Web-{7353601B-E5BD-4F2E-826F-E2BED6927E7A}" dt="2020-08-08T01:20:30.265" v="1012" actId="20577"/>
          <ac:spMkLst>
            <pc:docMk/>
            <pc:sldMk cId="3769037468" sldId="268"/>
            <ac:spMk id="3" creationId="{FDA5ED54-018F-477D-AF9F-FEAC6C1AD46D}"/>
          </ac:spMkLst>
        </pc:spChg>
      </pc:sldChg>
      <pc:sldChg chg="modSp new">
        <pc:chgData name="榊原 里樹" userId="S::d17118@numazu.kosen-ac.jp::c24adf9f-15ab-4302-b8e8-43bbd270b800" providerId="AD" clId="Web-{7353601B-E5BD-4F2E-826F-E2BED6927E7A}" dt="2020-08-08T01:37:53.017" v="1448" actId="20577"/>
        <pc:sldMkLst>
          <pc:docMk/>
          <pc:sldMk cId="1731163101" sldId="269"/>
        </pc:sldMkLst>
        <pc:spChg chg="mod">
          <ac:chgData name="榊原 里樹" userId="S::d17118@numazu.kosen-ac.jp::c24adf9f-15ab-4302-b8e8-43bbd270b800" providerId="AD" clId="Web-{7353601B-E5BD-4F2E-826F-E2BED6927E7A}" dt="2020-08-08T01:05:59.761" v="556" actId="20577"/>
          <ac:spMkLst>
            <pc:docMk/>
            <pc:sldMk cId="1731163101" sldId="269"/>
            <ac:spMk id="2" creationId="{616FE723-F951-4A00-8045-9D782F762841}"/>
          </ac:spMkLst>
        </pc:spChg>
        <pc:spChg chg="mod">
          <ac:chgData name="榊原 里樹" userId="S::d17118@numazu.kosen-ac.jp::c24adf9f-15ab-4302-b8e8-43bbd270b800" providerId="AD" clId="Web-{7353601B-E5BD-4F2E-826F-E2BED6927E7A}" dt="2020-08-08T01:37:53.017" v="1448" actId="20577"/>
          <ac:spMkLst>
            <pc:docMk/>
            <pc:sldMk cId="1731163101" sldId="269"/>
            <ac:spMk id="3" creationId="{A31363B7-A7B9-4E14-B4E4-F20C1A8ADB06}"/>
          </ac:spMkLst>
        </pc:spChg>
      </pc:sldChg>
      <pc:sldChg chg="modSp new">
        <pc:chgData name="榊原 里樹" userId="S::d17118@numazu.kosen-ac.jp::c24adf9f-15ab-4302-b8e8-43bbd270b800" providerId="AD" clId="Web-{7353601B-E5BD-4F2E-826F-E2BED6927E7A}" dt="2020-08-08T01:54:56.164" v="1862" actId="20577"/>
        <pc:sldMkLst>
          <pc:docMk/>
          <pc:sldMk cId="956280751" sldId="270"/>
        </pc:sldMkLst>
        <pc:spChg chg="mod">
          <ac:chgData name="榊原 里樹" userId="S::d17118@numazu.kosen-ac.jp::c24adf9f-15ab-4302-b8e8-43bbd270b800" providerId="AD" clId="Web-{7353601B-E5BD-4F2E-826F-E2BED6927E7A}" dt="2020-08-08T01:49:13.101" v="1762" actId="20577"/>
          <ac:spMkLst>
            <pc:docMk/>
            <pc:sldMk cId="956280751" sldId="270"/>
            <ac:spMk id="2" creationId="{48DA0877-D6A3-4926-AAFC-277214F27AE3}"/>
          </ac:spMkLst>
        </pc:spChg>
        <pc:spChg chg="mod">
          <ac:chgData name="榊原 里樹" userId="S::d17118@numazu.kosen-ac.jp::c24adf9f-15ab-4302-b8e8-43bbd270b800" providerId="AD" clId="Web-{7353601B-E5BD-4F2E-826F-E2BED6927E7A}" dt="2020-08-08T01:54:56.164" v="1862" actId="20577"/>
          <ac:spMkLst>
            <pc:docMk/>
            <pc:sldMk cId="956280751" sldId="270"/>
            <ac:spMk id="3" creationId="{BA05AF53-9CFD-455B-AF5F-64217F65D993}"/>
          </ac:spMkLst>
        </pc:spChg>
      </pc:sldChg>
    </pc:docChg>
  </pc:docChgLst>
  <pc:docChgLst>
    <pc:chgData name="村山 慶将" userId="S::d17134@numazu.kosen-ac.jp::e343b79b-4005-40c7-9191-3aca43d8e43f" providerId="AD" clId="Web-{BBEAAE0C-0E8C-4C1F-8CE8-54180DBE4C52}"/>
    <pc:docChg chg="modSld">
      <pc:chgData name="村山 慶将" userId="S::d17134@numazu.kosen-ac.jp::e343b79b-4005-40c7-9191-3aca43d8e43f" providerId="AD" clId="Web-{BBEAAE0C-0E8C-4C1F-8CE8-54180DBE4C52}" dt="2020-08-07T09:33:33.394" v="19" actId="20577"/>
      <pc:docMkLst>
        <pc:docMk/>
      </pc:docMkLst>
      <pc:sldChg chg="modSp">
        <pc:chgData name="村山 慶将" userId="S::d17134@numazu.kosen-ac.jp::e343b79b-4005-40c7-9191-3aca43d8e43f" providerId="AD" clId="Web-{BBEAAE0C-0E8C-4C1F-8CE8-54180DBE4C52}" dt="2020-08-07T09:33:33.379" v="18" actId="20577"/>
        <pc:sldMkLst>
          <pc:docMk/>
          <pc:sldMk cId="3755663644" sldId="261"/>
        </pc:sldMkLst>
        <pc:spChg chg="mod">
          <ac:chgData name="村山 慶将" userId="S::d17134@numazu.kosen-ac.jp::e343b79b-4005-40c7-9191-3aca43d8e43f" providerId="AD" clId="Web-{BBEAAE0C-0E8C-4C1F-8CE8-54180DBE4C52}" dt="2020-08-07T09:33:33.379" v="18" actId="20577"/>
          <ac:spMkLst>
            <pc:docMk/>
            <pc:sldMk cId="3755663644" sldId="261"/>
            <ac:spMk id="3" creationId="{5FE97963-FA64-40A4-89E2-C3C7FBF38837}"/>
          </ac:spMkLst>
        </pc:spChg>
      </pc:sldChg>
    </pc:docChg>
  </pc:docChgLst>
  <pc:docChgLst>
    <pc:chgData name="榊原 里樹" userId="S::d17118@numazu.kosen-ac.jp::c24adf9f-15ab-4302-b8e8-43bbd270b800" providerId="AD" clId="Web-{6D476868-98BB-4D3C-BDC3-5407A2B91E24}"/>
    <pc:docChg chg="modSld">
      <pc:chgData name="榊原 里樹" userId="S::d17118@numazu.kosen-ac.jp::c24adf9f-15ab-4302-b8e8-43bbd270b800" providerId="AD" clId="Web-{6D476868-98BB-4D3C-BDC3-5407A2B91E24}" dt="2020-08-07T08:33:16.486" v="71" actId="20577"/>
      <pc:docMkLst>
        <pc:docMk/>
      </pc:docMkLst>
      <pc:sldChg chg="modSp">
        <pc:chgData name="榊原 里樹" userId="S::d17118@numazu.kosen-ac.jp::c24adf9f-15ab-4302-b8e8-43bbd270b800" providerId="AD" clId="Web-{6D476868-98BB-4D3C-BDC3-5407A2B91E24}" dt="2020-08-07T08:33:16.486" v="70" actId="20577"/>
        <pc:sldMkLst>
          <pc:docMk/>
          <pc:sldMk cId="2926751377" sldId="266"/>
        </pc:sldMkLst>
        <pc:spChg chg="mod">
          <ac:chgData name="榊原 里樹" userId="S::d17118@numazu.kosen-ac.jp::c24adf9f-15ab-4302-b8e8-43bbd270b800" providerId="AD" clId="Web-{6D476868-98BB-4D3C-BDC3-5407A2B91E24}" dt="2020-08-07T08:33:16.486" v="70" actId="20577"/>
          <ac:spMkLst>
            <pc:docMk/>
            <pc:sldMk cId="2926751377" sldId="266"/>
            <ac:spMk id="3" creationId="{AE43B4BB-6188-41DF-9E95-633CC352F1CC}"/>
          </ac:spMkLst>
        </pc:spChg>
      </pc:sldChg>
    </pc:docChg>
  </pc:docChgLst>
  <pc:docChgLst>
    <pc:chgData name="村山 慶将" userId="S::d17134@numazu.kosen-ac.jp::e343b79b-4005-40c7-9191-3aca43d8e43f" providerId="AD" clId="Web-{F2F6CE45-4934-421E-8FB7-CEAEF18EEC04}"/>
    <pc:docChg chg="modSld">
      <pc:chgData name="村山 慶将" userId="S::d17134@numazu.kosen-ac.jp::e343b79b-4005-40c7-9191-3aca43d8e43f" providerId="AD" clId="Web-{F2F6CE45-4934-421E-8FB7-CEAEF18EEC04}" dt="2020-08-07T07:34:20.901" v="4" actId="20577"/>
      <pc:docMkLst>
        <pc:docMk/>
      </pc:docMkLst>
      <pc:sldChg chg="modSp">
        <pc:chgData name="村山 慶将" userId="S::d17134@numazu.kosen-ac.jp::e343b79b-4005-40c7-9191-3aca43d8e43f" providerId="AD" clId="Web-{F2F6CE45-4934-421E-8FB7-CEAEF18EEC04}" dt="2020-08-07T07:34:06.745" v="2" actId="20577"/>
        <pc:sldMkLst>
          <pc:docMk/>
          <pc:sldMk cId="2274699204" sldId="263"/>
        </pc:sldMkLst>
        <pc:spChg chg="mod">
          <ac:chgData name="村山 慶将" userId="S::d17134@numazu.kosen-ac.jp::e343b79b-4005-40c7-9191-3aca43d8e43f" providerId="AD" clId="Web-{F2F6CE45-4934-421E-8FB7-CEAEF18EEC04}" dt="2020-08-07T07:34:06.745" v="2" actId="20577"/>
          <ac:spMkLst>
            <pc:docMk/>
            <pc:sldMk cId="2274699204" sldId="263"/>
            <ac:spMk id="3" creationId="{14546036-54FE-4702-9F7D-38AC8C7A643B}"/>
          </ac:spMkLst>
        </pc:spChg>
      </pc:sldChg>
    </pc:docChg>
  </pc:docChgLst>
  <pc:docChgLst>
    <pc:chgData name="和木 優空" userId="S::d17141@numazu.kosen-ac.jp::c4aa0cfe-d18a-438b-ab84-c7821e32354d" providerId="AD" clId="Web-{F80EF857-F10C-48C2-9706-736952D0C7DD}"/>
    <pc:docChg chg="modSld">
      <pc:chgData name="和木 優空" userId="S::d17141@numazu.kosen-ac.jp::c4aa0cfe-d18a-438b-ab84-c7821e32354d" providerId="AD" clId="Web-{F80EF857-F10C-48C2-9706-736952D0C7DD}" dt="2020-08-10T02:14:17.302" v="139" actId="14100"/>
      <pc:docMkLst>
        <pc:docMk/>
      </pc:docMkLst>
      <pc:sldChg chg="modSp">
        <pc:chgData name="和木 優空" userId="S::d17141@numazu.kosen-ac.jp::c4aa0cfe-d18a-438b-ab84-c7821e32354d" providerId="AD" clId="Web-{F80EF857-F10C-48C2-9706-736952D0C7DD}" dt="2020-08-10T02:11:36.083" v="103" actId="20577"/>
        <pc:sldMkLst>
          <pc:docMk/>
          <pc:sldMk cId="2889410079" sldId="256"/>
        </pc:sldMkLst>
        <pc:spChg chg="mod">
          <ac:chgData name="和木 優空" userId="S::d17141@numazu.kosen-ac.jp::c4aa0cfe-d18a-438b-ab84-c7821e32354d" providerId="AD" clId="Web-{F80EF857-F10C-48C2-9706-736952D0C7DD}" dt="2020-08-10T02:11:36.083" v="103" actId="20577"/>
          <ac:spMkLst>
            <pc:docMk/>
            <pc:sldMk cId="2889410079" sldId="256"/>
            <ac:spMk id="3" creationId="{36D60F59-361B-4F2D-9C58-16AD93414982}"/>
          </ac:spMkLst>
        </pc:spChg>
      </pc:sldChg>
      <pc:sldChg chg="modSp">
        <pc:chgData name="和木 優空" userId="S::d17141@numazu.kosen-ac.jp::c4aa0cfe-d18a-438b-ab84-c7821e32354d" providerId="AD" clId="Web-{F80EF857-F10C-48C2-9706-736952D0C7DD}" dt="2020-08-10T02:12:24.755" v="114" actId="20577"/>
        <pc:sldMkLst>
          <pc:docMk/>
          <pc:sldMk cId="3755663644" sldId="261"/>
        </pc:sldMkLst>
        <pc:spChg chg="mod">
          <ac:chgData name="和木 優空" userId="S::d17141@numazu.kosen-ac.jp::c4aa0cfe-d18a-438b-ab84-c7821e32354d" providerId="AD" clId="Web-{F80EF857-F10C-48C2-9706-736952D0C7DD}" dt="2020-08-10T02:12:24.755" v="114" actId="20577"/>
          <ac:spMkLst>
            <pc:docMk/>
            <pc:sldMk cId="3755663644" sldId="261"/>
            <ac:spMk id="3" creationId="{5FE97963-FA64-40A4-89E2-C3C7FBF38837}"/>
          </ac:spMkLst>
        </pc:spChg>
      </pc:sldChg>
      <pc:sldChg chg="modSp">
        <pc:chgData name="和木 優空" userId="S::d17141@numazu.kosen-ac.jp::c4aa0cfe-d18a-438b-ab84-c7821e32354d" providerId="AD" clId="Web-{F80EF857-F10C-48C2-9706-736952D0C7DD}" dt="2020-08-10T02:14:17.302" v="139" actId="14100"/>
        <pc:sldMkLst>
          <pc:docMk/>
          <pc:sldMk cId="3748724813" sldId="262"/>
        </pc:sldMkLst>
        <pc:spChg chg="mod">
          <ac:chgData name="和木 優空" userId="S::d17141@numazu.kosen-ac.jp::c4aa0cfe-d18a-438b-ab84-c7821e32354d" providerId="AD" clId="Web-{F80EF857-F10C-48C2-9706-736952D0C7DD}" dt="2020-08-10T02:14:17.302" v="139" actId="14100"/>
          <ac:spMkLst>
            <pc:docMk/>
            <pc:sldMk cId="3748724813" sldId="262"/>
            <ac:spMk id="3" creationId="{D1A3B0B8-6C2E-4AF3-A7AE-3FE141692FD1}"/>
          </ac:spMkLst>
        </pc:spChg>
      </pc:sldChg>
      <pc:sldChg chg="modSp">
        <pc:chgData name="和木 優空" userId="S::d17141@numazu.kosen-ac.jp::c4aa0cfe-d18a-438b-ab84-c7821e32354d" providerId="AD" clId="Web-{F80EF857-F10C-48C2-9706-736952D0C7DD}" dt="2020-08-10T02:13:13.724" v="131" actId="14100"/>
        <pc:sldMkLst>
          <pc:docMk/>
          <pc:sldMk cId="2414287298" sldId="267"/>
        </pc:sldMkLst>
        <pc:spChg chg="mod">
          <ac:chgData name="和木 優空" userId="S::d17141@numazu.kosen-ac.jp::c4aa0cfe-d18a-438b-ab84-c7821e32354d" providerId="AD" clId="Web-{F80EF857-F10C-48C2-9706-736952D0C7DD}" dt="2020-08-10T02:13:13.724" v="131" actId="14100"/>
          <ac:spMkLst>
            <pc:docMk/>
            <pc:sldMk cId="2414287298" sldId="267"/>
            <ac:spMk id="3" creationId="{74EAAD24-C183-455D-98DB-A5C1E462E9D2}"/>
          </ac:spMkLst>
        </pc:spChg>
      </pc:sldChg>
    </pc:docChg>
  </pc:docChgLst>
  <pc:docChgLst>
    <pc:chgData name="榊原 里樹" userId="S::d17118@numazu.kosen-ac.jp::c24adf9f-15ab-4302-b8e8-43bbd270b800" providerId="AD" clId="Web-{C0B86D68-4E4B-4573-F6A6-9B54BA76FF52}"/>
    <pc:docChg chg="addSld modSld">
      <pc:chgData name="榊原 里樹" userId="S::d17118@numazu.kosen-ac.jp::c24adf9f-15ab-4302-b8e8-43bbd270b800" providerId="AD" clId="Web-{C0B86D68-4E4B-4573-F6A6-9B54BA76FF52}" dt="2020-08-28T05:12:54.666" v="43" actId="20577"/>
      <pc:docMkLst>
        <pc:docMk/>
      </pc:docMkLst>
      <pc:sldChg chg="modSp">
        <pc:chgData name="榊原 里樹" userId="S::d17118@numazu.kosen-ac.jp::c24adf9f-15ab-4302-b8e8-43bbd270b800" providerId="AD" clId="Web-{C0B86D68-4E4B-4573-F6A6-9B54BA76FF52}" dt="2020-08-28T05:11:44.288" v="18" actId="20577"/>
        <pc:sldMkLst>
          <pc:docMk/>
          <pc:sldMk cId="2889410079" sldId="256"/>
        </pc:sldMkLst>
        <pc:spChg chg="mod">
          <ac:chgData name="榊原 里樹" userId="S::d17118@numazu.kosen-ac.jp::c24adf9f-15ab-4302-b8e8-43bbd270b800" providerId="AD" clId="Web-{C0B86D68-4E4B-4573-F6A6-9B54BA76FF52}" dt="2020-08-28T05:11:44.288" v="18" actId="20577"/>
          <ac:spMkLst>
            <pc:docMk/>
            <pc:sldMk cId="2889410079" sldId="256"/>
            <ac:spMk id="2" creationId="{13E912AC-86E3-4DD4-8522-D51077BF025F}"/>
          </ac:spMkLst>
        </pc:spChg>
      </pc:sldChg>
      <pc:sldChg chg="modSp new">
        <pc:chgData name="榊原 里樹" userId="S::d17118@numazu.kosen-ac.jp::c24adf9f-15ab-4302-b8e8-43bbd270b800" providerId="AD" clId="Web-{C0B86D68-4E4B-4573-F6A6-9B54BA76FF52}" dt="2020-08-28T05:12:54.666" v="42" actId="20577"/>
        <pc:sldMkLst>
          <pc:docMk/>
          <pc:sldMk cId="2340487830" sldId="271"/>
        </pc:sldMkLst>
        <pc:spChg chg="mod">
          <ac:chgData name="榊原 里樹" userId="S::d17118@numazu.kosen-ac.jp::c24adf9f-15ab-4302-b8e8-43bbd270b800" providerId="AD" clId="Web-{C0B86D68-4E4B-4573-F6A6-9B54BA76FF52}" dt="2020-08-28T05:11:59.788" v="25" actId="20577"/>
          <ac:spMkLst>
            <pc:docMk/>
            <pc:sldMk cId="2340487830" sldId="271"/>
            <ac:spMk id="2" creationId="{3EB73750-7031-484B-97CF-4EA12B7B3A25}"/>
          </ac:spMkLst>
        </pc:spChg>
        <pc:spChg chg="mod">
          <ac:chgData name="榊原 里樹" userId="S::d17118@numazu.kosen-ac.jp::c24adf9f-15ab-4302-b8e8-43bbd270b800" providerId="AD" clId="Web-{C0B86D68-4E4B-4573-F6A6-9B54BA76FF52}" dt="2020-08-28T05:12:54.666" v="42" actId="20577"/>
          <ac:spMkLst>
            <pc:docMk/>
            <pc:sldMk cId="2340487830" sldId="271"/>
            <ac:spMk id="3" creationId="{82ECDD1D-AFA5-4FBF-8254-B33958E8CFEC}"/>
          </ac:spMkLst>
        </pc:spChg>
      </pc:sldChg>
    </pc:docChg>
  </pc:docChgLst>
  <pc:docChgLst>
    <pc:chgData name="村山 慶将" userId="S::d17134@numazu.kosen-ac.jp::e343b79b-4005-40c7-9191-3aca43d8e43f" providerId="AD" clId="Web-{3B47E38B-D621-4C87-8165-8C4BC7198EF5}"/>
    <pc:docChg chg="modSld">
      <pc:chgData name="村山 慶将" userId="S::d17134@numazu.kosen-ac.jp::e343b79b-4005-40c7-9191-3aca43d8e43f" providerId="AD" clId="Web-{3B47E38B-D621-4C87-8165-8C4BC7198EF5}" dt="2020-08-10T02:00:52.358" v="23" actId="20577"/>
      <pc:docMkLst>
        <pc:docMk/>
      </pc:docMkLst>
      <pc:sldChg chg="modSp">
        <pc:chgData name="村山 慶将" userId="S::d17134@numazu.kosen-ac.jp::e343b79b-4005-40c7-9191-3aca43d8e43f" providerId="AD" clId="Web-{3B47E38B-D621-4C87-8165-8C4BC7198EF5}" dt="2020-08-10T02:00:52.358" v="22" actId="20577"/>
        <pc:sldMkLst>
          <pc:docMk/>
          <pc:sldMk cId="2889410079" sldId="256"/>
        </pc:sldMkLst>
        <pc:spChg chg="mod">
          <ac:chgData name="村山 慶将" userId="S::d17134@numazu.kosen-ac.jp::e343b79b-4005-40c7-9191-3aca43d8e43f" providerId="AD" clId="Web-{3B47E38B-D621-4C87-8165-8C4BC7198EF5}" dt="2020-08-10T02:00:52.358" v="22" actId="20577"/>
          <ac:spMkLst>
            <pc:docMk/>
            <pc:sldMk cId="2889410079" sldId="256"/>
            <ac:spMk id="3" creationId="{36D60F59-361B-4F2D-9C58-16AD93414982}"/>
          </ac:spMkLst>
        </pc:spChg>
      </pc:sldChg>
    </pc:docChg>
  </pc:docChgLst>
  <pc:docChgLst>
    <pc:chgData name="榊原 里樹" userId="S::d17118@numazu.kosen-ac.jp::c24adf9f-15ab-4302-b8e8-43bbd270b800" providerId="AD" clId="Web-{D4B23498-D952-43CC-8A3B-F51DB1CBC079}"/>
    <pc:docChg chg="addSld modSld sldOrd">
      <pc:chgData name="榊原 里樹" userId="S::d17118@numazu.kosen-ac.jp::c24adf9f-15ab-4302-b8e8-43bbd270b800" providerId="AD" clId="Web-{D4B23498-D952-43CC-8A3B-F51DB1CBC079}" dt="2020-08-07T07:45:05.125" v="270"/>
      <pc:docMkLst>
        <pc:docMk/>
      </pc:docMkLst>
      <pc:sldChg chg="modSp ord">
        <pc:chgData name="榊原 里樹" userId="S::d17118@numazu.kosen-ac.jp::c24adf9f-15ab-4302-b8e8-43bbd270b800" providerId="AD" clId="Web-{D4B23498-D952-43CC-8A3B-F51DB1CBC079}" dt="2020-08-07T07:45:05.125" v="270"/>
        <pc:sldMkLst>
          <pc:docMk/>
          <pc:sldMk cId="2337495055" sldId="260"/>
        </pc:sldMkLst>
        <pc:spChg chg="mod">
          <ac:chgData name="榊原 里樹" userId="S::d17118@numazu.kosen-ac.jp::c24adf9f-15ab-4302-b8e8-43bbd270b800" providerId="AD" clId="Web-{D4B23498-D952-43CC-8A3B-F51DB1CBC079}" dt="2020-08-07T07:37:43.467" v="25" actId="20577"/>
          <ac:spMkLst>
            <pc:docMk/>
            <pc:sldMk cId="2337495055" sldId="260"/>
            <ac:spMk id="3" creationId="{D23F467F-937E-4A1A-A1A8-47C78DC2425B}"/>
          </ac:spMkLst>
        </pc:spChg>
      </pc:sldChg>
      <pc:sldChg chg="modSp">
        <pc:chgData name="榊原 里樹" userId="S::d17118@numazu.kosen-ac.jp::c24adf9f-15ab-4302-b8e8-43bbd270b800" providerId="AD" clId="Web-{D4B23498-D952-43CC-8A3B-F51DB1CBC079}" dt="2020-08-07T07:43:33.734" v="266" actId="20577"/>
        <pc:sldMkLst>
          <pc:docMk/>
          <pc:sldMk cId="3755663644" sldId="261"/>
        </pc:sldMkLst>
        <pc:spChg chg="mod">
          <ac:chgData name="榊原 里樹" userId="S::d17118@numazu.kosen-ac.jp::c24adf9f-15ab-4302-b8e8-43bbd270b800" providerId="AD" clId="Web-{D4B23498-D952-43CC-8A3B-F51DB1CBC079}" dt="2020-08-07T07:43:33.734" v="266" actId="20577"/>
          <ac:spMkLst>
            <pc:docMk/>
            <pc:sldMk cId="3755663644" sldId="261"/>
            <ac:spMk id="3" creationId="{5FE97963-FA64-40A4-89E2-C3C7FBF38837}"/>
          </ac:spMkLst>
        </pc:spChg>
      </pc:sldChg>
      <pc:sldChg chg="modSp">
        <pc:chgData name="榊原 里樹" userId="S::d17118@numazu.kosen-ac.jp::c24adf9f-15ab-4302-b8e8-43bbd270b800" providerId="AD" clId="Web-{D4B23498-D952-43CC-8A3B-F51DB1CBC079}" dt="2020-08-07T07:36:28.732" v="6" actId="20577"/>
        <pc:sldMkLst>
          <pc:docMk/>
          <pc:sldMk cId="2274699204" sldId="263"/>
        </pc:sldMkLst>
        <pc:spChg chg="mod">
          <ac:chgData name="榊原 里樹" userId="S::d17118@numazu.kosen-ac.jp::c24adf9f-15ab-4302-b8e8-43bbd270b800" providerId="AD" clId="Web-{D4B23498-D952-43CC-8A3B-F51DB1CBC079}" dt="2020-08-07T07:36:28.732" v="6" actId="20577"/>
          <ac:spMkLst>
            <pc:docMk/>
            <pc:sldMk cId="2274699204" sldId="263"/>
            <ac:spMk id="3" creationId="{14546036-54FE-4702-9F7D-38AC8C7A643B}"/>
          </ac:spMkLst>
        </pc:spChg>
      </pc:sldChg>
      <pc:sldChg chg="new">
        <pc:chgData name="榊原 里樹" userId="S::d17118@numazu.kosen-ac.jp::c24adf9f-15ab-4302-b8e8-43bbd270b800" providerId="AD" clId="Web-{D4B23498-D952-43CC-8A3B-F51DB1CBC079}" dt="2020-08-07T07:45:02.437" v="269"/>
        <pc:sldMkLst>
          <pc:docMk/>
          <pc:sldMk cId="346467498" sldId="264"/>
        </pc:sldMkLst>
      </pc:sldChg>
    </pc:docChg>
  </pc:docChgLst>
  <pc:docChgLst>
    <pc:chgData name="榊原 里樹" userId="S::d17118@numazu.kosen-ac.jp::c24adf9f-15ab-4302-b8e8-43bbd270b800" providerId="AD" clId="Web-{66EDDA6A-40E1-43D6-9B4C-3D7FA7E2ED66}"/>
    <pc:docChg chg="addSld modSld">
      <pc:chgData name="榊原 里樹" userId="S::d17118@numazu.kosen-ac.jp::c24adf9f-15ab-4302-b8e8-43bbd270b800" providerId="AD" clId="Web-{66EDDA6A-40E1-43D6-9B4C-3D7FA7E2ED66}" dt="2020-08-08T00:41:24.066" v="183" actId="20577"/>
      <pc:docMkLst>
        <pc:docMk/>
      </pc:docMkLst>
      <pc:sldChg chg="modSp">
        <pc:chgData name="榊原 里樹" userId="S::d17118@numazu.kosen-ac.jp::c24adf9f-15ab-4302-b8e8-43bbd270b800" providerId="AD" clId="Web-{66EDDA6A-40E1-43D6-9B4C-3D7FA7E2ED66}" dt="2020-08-08T00:31:55.700" v="28" actId="20577"/>
        <pc:sldMkLst>
          <pc:docMk/>
          <pc:sldMk cId="2337495055" sldId="260"/>
        </pc:sldMkLst>
        <pc:spChg chg="mod">
          <ac:chgData name="榊原 里樹" userId="S::d17118@numazu.kosen-ac.jp::c24adf9f-15ab-4302-b8e8-43bbd270b800" providerId="AD" clId="Web-{66EDDA6A-40E1-43D6-9B4C-3D7FA7E2ED66}" dt="2020-08-08T00:31:55.700" v="28" actId="20577"/>
          <ac:spMkLst>
            <pc:docMk/>
            <pc:sldMk cId="2337495055" sldId="260"/>
            <ac:spMk id="3" creationId="{D23F467F-937E-4A1A-A1A8-47C78DC2425B}"/>
          </ac:spMkLst>
        </pc:spChg>
      </pc:sldChg>
      <pc:sldChg chg="modSp">
        <pc:chgData name="榊原 里樹" userId="S::d17118@numazu.kosen-ac.jp::c24adf9f-15ab-4302-b8e8-43bbd270b800" providerId="AD" clId="Web-{66EDDA6A-40E1-43D6-9B4C-3D7FA7E2ED66}" dt="2020-08-08T00:40:35.222" v="159" actId="20577"/>
        <pc:sldMkLst>
          <pc:docMk/>
          <pc:sldMk cId="2274699204" sldId="263"/>
        </pc:sldMkLst>
        <pc:spChg chg="mod">
          <ac:chgData name="榊原 里樹" userId="S::d17118@numazu.kosen-ac.jp::c24adf9f-15ab-4302-b8e8-43bbd270b800" providerId="AD" clId="Web-{66EDDA6A-40E1-43D6-9B4C-3D7FA7E2ED66}" dt="2020-08-08T00:40:35.222" v="159" actId="20577"/>
          <ac:spMkLst>
            <pc:docMk/>
            <pc:sldMk cId="2274699204" sldId="263"/>
            <ac:spMk id="3" creationId="{14546036-54FE-4702-9F7D-38AC8C7A643B}"/>
          </ac:spMkLst>
        </pc:spChg>
      </pc:sldChg>
      <pc:sldChg chg="modSp new">
        <pc:chgData name="榊原 里樹" userId="S::d17118@numazu.kosen-ac.jp::c24adf9f-15ab-4302-b8e8-43bbd270b800" providerId="AD" clId="Web-{66EDDA6A-40E1-43D6-9B4C-3D7FA7E2ED66}" dt="2020-08-08T00:41:24.066" v="182" actId="20577"/>
        <pc:sldMkLst>
          <pc:docMk/>
          <pc:sldMk cId="2414287298" sldId="267"/>
        </pc:sldMkLst>
        <pc:spChg chg="mod">
          <ac:chgData name="榊原 里樹" userId="S::d17118@numazu.kosen-ac.jp::c24adf9f-15ab-4302-b8e8-43bbd270b800" providerId="AD" clId="Web-{66EDDA6A-40E1-43D6-9B4C-3D7FA7E2ED66}" dt="2020-08-08T00:40:52.926" v="167" actId="20577"/>
          <ac:spMkLst>
            <pc:docMk/>
            <pc:sldMk cId="2414287298" sldId="267"/>
            <ac:spMk id="2" creationId="{6482797C-5C9D-4C00-83C6-B9681ACA822B}"/>
          </ac:spMkLst>
        </pc:spChg>
        <pc:spChg chg="mod">
          <ac:chgData name="榊原 里樹" userId="S::d17118@numazu.kosen-ac.jp::c24adf9f-15ab-4302-b8e8-43bbd270b800" providerId="AD" clId="Web-{66EDDA6A-40E1-43D6-9B4C-3D7FA7E2ED66}" dt="2020-08-08T00:41:24.066" v="182" actId="20577"/>
          <ac:spMkLst>
            <pc:docMk/>
            <pc:sldMk cId="2414287298" sldId="267"/>
            <ac:spMk id="3" creationId="{74EAAD24-C183-455D-98DB-A5C1E462E9D2}"/>
          </ac:spMkLst>
        </pc:spChg>
      </pc:sldChg>
    </pc:docChg>
  </pc:docChgLst>
  <pc:docChgLst>
    <pc:chgData name="榊原 里樹" userId="S::d17118@numazu.kosen-ac.jp::c24adf9f-15ab-4302-b8e8-43bbd270b800" providerId="AD" clId="Web-{DF873456-D9DC-4FE3-403E-3391BA9E0607}"/>
    <pc:docChg chg="modSld">
      <pc:chgData name="榊原 里樹" userId="S::d17118@numazu.kosen-ac.jp::c24adf9f-15ab-4302-b8e8-43bbd270b800" providerId="AD" clId="Web-{DF873456-D9DC-4FE3-403E-3391BA9E0607}" dt="2020-08-29T01:25:18.441" v="197" actId="20577"/>
      <pc:docMkLst>
        <pc:docMk/>
      </pc:docMkLst>
      <pc:sldChg chg="addSp delSp modSp">
        <pc:chgData name="榊原 里樹" userId="S::d17118@numazu.kosen-ac.jp::c24adf9f-15ab-4302-b8e8-43bbd270b800" providerId="AD" clId="Web-{DF873456-D9DC-4FE3-403E-3391BA9E0607}" dt="2020-08-29T01:24:28.019" v="173" actId="20577"/>
        <pc:sldMkLst>
          <pc:docMk/>
          <pc:sldMk cId="3755663644" sldId="261"/>
        </pc:sldMkLst>
        <pc:spChg chg="mod">
          <ac:chgData name="榊原 里樹" userId="S::d17118@numazu.kosen-ac.jp::c24adf9f-15ab-4302-b8e8-43bbd270b800" providerId="AD" clId="Web-{DF873456-D9DC-4FE3-403E-3391BA9E0607}" dt="2020-08-29T01:24:28.019" v="173" actId="20577"/>
          <ac:spMkLst>
            <pc:docMk/>
            <pc:sldMk cId="3755663644" sldId="261"/>
            <ac:spMk id="3" creationId="{5FE97963-FA64-40A4-89E2-C3C7FBF38837}"/>
          </ac:spMkLst>
        </pc:spChg>
        <pc:spChg chg="add del mod">
          <ac:chgData name="榊原 里樹" userId="S::d17118@numazu.kosen-ac.jp::c24adf9f-15ab-4302-b8e8-43bbd270b800" providerId="AD" clId="Web-{DF873456-D9DC-4FE3-403E-3391BA9E0607}" dt="2020-08-29T01:20:08.970" v="99"/>
          <ac:spMkLst>
            <pc:docMk/>
            <pc:sldMk cId="3755663644" sldId="261"/>
            <ac:spMk id="4" creationId="{5E53315C-E61E-4134-AABC-BFADBE7DBB89}"/>
          </ac:spMkLst>
        </pc:spChg>
        <pc:spChg chg="add mod">
          <ac:chgData name="榊原 里樹" userId="S::d17118@numazu.kosen-ac.jp::c24adf9f-15ab-4302-b8e8-43bbd270b800" providerId="AD" clId="Web-{DF873456-D9DC-4FE3-403E-3391BA9E0607}" dt="2020-08-29T01:23:55.909" v="114" actId="20577"/>
          <ac:spMkLst>
            <pc:docMk/>
            <pc:sldMk cId="3755663644" sldId="261"/>
            <ac:spMk id="5" creationId="{C4851AEA-4B4C-4088-86D3-A3FC91BF7187}"/>
          </ac:spMkLst>
        </pc:spChg>
      </pc:sldChg>
      <pc:sldChg chg="modSp">
        <pc:chgData name="榊原 里樹" userId="S::d17118@numazu.kosen-ac.jp::c24adf9f-15ab-4302-b8e8-43bbd270b800" providerId="AD" clId="Web-{DF873456-D9DC-4FE3-403E-3391BA9E0607}" dt="2020-08-29T01:25:18.441" v="196" actId="20577"/>
        <pc:sldMkLst>
          <pc:docMk/>
          <pc:sldMk cId="956280751" sldId="270"/>
        </pc:sldMkLst>
        <pc:spChg chg="mod">
          <ac:chgData name="榊原 里樹" userId="S::d17118@numazu.kosen-ac.jp::c24adf9f-15ab-4302-b8e8-43bbd270b800" providerId="AD" clId="Web-{DF873456-D9DC-4FE3-403E-3391BA9E0607}" dt="2020-08-29T01:25:18.441" v="196" actId="20577"/>
          <ac:spMkLst>
            <pc:docMk/>
            <pc:sldMk cId="956280751" sldId="270"/>
            <ac:spMk id="3" creationId="{BA05AF53-9CFD-455B-AF5F-64217F65D993}"/>
          </ac:spMkLst>
        </pc:spChg>
      </pc:sldChg>
    </pc:docChg>
  </pc:docChgLst>
  <pc:docChgLst>
    <pc:chgData name="村山 慶将" userId="S::d17134@numazu.kosen-ac.jp::e343b79b-4005-40c7-9191-3aca43d8e43f" providerId="AD" clId="Web-{D7C55FA4-219E-4971-BE9A-AD4204F14015}"/>
    <pc:docChg chg="modSld">
      <pc:chgData name="村山 慶将" userId="S::d17134@numazu.kosen-ac.jp::e343b79b-4005-40c7-9191-3aca43d8e43f" providerId="AD" clId="Web-{D7C55FA4-219E-4971-BE9A-AD4204F14015}" dt="2020-08-07T10:01:32.681" v="98" actId="20577"/>
      <pc:docMkLst>
        <pc:docMk/>
      </pc:docMkLst>
      <pc:sldChg chg="modSp">
        <pc:chgData name="村山 慶将" userId="S::d17134@numazu.kosen-ac.jp::e343b79b-4005-40c7-9191-3aca43d8e43f" providerId="AD" clId="Web-{D7C55FA4-219E-4971-BE9A-AD4204F14015}" dt="2020-08-07T10:01:32.681" v="97" actId="20577"/>
        <pc:sldMkLst>
          <pc:docMk/>
          <pc:sldMk cId="2337495055" sldId="260"/>
        </pc:sldMkLst>
        <pc:spChg chg="mod">
          <ac:chgData name="村山 慶将" userId="S::d17134@numazu.kosen-ac.jp::e343b79b-4005-40c7-9191-3aca43d8e43f" providerId="AD" clId="Web-{D7C55FA4-219E-4971-BE9A-AD4204F14015}" dt="2020-08-07T10:01:32.681" v="97" actId="20577"/>
          <ac:spMkLst>
            <pc:docMk/>
            <pc:sldMk cId="2337495055" sldId="260"/>
            <ac:spMk id="3" creationId="{D23F467F-937E-4A1A-A1A8-47C78DC2425B}"/>
          </ac:spMkLst>
        </pc:spChg>
      </pc:sldChg>
      <pc:sldChg chg="modSp">
        <pc:chgData name="村山 慶将" userId="S::d17134@numazu.kosen-ac.jp::e343b79b-4005-40c7-9191-3aca43d8e43f" providerId="AD" clId="Web-{D7C55FA4-219E-4971-BE9A-AD4204F14015}" dt="2020-08-07T09:59:42.994" v="78" actId="20577"/>
        <pc:sldMkLst>
          <pc:docMk/>
          <pc:sldMk cId="346467498" sldId="264"/>
        </pc:sldMkLst>
        <pc:spChg chg="mod">
          <ac:chgData name="村山 慶将" userId="S::d17134@numazu.kosen-ac.jp::e343b79b-4005-40c7-9191-3aca43d8e43f" providerId="AD" clId="Web-{D7C55FA4-219E-4971-BE9A-AD4204F14015}" dt="2020-08-07T09:59:42.994" v="78" actId="20577"/>
          <ac:spMkLst>
            <pc:docMk/>
            <pc:sldMk cId="346467498" sldId="264"/>
            <ac:spMk id="3" creationId="{1F2A638D-4030-4F68-8921-AF7E67204CF4}"/>
          </ac:spMkLst>
        </pc:spChg>
      </pc:sldChg>
    </pc:docChg>
  </pc:docChgLst>
  <pc:docChgLst>
    <pc:chgData name="榊原 里樹" userId="S::d17118@numazu.kosen-ac.jp::c24adf9f-15ab-4302-b8e8-43bbd270b800" providerId="AD" clId="Web-{10DB842D-432F-47C7-9A43-47642B03E2EB}"/>
    <pc:docChg chg="modSld">
      <pc:chgData name="榊原 里樹" userId="S::d17118@numazu.kosen-ac.jp::c24adf9f-15ab-4302-b8e8-43bbd270b800" providerId="AD" clId="Web-{10DB842D-432F-47C7-9A43-47642B03E2EB}" dt="2020-08-07T09:00:30.050" v="175" actId="20577"/>
      <pc:docMkLst>
        <pc:docMk/>
      </pc:docMkLst>
      <pc:sldChg chg="modSp">
        <pc:chgData name="榊原 里樹" userId="S::d17118@numazu.kosen-ac.jp::c24adf9f-15ab-4302-b8e8-43bbd270b800" providerId="AD" clId="Web-{10DB842D-432F-47C7-9A43-47642B03E2EB}" dt="2020-08-07T08:57:14.034" v="173" actId="20577"/>
        <pc:sldMkLst>
          <pc:docMk/>
          <pc:sldMk cId="2274699204" sldId="263"/>
        </pc:sldMkLst>
        <pc:spChg chg="mod">
          <ac:chgData name="榊原 里樹" userId="S::d17118@numazu.kosen-ac.jp::c24adf9f-15ab-4302-b8e8-43bbd270b800" providerId="AD" clId="Web-{10DB842D-432F-47C7-9A43-47642B03E2EB}" dt="2020-08-07T08:57:14.034" v="173" actId="20577"/>
          <ac:spMkLst>
            <pc:docMk/>
            <pc:sldMk cId="2274699204" sldId="263"/>
            <ac:spMk id="3" creationId="{14546036-54FE-4702-9F7D-38AC8C7A643B}"/>
          </ac:spMkLst>
        </pc:spChg>
      </pc:sldChg>
    </pc:docChg>
  </pc:docChgLst>
  <pc:docChgLst>
    <pc:chgData name="榊原 里樹" userId="S::d17118@numazu.kosen-ac.jp::c24adf9f-15ab-4302-b8e8-43bbd270b800" providerId="AD" clId="Web-{248891B0-15CE-4F41-B5D9-E818BFF43D50}"/>
    <pc:docChg chg="modSld">
      <pc:chgData name="榊原 里樹" userId="S::d17118@numazu.kosen-ac.jp::c24adf9f-15ab-4302-b8e8-43bbd270b800" providerId="AD" clId="Web-{248891B0-15CE-4F41-B5D9-E818BFF43D50}" dt="2020-08-07T08:40:09.982" v="171" actId="20577"/>
      <pc:docMkLst>
        <pc:docMk/>
      </pc:docMkLst>
      <pc:sldChg chg="modSp">
        <pc:chgData name="榊原 里樹" userId="S::d17118@numazu.kosen-ac.jp::c24adf9f-15ab-4302-b8e8-43bbd270b800" providerId="AD" clId="Web-{248891B0-15CE-4F41-B5D9-E818BFF43D50}" dt="2020-08-07T08:40:09.982" v="170" actId="20577"/>
        <pc:sldMkLst>
          <pc:docMk/>
          <pc:sldMk cId="3628492901" sldId="265"/>
        </pc:sldMkLst>
        <pc:spChg chg="mod">
          <ac:chgData name="榊原 里樹" userId="S::d17118@numazu.kosen-ac.jp::c24adf9f-15ab-4302-b8e8-43bbd270b800" providerId="AD" clId="Web-{248891B0-15CE-4F41-B5D9-E818BFF43D50}" dt="2020-08-07T08:40:09.982" v="170" actId="20577"/>
          <ac:spMkLst>
            <pc:docMk/>
            <pc:sldMk cId="3628492901" sldId="265"/>
            <ac:spMk id="3" creationId="{8C5E465D-4E0A-4189-B502-BA511353745C}"/>
          </ac:spMkLst>
        </pc:spChg>
      </pc:sldChg>
    </pc:docChg>
  </pc:docChgLst>
  <pc:docChgLst>
    <pc:chgData name="榊原 里樹" userId="S::d17118@numazu.kosen-ac.jp::c24adf9f-15ab-4302-b8e8-43bbd270b800" providerId="AD" clId="Web-{42B664B6-0086-48B8-931A-D72090CB156C}"/>
    <pc:docChg chg="modSld">
      <pc:chgData name="榊原 里樹" userId="S::d17118@numazu.kosen-ac.jp::c24adf9f-15ab-4302-b8e8-43bbd270b800" providerId="AD" clId="Web-{42B664B6-0086-48B8-931A-D72090CB156C}" dt="2020-08-07T08:18:19.523" v="288" actId="20577"/>
      <pc:docMkLst>
        <pc:docMk/>
      </pc:docMkLst>
      <pc:sldChg chg="modSp">
        <pc:chgData name="榊原 里樹" userId="S::d17118@numazu.kosen-ac.jp::c24adf9f-15ab-4302-b8e8-43bbd270b800" providerId="AD" clId="Web-{42B664B6-0086-48B8-931A-D72090CB156C}" dt="2020-08-07T08:17:24.882" v="268" actId="20577"/>
        <pc:sldMkLst>
          <pc:docMk/>
          <pc:sldMk cId="2897691596" sldId="258"/>
        </pc:sldMkLst>
        <pc:spChg chg="mod">
          <ac:chgData name="榊原 里樹" userId="S::d17118@numazu.kosen-ac.jp::c24adf9f-15ab-4302-b8e8-43bbd270b800" providerId="AD" clId="Web-{42B664B6-0086-48B8-931A-D72090CB156C}" dt="2020-08-07T08:17:24.882" v="268" actId="20577"/>
          <ac:spMkLst>
            <pc:docMk/>
            <pc:sldMk cId="2897691596" sldId="258"/>
            <ac:spMk id="3" creationId="{84FDB4F5-89AC-418F-9F3A-BDDD777B3CBC}"/>
          </ac:spMkLst>
        </pc:spChg>
      </pc:sldChg>
      <pc:sldChg chg="modSp">
        <pc:chgData name="榊原 里樹" userId="S::d17118@numazu.kosen-ac.jp::c24adf9f-15ab-4302-b8e8-43bbd270b800" providerId="AD" clId="Web-{42B664B6-0086-48B8-931A-D72090CB156C}" dt="2020-08-07T08:18:01.210" v="284" actId="20577"/>
        <pc:sldMkLst>
          <pc:docMk/>
          <pc:sldMk cId="2337495055" sldId="260"/>
        </pc:sldMkLst>
        <pc:spChg chg="mod">
          <ac:chgData name="榊原 里樹" userId="S::d17118@numazu.kosen-ac.jp::c24adf9f-15ab-4302-b8e8-43bbd270b800" providerId="AD" clId="Web-{42B664B6-0086-48B8-931A-D72090CB156C}" dt="2020-08-07T08:18:01.210" v="284" actId="20577"/>
          <ac:spMkLst>
            <pc:docMk/>
            <pc:sldMk cId="2337495055" sldId="260"/>
            <ac:spMk id="3" creationId="{D23F467F-937E-4A1A-A1A8-47C78DC2425B}"/>
          </ac:spMkLst>
        </pc:spChg>
      </pc:sldChg>
      <pc:sldChg chg="modSp">
        <pc:chgData name="榊原 里樹" userId="S::d17118@numazu.kosen-ac.jp::c24adf9f-15ab-4302-b8e8-43bbd270b800" providerId="AD" clId="Web-{42B664B6-0086-48B8-931A-D72090CB156C}" dt="2020-08-07T08:15:06.709" v="261" actId="20577"/>
        <pc:sldMkLst>
          <pc:docMk/>
          <pc:sldMk cId="3755663644" sldId="261"/>
        </pc:sldMkLst>
        <pc:spChg chg="mod">
          <ac:chgData name="榊原 里樹" userId="S::d17118@numazu.kosen-ac.jp::c24adf9f-15ab-4302-b8e8-43bbd270b800" providerId="AD" clId="Web-{42B664B6-0086-48B8-931A-D72090CB156C}" dt="2020-08-07T08:15:06.709" v="261" actId="20577"/>
          <ac:spMkLst>
            <pc:docMk/>
            <pc:sldMk cId="3755663644" sldId="261"/>
            <ac:spMk id="3" creationId="{5FE97963-FA64-40A4-89E2-C3C7FBF38837}"/>
          </ac:spMkLst>
        </pc:spChg>
      </pc:sldChg>
      <pc:sldChg chg="modSp">
        <pc:chgData name="榊原 里樹" userId="S::d17118@numazu.kosen-ac.jp::c24adf9f-15ab-4302-b8e8-43bbd270b800" providerId="AD" clId="Web-{42B664B6-0086-48B8-931A-D72090CB156C}" dt="2020-08-07T08:18:19.507" v="287" actId="20577"/>
        <pc:sldMkLst>
          <pc:docMk/>
          <pc:sldMk cId="3628492901" sldId="265"/>
        </pc:sldMkLst>
        <pc:spChg chg="mod">
          <ac:chgData name="榊原 里樹" userId="S::d17118@numazu.kosen-ac.jp::c24adf9f-15ab-4302-b8e8-43bbd270b800" providerId="AD" clId="Web-{42B664B6-0086-48B8-931A-D72090CB156C}" dt="2020-08-07T08:18:19.507" v="287" actId="20577"/>
          <ac:spMkLst>
            <pc:docMk/>
            <pc:sldMk cId="3628492901" sldId="265"/>
            <ac:spMk id="3" creationId="{8C5E465D-4E0A-4189-B502-BA511353745C}"/>
          </ac:spMkLst>
        </pc:spChg>
      </pc:sldChg>
    </pc:docChg>
  </pc:docChgLst>
  <pc:docChgLst>
    <pc:chgData name="榊原 里樹" userId="S::d17118@numazu.kosen-ac.jp::c24adf9f-15ab-4302-b8e8-43bbd270b800" providerId="AD" clId="Web-{8B05766E-6AE2-4C33-A1C6-9BD4ADD96D9F}"/>
    <pc:docChg chg="modSld">
      <pc:chgData name="榊原 里樹" userId="S::d17118@numazu.kosen-ac.jp::c24adf9f-15ab-4302-b8e8-43bbd270b800" providerId="AD" clId="Web-{8B05766E-6AE2-4C33-A1C6-9BD4ADD96D9F}" dt="2020-08-29T11:26:53.854" v="8" actId="20577"/>
      <pc:docMkLst>
        <pc:docMk/>
      </pc:docMkLst>
      <pc:sldChg chg="modSp">
        <pc:chgData name="榊原 里樹" userId="S::d17118@numazu.kosen-ac.jp::c24adf9f-15ab-4302-b8e8-43bbd270b800" providerId="AD" clId="Web-{8B05766E-6AE2-4C33-A1C6-9BD4ADD96D9F}" dt="2020-08-29T11:26:53.854" v="7" actId="20577"/>
        <pc:sldMkLst>
          <pc:docMk/>
          <pc:sldMk cId="2889410079" sldId="256"/>
        </pc:sldMkLst>
        <pc:spChg chg="mod">
          <ac:chgData name="榊原 里樹" userId="S::d17118@numazu.kosen-ac.jp::c24adf9f-15ab-4302-b8e8-43bbd270b800" providerId="AD" clId="Web-{8B05766E-6AE2-4C33-A1C6-9BD4ADD96D9F}" dt="2020-08-29T11:26:53.854" v="7" actId="20577"/>
          <ac:spMkLst>
            <pc:docMk/>
            <pc:sldMk cId="2889410079" sldId="256"/>
            <ac:spMk id="3" creationId="{36D60F59-361B-4F2D-9C58-16AD93414982}"/>
          </ac:spMkLst>
        </pc:spChg>
      </pc:sldChg>
    </pc:docChg>
  </pc:docChgLst>
  <pc:docChgLst>
    <pc:chgData name="村山 慶将" userId="S::d17134@numazu.kosen-ac.jp::e343b79b-4005-40c7-9191-3aca43d8e43f" providerId="AD" clId="Web-{4783FDFC-87E7-4BC4-BD25-E64CD3D55CE5}"/>
    <pc:docChg chg="modSld sldOrd">
      <pc:chgData name="村山 慶将" userId="S::d17134@numazu.kosen-ac.jp::e343b79b-4005-40c7-9191-3aca43d8e43f" providerId="AD" clId="Web-{4783FDFC-87E7-4BC4-BD25-E64CD3D55CE5}" dt="2020-08-09T10:22:32.134" v="262" actId="20577"/>
      <pc:docMkLst>
        <pc:docMk/>
      </pc:docMkLst>
      <pc:sldChg chg="modSp">
        <pc:chgData name="村山 慶将" userId="S::d17134@numazu.kosen-ac.jp::e343b79b-4005-40c7-9191-3aca43d8e43f" providerId="AD" clId="Web-{4783FDFC-87E7-4BC4-BD25-E64CD3D55CE5}" dt="2020-08-09T10:15:11.465" v="240" actId="20577"/>
        <pc:sldMkLst>
          <pc:docMk/>
          <pc:sldMk cId="2897691596" sldId="258"/>
        </pc:sldMkLst>
        <pc:spChg chg="mod">
          <ac:chgData name="村山 慶将" userId="S::d17134@numazu.kosen-ac.jp::e343b79b-4005-40c7-9191-3aca43d8e43f" providerId="AD" clId="Web-{4783FDFC-87E7-4BC4-BD25-E64CD3D55CE5}" dt="2020-08-09T10:15:11.465" v="240" actId="20577"/>
          <ac:spMkLst>
            <pc:docMk/>
            <pc:sldMk cId="2897691596" sldId="258"/>
            <ac:spMk id="3" creationId="{84FDB4F5-89AC-418F-9F3A-BDDD777B3CBC}"/>
          </ac:spMkLst>
        </pc:spChg>
      </pc:sldChg>
      <pc:sldChg chg="modSp">
        <pc:chgData name="村山 慶将" userId="S::d17134@numazu.kosen-ac.jp::e343b79b-4005-40c7-9191-3aca43d8e43f" providerId="AD" clId="Web-{4783FDFC-87E7-4BC4-BD25-E64CD3D55CE5}" dt="2020-08-09T10:07:41.167" v="225" actId="1076"/>
        <pc:sldMkLst>
          <pc:docMk/>
          <pc:sldMk cId="2846153304" sldId="259"/>
        </pc:sldMkLst>
        <pc:spChg chg="mod">
          <ac:chgData name="村山 慶将" userId="S::d17134@numazu.kosen-ac.jp::e343b79b-4005-40c7-9191-3aca43d8e43f" providerId="AD" clId="Web-{4783FDFC-87E7-4BC4-BD25-E64CD3D55CE5}" dt="2020-08-09T09:59:26.436" v="222" actId="20577"/>
          <ac:spMkLst>
            <pc:docMk/>
            <pc:sldMk cId="2846153304" sldId="259"/>
            <ac:spMk id="8" creationId="{61DB740C-047E-42C8-80B0-E85E4CC63B7E}"/>
          </ac:spMkLst>
        </pc:spChg>
        <pc:picChg chg="mod">
          <ac:chgData name="村山 慶将" userId="S::d17134@numazu.kosen-ac.jp::e343b79b-4005-40c7-9191-3aca43d8e43f" providerId="AD" clId="Web-{4783FDFC-87E7-4BC4-BD25-E64CD3D55CE5}" dt="2020-08-09T10:07:41.167" v="225" actId="1076"/>
          <ac:picMkLst>
            <pc:docMk/>
            <pc:sldMk cId="2846153304" sldId="259"/>
            <ac:picMk id="4" creationId="{FCDBF151-C316-4F85-BB08-5593CE2415F1}"/>
          </ac:picMkLst>
        </pc:picChg>
      </pc:sldChg>
      <pc:sldChg chg="modSp ord">
        <pc:chgData name="村山 慶将" userId="S::d17134@numazu.kosen-ac.jp::e343b79b-4005-40c7-9191-3aca43d8e43f" providerId="AD" clId="Web-{4783FDFC-87E7-4BC4-BD25-E64CD3D55CE5}" dt="2020-08-09T09:39:57.955" v="142" actId="20577"/>
        <pc:sldMkLst>
          <pc:docMk/>
          <pc:sldMk cId="2337495055" sldId="260"/>
        </pc:sldMkLst>
        <pc:spChg chg="mod">
          <ac:chgData name="村山 慶将" userId="S::d17134@numazu.kosen-ac.jp::e343b79b-4005-40c7-9191-3aca43d8e43f" providerId="AD" clId="Web-{4783FDFC-87E7-4BC4-BD25-E64CD3D55CE5}" dt="2020-08-09T09:39:57.955" v="142" actId="20577"/>
          <ac:spMkLst>
            <pc:docMk/>
            <pc:sldMk cId="2337495055" sldId="260"/>
            <ac:spMk id="2" creationId="{1ED7D574-0FF7-4EA8-9BE7-C7EE4C2C92C0}"/>
          </ac:spMkLst>
        </pc:spChg>
        <pc:spChg chg="mod">
          <ac:chgData name="村山 慶将" userId="S::d17134@numazu.kosen-ac.jp::e343b79b-4005-40c7-9191-3aca43d8e43f" providerId="AD" clId="Web-{4783FDFC-87E7-4BC4-BD25-E64CD3D55CE5}" dt="2020-08-09T09:36:38.769" v="122" actId="20577"/>
          <ac:spMkLst>
            <pc:docMk/>
            <pc:sldMk cId="2337495055" sldId="260"/>
            <ac:spMk id="3" creationId="{D23F467F-937E-4A1A-A1A8-47C78DC2425B}"/>
          </ac:spMkLst>
        </pc:spChg>
      </pc:sldChg>
      <pc:sldChg chg="modSp">
        <pc:chgData name="村山 慶将" userId="S::d17134@numazu.kosen-ac.jp::e343b79b-4005-40c7-9191-3aca43d8e43f" providerId="AD" clId="Web-{4783FDFC-87E7-4BC4-BD25-E64CD3D55CE5}" dt="2020-08-09T09:43:42.693" v="182" actId="20577"/>
        <pc:sldMkLst>
          <pc:docMk/>
          <pc:sldMk cId="3755663644" sldId="261"/>
        </pc:sldMkLst>
        <pc:spChg chg="mod">
          <ac:chgData name="村山 慶将" userId="S::d17134@numazu.kosen-ac.jp::e343b79b-4005-40c7-9191-3aca43d8e43f" providerId="AD" clId="Web-{4783FDFC-87E7-4BC4-BD25-E64CD3D55CE5}" dt="2020-08-09T09:40:33.536" v="169" actId="20577"/>
          <ac:spMkLst>
            <pc:docMk/>
            <pc:sldMk cId="3755663644" sldId="261"/>
            <ac:spMk id="2" creationId="{F2F2A69F-639D-4914-B64D-43D19E6986E1}"/>
          </ac:spMkLst>
        </pc:spChg>
        <pc:spChg chg="mod">
          <ac:chgData name="村山 慶将" userId="S::d17134@numazu.kosen-ac.jp::e343b79b-4005-40c7-9191-3aca43d8e43f" providerId="AD" clId="Web-{4783FDFC-87E7-4BC4-BD25-E64CD3D55CE5}" dt="2020-08-09T09:43:42.693" v="182" actId="20577"/>
          <ac:spMkLst>
            <pc:docMk/>
            <pc:sldMk cId="3755663644" sldId="261"/>
            <ac:spMk id="3" creationId="{5FE97963-FA64-40A4-89E2-C3C7FBF38837}"/>
          </ac:spMkLst>
        </pc:spChg>
      </pc:sldChg>
      <pc:sldChg chg="modSp">
        <pc:chgData name="村山 慶将" userId="S::d17134@numazu.kosen-ac.jp::e343b79b-4005-40c7-9191-3aca43d8e43f" providerId="AD" clId="Web-{4783FDFC-87E7-4BC4-BD25-E64CD3D55CE5}" dt="2020-08-09T10:17:18.604" v="250" actId="20577"/>
        <pc:sldMkLst>
          <pc:docMk/>
          <pc:sldMk cId="2274699204" sldId="263"/>
        </pc:sldMkLst>
        <pc:spChg chg="mod">
          <ac:chgData name="村山 慶将" userId="S::d17134@numazu.kosen-ac.jp::e343b79b-4005-40c7-9191-3aca43d8e43f" providerId="AD" clId="Web-{4783FDFC-87E7-4BC4-BD25-E64CD3D55CE5}" dt="2020-08-09T10:17:18.604" v="250" actId="20577"/>
          <ac:spMkLst>
            <pc:docMk/>
            <pc:sldMk cId="2274699204" sldId="263"/>
            <ac:spMk id="3" creationId="{14546036-54FE-4702-9F7D-38AC8C7A643B}"/>
          </ac:spMkLst>
        </pc:spChg>
      </pc:sldChg>
      <pc:sldChg chg="modSp">
        <pc:chgData name="村山 慶将" userId="S::d17134@numazu.kosen-ac.jp::e343b79b-4005-40c7-9191-3aca43d8e43f" providerId="AD" clId="Web-{4783FDFC-87E7-4BC4-BD25-E64CD3D55CE5}" dt="2020-08-09T09:41:30.754" v="179" actId="20577"/>
        <pc:sldMkLst>
          <pc:docMk/>
          <pc:sldMk cId="346467498" sldId="264"/>
        </pc:sldMkLst>
        <pc:spChg chg="mod">
          <ac:chgData name="村山 慶将" userId="S::d17134@numazu.kosen-ac.jp::e343b79b-4005-40c7-9191-3aca43d8e43f" providerId="AD" clId="Web-{4783FDFC-87E7-4BC4-BD25-E64CD3D55CE5}" dt="2020-08-09T09:41:21.457" v="174" actId="20577"/>
          <ac:spMkLst>
            <pc:docMk/>
            <pc:sldMk cId="346467498" sldId="264"/>
            <ac:spMk id="2" creationId="{B7C5DAC1-CEA5-440D-B52A-6DEF83C9DBB6}"/>
          </ac:spMkLst>
        </pc:spChg>
        <pc:spChg chg="mod">
          <ac:chgData name="村山 慶将" userId="S::d17134@numazu.kosen-ac.jp::e343b79b-4005-40c7-9191-3aca43d8e43f" providerId="AD" clId="Web-{4783FDFC-87E7-4BC4-BD25-E64CD3D55CE5}" dt="2020-08-09T09:41:30.754" v="179" actId="20577"/>
          <ac:spMkLst>
            <pc:docMk/>
            <pc:sldMk cId="346467498" sldId="264"/>
            <ac:spMk id="3" creationId="{1F2A638D-4030-4F68-8921-AF7E67204CF4}"/>
          </ac:spMkLst>
        </pc:spChg>
      </pc:sldChg>
      <pc:sldChg chg="ord">
        <pc:chgData name="村山 慶将" userId="S::d17134@numazu.kosen-ac.jp::e343b79b-4005-40c7-9191-3aca43d8e43f" providerId="AD" clId="Web-{4783FDFC-87E7-4BC4-BD25-E64CD3D55CE5}" dt="2020-08-09T09:51:24.846" v="217"/>
        <pc:sldMkLst>
          <pc:docMk/>
          <pc:sldMk cId="3628492901" sldId="265"/>
        </pc:sldMkLst>
      </pc:sldChg>
      <pc:sldChg chg="modSp">
        <pc:chgData name="村山 慶将" userId="S::d17134@numazu.kosen-ac.jp::e343b79b-4005-40c7-9191-3aca43d8e43f" providerId="AD" clId="Web-{4783FDFC-87E7-4BC4-BD25-E64CD3D55CE5}" dt="2020-08-09T09:46:55.317" v="211" actId="20577"/>
        <pc:sldMkLst>
          <pc:docMk/>
          <pc:sldMk cId="2414287298" sldId="267"/>
        </pc:sldMkLst>
        <pc:spChg chg="mod">
          <ac:chgData name="村山 慶将" userId="S::d17134@numazu.kosen-ac.jp::e343b79b-4005-40c7-9191-3aca43d8e43f" providerId="AD" clId="Web-{4783FDFC-87E7-4BC4-BD25-E64CD3D55CE5}" dt="2020-08-09T09:46:55.317" v="211" actId="20577"/>
          <ac:spMkLst>
            <pc:docMk/>
            <pc:sldMk cId="2414287298" sldId="267"/>
            <ac:spMk id="3" creationId="{74EAAD24-C183-455D-98DB-A5C1E462E9D2}"/>
          </ac:spMkLst>
        </pc:spChg>
      </pc:sldChg>
      <pc:sldChg chg="modSp">
        <pc:chgData name="村山 慶将" userId="S::d17134@numazu.kosen-ac.jp::e343b79b-4005-40c7-9191-3aca43d8e43f" providerId="AD" clId="Web-{4783FDFC-87E7-4BC4-BD25-E64CD3D55CE5}" dt="2020-08-09T09:50:12.987" v="214" actId="20577"/>
        <pc:sldMkLst>
          <pc:docMk/>
          <pc:sldMk cId="3769037468" sldId="268"/>
        </pc:sldMkLst>
        <pc:spChg chg="mod">
          <ac:chgData name="村山 慶将" userId="S::d17134@numazu.kosen-ac.jp::e343b79b-4005-40c7-9191-3aca43d8e43f" providerId="AD" clId="Web-{4783FDFC-87E7-4BC4-BD25-E64CD3D55CE5}" dt="2020-08-09T09:50:12.987" v="214" actId="20577"/>
          <ac:spMkLst>
            <pc:docMk/>
            <pc:sldMk cId="3769037468" sldId="268"/>
            <ac:spMk id="3" creationId="{FDA5ED54-018F-477D-AF9F-FEAC6C1AD46D}"/>
          </ac:spMkLst>
        </pc:spChg>
      </pc:sldChg>
      <pc:sldChg chg="modSp">
        <pc:chgData name="村山 慶将" userId="S::d17134@numazu.kosen-ac.jp::e343b79b-4005-40c7-9191-3aca43d8e43f" providerId="AD" clId="Web-{4783FDFC-87E7-4BC4-BD25-E64CD3D55CE5}" dt="2020-08-09T10:22:18.946" v="260" actId="20577"/>
        <pc:sldMkLst>
          <pc:docMk/>
          <pc:sldMk cId="1731163101" sldId="269"/>
        </pc:sldMkLst>
        <pc:spChg chg="mod">
          <ac:chgData name="村山 慶将" userId="S::d17134@numazu.kosen-ac.jp::e343b79b-4005-40c7-9191-3aca43d8e43f" providerId="AD" clId="Web-{4783FDFC-87E7-4BC4-BD25-E64CD3D55CE5}" dt="2020-08-09T10:22:18.946" v="260" actId="20577"/>
          <ac:spMkLst>
            <pc:docMk/>
            <pc:sldMk cId="1731163101" sldId="269"/>
            <ac:spMk id="3" creationId="{A31363B7-A7B9-4E14-B4E4-F20C1A8ADB06}"/>
          </ac:spMkLst>
        </pc:spChg>
      </pc:sldChg>
      <pc:sldChg chg="ord">
        <pc:chgData name="村山 慶将" userId="S::d17134@numazu.kosen-ac.jp::e343b79b-4005-40c7-9191-3aca43d8e43f" providerId="AD" clId="Web-{4783FDFC-87E7-4BC4-BD25-E64CD3D55CE5}" dt="2020-08-09T09:00:05.951" v="2"/>
        <pc:sldMkLst>
          <pc:docMk/>
          <pc:sldMk cId="956280751" sldId="270"/>
        </pc:sldMkLst>
      </pc:sldChg>
    </pc:docChg>
  </pc:docChgLst>
  <pc:docChgLst>
    <pc:chgData name="榊原 里樹" userId="S::d17118@numazu.kosen-ac.jp::c24adf9f-15ab-4302-b8e8-43bbd270b800" providerId="AD" clId="Web-{46780D58-B2C5-43B1-8A0D-DF5ACA88C5C4}"/>
    <pc:docChg chg="modSld">
      <pc:chgData name="榊原 里樹" userId="S::d17118@numazu.kosen-ac.jp::c24adf9f-15ab-4302-b8e8-43bbd270b800" providerId="AD" clId="Web-{46780D58-B2C5-43B1-8A0D-DF5ACA88C5C4}" dt="2020-08-08T02:06:57.854" v="104" actId="20577"/>
      <pc:docMkLst>
        <pc:docMk/>
      </pc:docMkLst>
      <pc:sldChg chg="modSp">
        <pc:chgData name="榊原 里樹" userId="S::d17118@numazu.kosen-ac.jp::c24adf9f-15ab-4302-b8e8-43bbd270b800" providerId="AD" clId="Web-{46780D58-B2C5-43B1-8A0D-DF5ACA88C5C4}" dt="2020-08-08T02:00:19.994" v="6" actId="20577"/>
        <pc:sldMkLst>
          <pc:docMk/>
          <pc:sldMk cId="3755663644" sldId="261"/>
        </pc:sldMkLst>
        <pc:spChg chg="mod">
          <ac:chgData name="榊原 里樹" userId="S::d17118@numazu.kosen-ac.jp::c24adf9f-15ab-4302-b8e8-43bbd270b800" providerId="AD" clId="Web-{46780D58-B2C5-43B1-8A0D-DF5ACA88C5C4}" dt="2020-08-08T02:00:19.994" v="6" actId="20577"/>
          <ac:spMkLst>
            <pc:docMk/>
            <pc:sldMk cId="3755663644" sldId="261"/>
            <ac:spMk id="3" creationId="{5FE97963-FA64-40A4-89E2-C3C7FBF38837}"/>
          </ac:spMkLst>
        </pc:spChg>
      </pc:sldChg>
      <pc:sldChg chg="modSp">
        <pc:chgData name="榊原 里樹" userId="S::d17118@numazu.kosen-ac.jp::c24adf9f-15ab-4302-b8e8-43bbd270b800" providerId="AD" clId="Web-{46780D58-B2C5-43B1-8A0D-DF5ACA88C5C4}" dt="2020-08-08T02:02:58.010" v="36" actId="20577"/>
        <pc:sldMkLst>
          <pc:docMk/>
          <pc:sldMk cId="3748724813" sldId="262"/>
        </pc:sldMkLst>
        <pc:spChg chg="mod">
          <ac:chgData name="榊原 里樹" userId="S::d17118@numazu.kosen-ac.jp::c24adf9f-15ab-4302-b8e8-43bbd270b800" providerId="AD" clId="Web-{46780D58-B2C5-43B1-8A0D-DF5ACA88C5C4}" dt="2020-08-08T02:02:58.010" v="36" actId="20577"/>
          <ac:spMkLst>
            <pc:docMk/>
            <pc:sldMk cId="3748724813" sldId="262"/>
            <ac:spMk id="3" creationId="{D1A3B0B8-6C2E-4AF3-A7AE-3FE141692FD1}"/>
          </ac:spMkLst>
        </pc:spChg>
      </pc:sldChg>
      <pc:sldChg chg="modSp">
        <pc:chgData name="榊原 里樹" userId="S::d17118@numazu.kosen-ac.jp::c24adf9f-15ab-4302-b8e8-43bbd270b800" providerId="AD" clId="Web-{46780D58-B2C5-43B1-8A0D-DF5ACA88C5C4}" dt="2020-08-08T02:03:38.151" v="67" actId="20577"/>
        <pc:sldMkLst>
          <pc:docMk/>
          <pc:sldMk cId="2926751377" sldId="266"/>
        </pc:sldMkLst>
        <pc:spChg chg="mod">
          <ac:chgData name="榊原 里樹" userId="S::d17118@numazu.kosen-ac.jp::c24adf9f-15ab-4302-b8e8-43bbd270b800" providerId="AD" clId="Web-{46780D58-B2C5-43B1-8A0D-DF5ACA88C5C4}" dt="2020-08-08T02:03:38.151" v="67" actId="20577"/>
          <ac:spMkLst>
            <pc:docMk/>
            <pc:sldMk cId="2926751377" sldId="266"/>
            <ac:spMk id="3" creationId="{AE43B4BB-6188-41DF-9E95-633CC352F1CC}"/>
          </ac:spMkLst>
        </pc:spChg>
      </pc:sldChg>
      <pc:sldChg chg="modSp">
        <pc:chgData name="榊原 里樹" userId="S::d17118@numazu.kosen-ac.jp::c24adf9f-15ab-4302-b8e8-43bbd270b800" providerId="AD" clId="Web-{46780D58-B2C5-43B1-8A0D-DF5ACA88C5C4}" dt="2020-08-08T02:00:58.603" v="23" actId="20577"/>
        <pc:sldMkLst>
          <pc:docMk/>
          <pc:sldMk cId="2414287298" sldId="267"/>
        </pc:sldMkLst>
        <pc:spChg chg="mod">
          <ac:chgData name="榊原 里樹" userId="S::d17118@numazu.kosen-ac.jp::c24adf9f-15ab-4302-b8e8-43bbd270b800" providerId="AD" clId="Web-{46780D58-B2C5-43B1-8A0D-DF5ACA88C5C4}" dt="2020-08-08T02:00:58.603" v="23" actId="20577"/>
          <ac:spMkLst>
            <pc:docMk/>
            <pc:sldMk cId="2414287298" sldId="267"/>
            <ac:spMk id="3" creationId="{74EAAD24-C183-455D-98DB-A5C1E462E9D2}"/>
          </ac:spMkLst>
        </pc:spChg>
      </pc:sldChg>
      <pc:sldChg chg="modSp">
        <pc:chgData name="榊原 里樹" userId="S::d17118@numazu.kosen-ac.jp::c24adf9f-15ab-4302-b8e8-43bbd270b800" providerId="AD" clId="Web-{46780D58-B2C5-43B1-8A0D-DF5ACA88C5C4}" dt="2020-08-08T02:06:54.667" v="102" actId="20577"/>
        <pc:sldMkLst>
          <pc:docMk/>
          <pc:sldMk cId="956280751" sldId="270"/>
        </pc:sldMkLst>
        <pc:spChg chg="mod">
          <ac:chgData name="榊原 里樹" userId="S::d17118@numazu.kosen-ac.jp::c24adf9f-15ab-4302-b8e8-43bbd270b800" providerId="AD" clId="Web-{46780D58-B2C5-43B1-8A0D-DF5ACA88C5C4}" dt="2020-08-08T02:06:54.667" v="102" actId="20577"/>
          <ac:spMkLst>
            <pc:docMk/>
            <pc:sldMk cId="956280751" sldId="270"/>
            <ac:spMk id="3" creationId="{BA05AF53-9CFD-455B-AF5F-64217F65D993}"/>
          </ac:spMkLst>
        </pc:spChg>
      </pc:sldChg>
    </pc:docChg>
  </pc:docChgLst>
  <pc:docChgLst>
    <pc:chgData name="村山 慶将" userId="S::d17134@numazu.kosen-ac.jp::e343b79b-4005-40c7-9191-3aca43d8e43f" providerId="AD" clId="Web-{EF76F3FE-5517-4A89-9E3C-51C776C0154F}"/>
    <pc:docChg chg="modSld">
      <pc:chgData name="村山 慶将" userId="S::d17134@numazu.kosen-ac.jp::e343b79b-4005-40c7-9191-3aca43d8e43f" providerId="AD" clId="Web-{EF76F3FE-5517-4A89-9E3C-51C776C0154F}" dt="2020-08-10T02:06:27.335" v="6" actId="20577"/>
      <pc:docMkLst>
        <pc:docMk/>
      </pc:docMkLst>
      <pc:sldChg chg="modSp">
        <pc:chgData name="村山 慶将" userId="S::d17134@numazu.kosen-ac.jp::e343b79b-4005-40c7-9191-3aca43d8e43f" providerId="AD" clId="Web-{EF76F3FE-5517-4A89-9E3C-51C776C0154F}" dt="2020-08-10T02:06:26.116" v="4" actId="20577"/>
        <pc:sldMkLst>
          <pc:docMk/>
          <pc:sldMk cId="2889410079" sldId="256"/>
        </pc:sldMkLst>
        <pc:spChg chg="mod">
          <ac:chgData name="村山 慶将" userId="S::d17134@numazu.kosen-ac.jp::e343b79b-4005-40c7-9191-3aca43d8e43f" providerId="AD" clId="Web-{EF76F3FE-5517-4A89-9E3C-51C776C0154F}" dt="2020-08-10T02:06:26.116" v="4" actId="20577"/>
          <ac:spMkLst>
            <pc:docMk/>
            <pc:sldMk cId="2889410079" sldId="256"/>
            <ac:spMk id="3" creationId="{36D60F59-361B-4F2D-9C58-16AD93414982}"/>
          </ac:spMkLst>
        </pc:spChg>
      </pc:sldChg>
    </pc:docChg>
  </pc:docChgLst>
  <pc:docChgLst>
    <pc:chgData name="榊原 里樹" userId="S::d17118@numazu.kosen-ac.jp::c24adf9f-15ab-4302-b8e8-43bbd270b800" providerId="AD" clId="Web-{124B4E4D-F8FA-4A0C-9D07-3D8A5A3AE3C4}"/>
    <pc:docChg chg="sldOrd">
      <pc:chgData name="榊原 里樹" userId="S::d17118@numazu.kosen-ac.jp::c24adf9f-15ab-4302-b8e8-43bbd270b800" providerId="AD" clId="Web-{124B4E4D-F8FA-4A0C-9D07-3D8A5A3AE3C4}" dt="2020-08-07T07:54:17.505" v="0"/>
      <pc:docMkLst>
        <pc:docMk/>
      </pc:docMkLst>
      <pc:sldChg chg="ord">
        <pc:chgData name="榊原 里樹" userId="S::d17118@numazu.kosen-ac.jp::c24adf9f-15ab-4302-b8e8-43bbd270b800" providerId="AD" clId="Web-{124B4E4D-F8FA-4A0C-9D07-3D8A5A3AE3C4}" dt="2020-08-07T07:54:17.505" v="0"/>
        <pc:sldMkLst>
          <pc:docMk/>
          <pc:sldMk cId="2846153304" sldId="259"/>
        </pc:sldMkLst>
      </pc:sldChg>
    </pc:docChg>
  </pc:docChgLst>
  <pc:docChgLst>
    <pc:chgData name="榊原 里樹" userId="S::d17118@numazu.kosen-ac.jp::c24adf9f-15ab-4302-b8e8-43bbd270b800" providerId="AD" clId="Web-{BFEEAE81-23E3-4273-9081-AE3FF8FAA961}"/>
    <pc:docChg chg="modSld">
      <pc:chgData name="榊原 里樹" userId="S::d17118@numazu.kosen-ac.jp::c24adf9f-15ab-4302-b8e8-43bbd270b800" providerId="AD" clId="Web-{BFEEAE81-23E3-4273-9081-AE3FF8FAA961}" dt="2020-08-09T10:18:55.360" v="152" actId="20577"/>
      <pc:docMkLst>
        <pc:docMk/>
      </pc:docMkLst>
      <pc:sldChg chg="modSp">
        <pc:chgData name="榊原 里樹" userId="S::d17118@numazu.kosen-ac.jp::c24adf9f-15ab-4302-b8e8-43bbd270b800" providerId="AD" clId="Web-{BFEEAE81-23E3-4273-9081-AE3FF8FAA961}" dt="2020-08-09T09:36:39.476" v="21" actId="20577"/>
        <pc:sldMkLst>
          <pc:docMk/>
          <pc:sldMk cId="2337495055" sldId="260"/>
        </pc:sldMkLst>
        <pc:spChg chg="mod">
          <ac:chgData name="榊原 里樹" userId="S::d17118@numazu.kosen-ac.jp::c24adf9f-15ab-4302-b8e8-43bbd270b800" providerId="AD" clId="Web-{BFEEAE81-23E3-4273-9081-AE3FF8FAA961}" dt="2020-08-09T09:36:39.476" v="21" actId="20577"/>
          <ac:spMkLst>
            <pc:docMk/>
            <pc:sldMk cId="2337495055" sldId="260"/>
            <ac:spMk id="3" creationId="{D23F467F-937E-4A1A-A1A8-47C78DC2425B}"/>
          </ac:spMkLst>
        </pc:spChg>
      </pc:sldChg>
      <pc:sldChg chg="modSp modNotes">
        <pc:chgData name="榊原 里樹" userId="S::d17118@numazu.kosen-ac.jp::c24adf9f-15ab-4302-b8e8-43bbd270b800" providerId="AD" clId="Web-{BFEEAE81-23E3-4273-9081-AE3FF8FAA961}" dt="2020-08-09T09:54:14.516" v="147" actId="20577"/>
        <pc:sldMkLst>
          <pc:docMk/>
          <pc:sldMk cId="3755663644" sldId="261"/>
        </pc:sldMkLst>
        <pc:spChg chg="mod">
          <ac:chgData name="榊原 里樹" userId="S::d17118@numazu.kosen-ac.jp::c24adf9f-15ab-4302-b8e8-43bbd270b800" providerId="AD" clId="Web-{BFEEAE81-23E3-4273-9081-AE3FF8FAA961}" dt="2020-08-09T09:54:14.516" v="147" actId="20577"/>
          <ac:spMkLst>
            <pc:docMk/>
            <pc:sldMk cId="3755663644" sldId="261"/>
            <ac:spMk id="3" creationId="{5FE97963-FA64-40A4-89E2-C3C7FBF38837}"/>
          </ac:spMkLst>
        </pc:spChg>
      </pc:sldChg>
      <pc:sldChg chg="modSp">
        <pc:chgData name="榊原 里樹" userId="S::d17118@numazu.kosen-ac.jp::c24adf9f-15ab-4302-b8e8-43bbd270b800" providerId="AD" clId="Web-{BFEEAE81-23E3-4273-9081-AE3FF8FAA961}" dt="2020-08-09T09:51:48.938" v="138" actId="20577"/>
        <pc:sldMkLst>
          <pc:docMk/>
          <pc:sldMk cId="3628492901" sldId="265"/>
        </pc:sldMkLst>
        <pc:spChg chg="mod">
          <ac:chgData name="榊原 里樹" userId="S::d17118@numazu.kosen-ac.jp::c24adf9f-15ab-4302-b8e8-43bbd270b800" providerId="AD" clId="Web-{BFEEAE81-23E3-4273-9081-AE3FF8FAA961}" dt="2020-08-09T09:51:48.938" v="138" actId="20577"/>
          <ac:spMkLst>
            <pc:docMk/>
            <pc:sldMk cId="3628492901" sldId="265"/>
            <ac:spMk id="2" creationId="{BAB841AC-8950-488D-A3DA-B8446CD53B39}"/>
          </ac:spMkLst>
        </pc:spChg>
        <pc:spChg chg="mod">
          <ac:chgData name="榊原 里樹" userId="S::d17118@numazu.kosen-ac.jp::c24adf9f-15ab-4302-b8e8-43bbd270b800" providerId="AD" clId="Web-{BFEEAE81-23E3-4273-9081-AE3FF8FAA961}" dt="2020-08-09T09:51:02.250" v="103" actId="20577"/>
          <ac:spMkLst>
            <pc:docMk/>
            <pc:sldMk cId="3628492901" sldId="265"/>
            <ac:spMk id="3" creationId="{8C5E465D-4E0A-4189-B502-BA511353745C}"/>
          </ac:spMkLst>
        </pc:spChg>
      </pc:sldChg>
      <pc:sldChg chg="modSp">
        <pc:chgData name="榊原 里樹" userId="S::d17118@numazu.kosen-ac.jp::c24adf9f-15ab-4302-b8e8-43bbd270b800" providerId="AD" clId="Web-{BFEEAE81-23E3-4273-9081-AE3FF8FAA961}" dt="2020-08-09T09:45:41.074" v="96" actId="20577"/>
        <pc:sldMkLst>
          <pc:docMk/>
          <pc:sldMk cId="2414287298" sldId="267"/>
        </pc:sldMkLst>
        <pc:spChg chg="mod">
          <ac:chgData name="榊原 里樹" userId="S::d17118@numazu.kosen-ac.jp::c24adf9f-15ab-4302-b8e8-43bbd270b800" providerId="AD" clId="Web-{BFEEAE81-23E3-4273-9081-AE3FF8FAA961}" dt="2020-08-09T09:40:54.962" v="37" actId="20577"/>
          <ac:spMkLst>
            <pc:docMk/>
            <pc:sldMk cId="2414287298" sldId="267"/>
            <ac:spMk id="2" creationId="{6482797C-5C9D-4C00-83C6-B9681ACA822B}"/>
          </ac:spMkLst>
        </pc:spChg>
        <pc:spChg chg="mod">
          <ac:chgData name="榊原 里樹" userId="S::d17118@numazu.kosen-ac.jp::c24adf9f-15ab-4302-b8e8-43bbd270b800" providerId="AD" clId="Web-{BFEEAE81-23E3-4273-9081-AE3FF8FAA961}" dt="2020-08-09T09:45:41.074" v="96" actId="20577"/>
          <ac:spMkLst>
            <pc:docMk/>
            <pc:sldMk cId="2414287298" sldId="267"/>
            <ac:spMk id="3" creationId="{74EAAD24-C183-455D-98DB-A5C1E462E9D2}"/>
          </ac:spMkLst>
        </pc:spChg>
      </pc:sldChg>
      <pc:sldChg chg="modSp">
        <pc:chgData name="榊原 里樹" userId="S::d17118@numazu.kosen-ac.jp::c24adf9f-15ab-4302-b8e8-43bbd270b800" providerId="AD" clId="Web-{BFEEAE81-23E3-4273-9081-AE3FF8FAA961}" dt="2020-08-09T09:41:03.696" v="56" actId="20577"/>
        <pc:sldMkLst>
          <pc:docMk/>
          <pc:sldMk cId="3769037468" sldId="268"/>
        </pc:sldMkLst>
        <pc:spChg chg="mod">
          <ac:chgData name="榊原 里樹" userId="S::d17118@numazu.kosen-ac.jp::c24adf9f-15ab-4302-b8e8-43bbd270b800" providerId="AD" clId="Web-{BFEEAE81-23E3-4273-9081-AE3FF8FAA961}" dt="2020-08-09T09:41:03.696" v="56" actId="20577"/>
          <ac:spMkLst>
            <pc:docMk/>
            <pc:sldMk cId="3769037468" sldId="268"/>
            <ac:spMk id="2" creationId="{0740FD46-E88C-49D0-BC97-AE5C376AE1E9}"/>
          </ac:spMkLst>
        </pc:spChg>
      </pc:sldChg>
      <pc:sldChg chg="modSp">
        <pc:chgData name="榊原 里樹" userId="S::d17118@numazu.kosen-ac.jp::c24adf9f-15ab-4302-b8e8-43bbd270b800" providerId="AD" clId="Web-{BFEEAE81-23E3-4273-9081-AE3FF8FAA961}" dt="2020-08-09T10:18:14.250" v="150" actId="20577"/>
        <pc:sldMkLst>
          <pc:docMk/>
          <pc:sldMk cId="1731163101" sldId="269"/>
        </pc:sldMkLst>
        <pc:spChg chg="mod">
          <ac:chgData name="榊原 里樹" userId="S::d17118@numazu.kosen-ac.jp::c24adf9f-15ab-4302-b8e8-43bbd270b800" providerId="AD" clId="Web-{BFEEAE81-23E3-4273-9081-AE3FF8FAA961}" dt="2020-08-09T10:18:14.250" v="150" actId="20577"/>
          <ac:spMkLst>
            <pc:docMk/>
            <pc:sldMk cId="1731163101" sldId="269"/>
            <ac:spMk id="2" creationId="{616FE723-F951-4A00-8045-9D782F762841}"/>
          </ac:spMkLst>
        </pc:spChg>
      </pc:sldChg>
    </pc:docChg>
  </pc:docChgLst>
  <pc:docChgLst>
    <pc:chgData name="村山 慶将" userId="S::d17134@numazu.kosen-ac.jp::e343b79b-4005-40c7-9191-3aca43d8e43f" providerId="AD" clId="Web-{4DBA863C-857E-4B0D-9748-63849666F6B1}"/>
    <pc:docChg chg="modSld">
      <pc:chgData name="村山 慶将" userId="S::d17134@numazu.kosen-ac.jp::e343b79b-4005-40c7-9191-3aca43d8e43f" providerId="AD" clId="Web-{4DBA863C-857E-4B0D-9748-63849666F6B1}" dt="2020-08-10T02:01:45.779" v="15" actId="20577"/>
      <pc:docMkLst>
        <pc:docMk/>
      </pc:docMkLst>
      <pc:sldChg chg="modSp">
        <pc:chgData name="村山 慶将" userId="S::d17134@numazu.kosen-ac.jp::e343b79b-4005-40c7-9191-3aca43d8e43f" providerId="AD" clId="Web-{4DBA863C-857E-4B0D-9748-63849666F6B1}" dt="2020-08-10T02:01:45.779" v="14" actId="20577"/>
        <pc:sldMkLst>
          <pc:docMk/>
          <pc:sldMk cId="2889410079" sldId="256"/>
        </pc:sldMkLst>
        <pc:spChg chg="mod">
          <ac:chgData name="村山 慶将" userId="S::d17134@numazu.kosen-ac.jp::e343b79b-4005-40c7-9191-3aca43d8e43f" providerId="AD" clId="Web-{4DBA863C-857E-4B0D-9748-63849666F6B1}" dt="2020-08-10T02:01:45.779" v="14" actId="20577"/>
          <ac:spMkLst>
            <pc:docMk/>
            <pc:sldMk cId="2889410079" sldId="256"/>
            <ac:spMk id="3" creationId="{36D60F59-361B-4F2D-9C58-16AD93414982}"/>
          </ac:spMkLst>
        </pc:spChg>
      </pc:sldChg>
    </pc:docChg>
  </pc:docChgLst>
  <pc:docChgLst>
    <pc:chgData name="榊原 里樹" userId="S::d17118@numazu.kosen-ac.jp::c24adf9f-15ab-4302-b8e8-43bbd270b800" providerId="AD" clId="Web-{F7032054-5E4C-47AD-FD86-0DED653C2963}"/>
    <pc:docChg chg="modSld">
      <pc:chgData name="榊原 里樹" userId="S::d17118@numazu.kosen-ac.jp::c24adf9f-15ab-4302-b8e8-43bbd270b800" providerId="AD" clId="Web-{F7032054-5E4C-47AD-FD86-0DED653C2963}" dt="2020-08-29T02:42:27.813" v="1061" actId="20577"/>
      <pc:docMkLst>
        <pc:docMk/>
      </pc:docMkLst>
      <pc:sldChg chg="modSp">
        <pc:chgData name="榊原 里樹" userId="S::d17118@numazu.kosen-ac.jp::c24adf9f-15ab-4302-b8e8-43bbd270b800" providerId="AD" clId="Web-{F7032054-5E4C-47AD-FD86-0DED653C2963}" dt="2020-08-29T02:28:21.654" v="839" actId="20577"/>
        <pc:sldMkLst>
          <pc:docMk/>
          <pc:sldMk cId="2897691596" sldId="258"/>
        </pc:sldMkLst>
        <pc:spChg chg="mod">
          <ac:chgData name="榊原 里樹" userId="S::d17118@numazu.kosen-ac.jp::c24adf9f-15ab-4302-b8e8-43bbd270b800" providerId="AD" clId="Web-{F7032054-5E4C-47AD-FD86-0DED653C2963}" dt="2020-08-29T02:28:21.654" v="839" actId="20577"/>
          <ac:spMkLst>
            <pc:docMk/>
            <pc:sldMk cId="2897691596" sldId="258"/>
            <ac:spMk id="2" creationId="{D66D7681-B790-4907-B98F-DF8EF5F3E5AE}"/>
          </ac:spMkLst>
        </pc:spChg>
      </pc:sldChg>
      <pc:sldChg chg="modSp">
        <pc:chgData name="榊原 里樹" userId="S::d17118@numazu.kosen-ac.jp::c24adf9f-15ab-4302-b8e8-43bbd270b800" providerId="AD" clId="Web-{F7032054-5E4C-47AD-FD86-0DED653C2963}" dt="2020-08-29T02:42:27.813" v="1060" actId="20577"/>
        <pc:sldMkLst>
          <pc:docMk/>
          <pc:sldMk cId="2337495055" sldId="260"/>
        </pc:sldMkLst>
        <pc:spChg chg="mod">
          <ac:chgData name="榊原 里樹" userId="S::d17118@numazu.kosen-ac.jp::c24adf9f-15ab-4302-b8e8-43bbd270b800" providerId="AD" clId="Web-{F7032054-5E4C-47AD-FD86-0DED653C2963}" dt="2020-08-29T02:42:27.813" v="1060" actId="20577"/>
          <ac:spMkLst>
            <pc:docMk/>
            <pc:sldMk cId="2337495055" sldId="260"/>
            <ac:spMk id="3" creationId="{D23F467F-937E-4A1A-A1A8-47C78DC2425B}"/>
          </ac:spMkLst>
        </pc:spChg>
      </pc:sldChg>
      <pc:sldChg chg="modSp">
        <pc:chgData name="榊原 里樹" userId="S::d17118@numazu.kosen-ac.jp::c24adf9f-15ab-4302-b8e8-43bbd270b800" providerId="AD" clId="Web-{F7032054-5E4C-47AD-FD86-0DED653C2963}" dt="2020-08-29T02:36:48.931" v="1013" actId="14100"/>
        <pc:sldMkLst>
          <pc:docMk/>
          <pc:sldMk cId="3755663644" sldId="261"/>
        </pc:sldMkLst>
        <pc:spChg chg="mod">
          <ac:chgData name="榊原 里樹" userId="S::d17118@numazu.kosen-ac.jp::c24adf9f-15ab-4302-b8e8-43bbd270b800" providerId="AD" clId="Web-{F7032054-5E4C-47AD-FD86-0DED653C2963}" dt="2020-08-29T02:36:48.931" v="1013" actId="14100"/>
          <ac:spMkLst>
            <pc:docMk/>
            <pc:sldMk cId="3755663644" sldId="261"/>
            <ac:spMk id="5" creationId="{C4851AEA-4B4C-4088-86D3-A3FC91BF7187}"/>
          </ac:spMkLst>
        </pc:spChg>
      </pc:sldChg>
      <pc:sldChg chg="addSp modSp">
        <pc:chgData name="榊原 里樹" userId="S::d17118@numazu.kosen-ac.jp::c24adf9f-15ab-4302-b8e8-43bbd270b800" providerId="AD" clId="Web-{F7032054-5E4C-47AD-FD86-0DED653C2963}" dt="2020-08-29T02:41:25.219" v="1054" actId="1076"/>
        <pc:sldMkLst>
          <pc:docMk/>
          <pc:sldMk cId="3748724813" sldId="262"/>
        </pc:sldMkLst>
        <pc:spChg chg="mod">
          <ac:chgData name="榊原 里樹" userId="S::d17118@numazu.kosen-ac.jp::c24adf9f-15ab-4302-b8e8-43bbd270b800" providerId="AD" clId="Web-{F7032054-5E4C-47AD-FD86-0DED653C2963}" dt="2020-08-29T02:39:42.579" v="1036" actId="14100"/>
          <ac:spMkLst>
            <pc:docMk/>
            <pc:sldMk cId="3748724813" sldId="262"/>
            <ac:spMk id="3" creationId="{D1A3B0B8-6C2E-4AF3-A7AE-3FE141692FD1}"/>
          </ac:spMkLst>
        </pc:spChg>
        <pc:spChg chg="add mod">
          <ac:chgData name="榊原 里樹" userId="S::d17118@numazu.kosen-ac.jp::c24adf9f-15ab-4302-b8e8-43bbd270b800" providerId="AD" clId="Web-{F7032054-5E4C-47AD-FD86-0DED653C2963}" dt="2020-08-29T02:41:25.219" v="1054" actId="1076"/>
          <ac:spMkLst>
            <pc:docMk/>
            <pc:sldMk cId="3748724813" sldId="262"/>
            <ac:spMk id="4" creationId="{B7736739-664B-4F2A-867F-7B215CF0710F}"/>
          </ac:spMkLst>
        </pc:spChg>
      </pc:sldChg>
      <pc:sldChg chg="addSp modSp">
        <pc:chgData name="榊原 里樹" userId="S::d17118@numazu.kosen-ac.jp::c24adf9f-15ab-4302-b8e8-43bbd270b800" providerId="AD" clId="Web-{F7032054-5E4C-47AD-FD86-0DED653C2963}" dt="2020-08-29T02:39:24.235" v="1024" actId="14100"/>
        <pc:sldMkLst>
          <pc:docMk/>
          <pc:sldMk cId="2926751377" sldId="266"/>
        </pc:sldMkLst>
        <pc:spChg chg="mod">
          <ac:chgData name="榊原 里樹" userId="S::d17118@numazu.kosen-ac.jp::c24adf9f-15ab-4302-b8e8-43bbd270b800" providerId="AD" clId="Web-{F7032054-5E4C-47AD-FD86-0DED653C2963}" dt="2020-08-29T02:31:01.191" v="860" actId="14100"/>
          <ac:spMkLst>
            <pc:docMk/>
            <pc:sldMk cId="2926751377" sldId="266"/>
            <ac:spMk id="3" creationId="{AE43B4BB-6188-41DF-9E95-633CC352F1CC}"/>
          </ac:spMkLst>
        </pc:spChg>
        <pc:spChg chg="add mod">
          <ac:chgData name="榊原 里樹" userId="S::d17118@numazu.kosen-ac.jp::c24adf9f-15ab-4302-b8e8-43bbd270b800" providerId="AD" clId="Web-{F7032054-5E4C-47AD-FD86-0DED653C2963}" dt="2020-08-29T02:39:24.235" v="1024" actId="14100"/>
          <ac:spMkLst>
            <pc:docMk/>
            <pc:sldMk cId="2926751377" sldId="266"/>
            <ac:spMk id="4" creationId="{DB38B52C-A0EC-4EAA-953D-38A7CD469791}"/>
          </ac:spMkLst>
        </pc:spChg>
      </pc:sldChg>
      <pc:sldChg chg="addSp modSp">
        <pc:chgData name="榊原 里樹" userId="S::d17118@numazu.kosen-ac.jp::c24adf9f-15ab-4302-b8e8-43bbd270b800" providerId="AD" clId="Web-{F7032054-5E4C-47AD-FD86-0DED653C2963}" dt="2020-08-29T02:37:09.885" v="1014" actId="14100"/>
        <pc:sldMkLst>
          <pc:docMk/>
          <pc:sldMk cId="2414287298" sldId="267"/>
        </pc:sldMkLst>
        <pc:spChg chg="mod">
          <ac:chgData name="榊原 里樹" userId="S::d17118@numazu.kosen-ac.jp::c24adf9f-15ab-4302-b8e8-43bbd270b800" providerId="AD" clId="Web-{F7032054-5E4C-47AD-FD86-0DED653C2963}" dt="2020-08-29T02:18:35.410" v="607" actId="14100"/>
          <ac:spMkLst>
            <pc:docMk/>
            <pc:sldMk cId="2414287298" sldId="267"/>
            <ac:spMk id="3" creationId="{74EAAD24-C183-455D-98DB-A5C1E462E9D2}"/>
          </ac:spMkLst>
        </pc:spChg>
        <pc:spChg chg="add mod">
          <ac:chgData name="榊原 里樹" userId="S::d17118@numazu.kosen-ac.jp::c24adf9f-15ab-4302-b8e8-43bbd270b800" providerId="AD" clId="Web-{F7032054-5E4C-47AD-FD86-0DED653C2963}" dt="2020-08-29T02:37:09.885" v="1014" actId="14100"/>
          <ac:spMkLst>
            <pc:docMk/>
            <pc:sldMk cId="2414287298" sldId="267"/>
            <ac:spMk id="4" creationId="{A591B46B-251C-4D99-90B1-18F4387A98D9}"/>
          </ac:spMkLst>
        </pc:spChg>
      </pc:sldChg>
      <pc:sldChg chg="modSp">
        <pc:chgData name="榊原 里樹" userId="S::d17118@numazu.kosen-ac.jp::c24adf9f-15ab-4302-b8e8-43bbd270b800" providerId="AD" clId="Web-{F7032054-5E4C-47AD-FD86-0DED653C2963}" dt="2020-08-29T02:28:09.951" v="832" actId="20577"/>
        <pc:sldMkLst>
          <pc:docMk/>
          <pc:sldMk cId="3769037468" sldId="268"/>
        </pc:sldMkLst>
        <pc:spChg chg="mod">
          <ac:chgData name="榊原 里樹" userId="S::d17118@numazu.kosen-ac.jp::c24adf9f-15ab-4302-b8e8-43bbd270b800" providerId="AD" clId="Web-{F7032054-5E4C-47AD-FD86-0DED653C2963}" dt="2020-08-29T02:28:09.951" v="832" actId="20577"/>
          <ac:spMkLst>
            <pc:docMk/>
            <pc:sldMk cId="3769037468" sldId="268"/>
            <ac:spMk id="3" creationId="{FDA5ED54-018F-477D-AF9F-FEAC6C1AD46D}"/>
          </ac:spMkLst>
        </pc:spChg>
      </pc:sldChg>
      <pc:sldChg chg="modSp">
        <pc:chgData name="榊原 里樹" userId="S::d17118@numazu.kosen-ac.jp::c24adf9f-15ab-4302-b8e8-43bbd270b800" providerId="AD" clId="Web-{F7032054-5E4C-47AD-FD86-0DED653C2963}" dt="2020-08-29T02:41:45.813" v="1055" actId="20577"/>
        <pc:sldMkLst>
          <pc:docMk/>
          <pc:sldMk cId="956280751" sldId="270"/>
        </pc:sldMkLst>
        <pc:spChg chg="mod">
          <ac:chgData name="榊原 里樹" userId="S::d17118@numazu.kosen-ac.jp::c24adf9f-15ab-4302-b8e8-43bbd270b800" providerId="AD" clId="Web-{F7032054-5E4C-47AD-FD86-0DED653C2963}" dt="2020-08-29T02:41:45.813" v="1055" actId="20577"/>
          <ac:spMkLst>
            <pc:docMk/>
            <pc:sldMk cId="956280751" sldId="270"/>
            <ac:spMk id="3" creationId="{BA05AF53-9CFD-455B-AF5F-64217F65D993}"/>
          </ac:spMkLst>
        </pc:spChg>
      </pc:sldChg>
      <pc:sldChg chg="modSp">
        <pc:chgData name="榊原 里樹" userId="S::d17118@numazu.kosen-ac.jp::c24adf9f-15ab-4302-b8e8-43bbd270b800" providerId="AD" clId="Web-{F7032054-5E4C-47AD-FD86-0DED653C2963}" dt="2020-08-29T02:20:34.374" v="637" actId="20577"/>
        <pc:sldMkLst>
          <pc:docMk/>
          <pc:sldMk cId="2340487830" sldId="271"/>
        </pc:sldMkLst>
        <pc:spChg chg="mod">
          <ac:chgData name="榊原 里樹" userId="S::d17118@numazu.kosen-ac.jp::c24adf9f-15ab-4302-b8e8-43bbd270b800" providerId="AD" clId="Web-{F7032054-5E4C-47AD-FD86-0DED653C2963}" dt="2020-08-29T02:20:34.374" v="637" actId="20577"/>
          <ac:spMkLst>
            <pc:docMk/>
            <pc:sldMk cId="2340487830" sldId="271"/>
            <ac:spMk id="2" creationId="{3EB73750-7031-484B-97CF-4EA12B7B3A25}"/>
          </ac:spMkLst>
        </pc:spChg>
      </pc:sldChg>
    </pc:docChg>
  </pc:docChgLst>
  <pc:docChgLst>
    <pc:chgData name="榊原 里樹" userId="S::d17118@numazu.kosen-ac.jp::c24adf9f-15ab-4302-b8e8-43bbd270b800" providerId="AD" clId="Web-{91B3FE54-E78E-4A58-958B-1F5946167FA5}"/>
    <pc:docChg chg="addSld modSld">
      <pc:chgData name="榊原 里樹" userId="S::d17118@numazu.kosen-ac.jp::c24adf9f-15ab-4302-b8e8-43bbd270b800" providerId="AD" clId="Web-{91B3FE54-E78E-4A58-958B-1F5946167FA5}" dt="2020-08-07T08:28:22.700" v="35" actId="20577"/>
      <pc:docMkLst>
        <pc:docMk/>
      </pc:docMkLst>
      <pc:sldChg chg="modSp">
        <pc:chgData name="榊原 里樹" userId="S::d17118@numazu.kosen-ac.jp::c24adf9f-15ab-4302-b8e8-43bbd270b800" providerId="AD" clId="Web-{91B3FE54-E78E-4A58-958B-1F5946167FA5}" dt="2020-08-07T08:28:14.137" v="33" actId="20577"/>
        <pc:sldMkLst>
          <pc:docMk/>
          <pc:sldMk cId="3755663644" sldId="261"/>
        </pc:sldMkLst>
        <pc:spChg chg="mod">
          <ac:chgData name="榊原 里樹" userId="S::d17118@numazu.kosen-ac.jp::c24adf9f-15ab-4302-b8e8-43bbd270b800" providerId="AD" clId="Web-{91B3FE54-E78E-4A58-958B-1F5946167FA5}" dt="2020-08-07T08:28:14.137" v="33" actId="20577"/>
          <ac:spMkLst>
            <pc:docMk/>
            <pc:sldMk cId="3755663644" sldId="261"/>
            <ac:spMk id="3" creationId="{5FE97963-FA64-40A4-89E2-C3C7FBF38837}"/>
          </ac:spMkLst>
        </pc:spChg>
      </pc:sldChg>
      <pc:sldChg chg="modSp">
        <pc:chgData name="榊原 里樹" userId="S::d17118@numazu.kosen-ac.jp::c24adf9f-15ab-4302-b8e8-43bbd270b800" providerId="AD" clId="Web-{91B3FE54-E78E-4A58-958B-1F5946167FA5}" dt="2020-08-07T08:27:18.403" v="20" actId="20577"/>
        <pc:sldMkLst>
          <pc:docMk/>
          <pc:sldMk cId="3628492901" sldId="265"/>
        </pc:sldMkLst>
        <pc:spChg chg="mod">
          <ac:chgData name="榊原 里樹" userId="S::d17118@numazu.kosen-ac.jp::c24adf9f-15ab-4302-b8e8-43bbd270b800" providerId="AD" clId="Web-{91B3FE54-E78E-4A58-958B-1F5946167FA5}" dt="2020-08-07T08:27:18.403" v="20" actId="20577"/>
          <ac:spMkLst>
            <pc:docMk/>
            <pc:sldMk cId="3628492901" sldId="265"/>
            <ac:spMk id="3" creationId="{8C5E465D-4E0A-4189-B502-BA511353745C}"/>
          </ac:spMkLst>
        </pc:spChg>
      </pc:sldChg>
      <pc:sldChg chg="modSp new">
        <pc:chgData name="榊原 里樹" userId="S::d17118@numazu.kosen-ac.jp::c24adf9f-15ab-4302-b8e8-43bbd270b800" providerId="AD" clId="Web-{91B3FE54-E78E-4A58-958B-1F5946167FA5}" dt="2020-08-07T08:26:50.278" v="5" actId="20577"/>
        <pc:sldMkLst>
          <pc:docMk/>
          <pc:sldMk cId="2926751377" sldId="266"/>
        </pc:sldMkLst>
        <pc:spChg chg="mod">
          <ac:chgData name="榊原 里樹" userId="S::d17118@numazu.kosen-ac.jp::c24adf9f-15ab-4302-b8e8-43bbd270b800" providerId="AD" clId="Web-{91B3FE54-E78E-4A58-958B-1F5946167FA5}" dt="2020-08-07T08:26:50.278" v="5" actId="20577"/>
          <ac:spMkLst>
            <pc:docMk/>
            <pc:sldMk cId="2926751377" sldId="266"/>
            <ac:spMk id="2" creationId="{93CC3BE8-FCBF-4BB2-8E97-03A03C9DDD3B}"/>
          </ac:spMkLst>
        </pc:spChg>
      </pc:sldChg>
    </pc:docChg>
  </pc:docChgLst>
  <pc:docChgLst>
    <pc:chgData name="榊原 里樹" userId="S::d17118@numazu.kosen-ac.jp::c24adf9f-15ab-4302-b8e8-43bbd270b800" providerId="AD" clId="Web-{7B1926D2-4FD7-4F89-BB28-720903FB2923}"/>
    <pc:docChg chg="modSld">
      <pc:chgData name="榊原 里樹" userId="S::d17118@numazu.kosen-ac.jp::c24adf9f-15ab-4302-b8e8-43bbd270b800" providerId="AD" clId="Web-{7B1926D2-4FD7-4F89-BB28-720903FB2923}" dt="2020-08-07T09:13:09.846" v="59" actId="20577"/>
      <pc:docMkLst>
        <pc:docMk/>
      </pc:docMkLst>
      <pc:sldChg chg="modSp">
        <pc:chgData name="榊原 里樹" userId="S::d17118@numazu.kosen-ac.jp::c24adf9f-15ab-4302-b8e8-43bbd270b800" providerId="AD" clId="Web-{7B1926D2-4FD7-4F89-BB28-720903FB2923}" dt="2020-08-07T09:13:09.844" v="58" actId="20577"/>
        <pc:sldMkLst>
          <pc:docMk/>
          <pc:sldMk cId="2897691596" sldId="258"/>
        </pc:sldMkLst>
        <pc:spChg chg="mod">
          <ac:chgData name="榊原 里樹" userId="S::d17118@numazu.kosen-ac.jp::c24adf9f-15ab-4302-b8e8-43bbd270b800" providerId="AD" clId="Web-{7B1926D2-4FD7-4F89-BB28-720903FB2923}" dt="2020-08-07T09:13:09.844" v="58" actId="20577"/>
          <ac:spMkLst>
            <pc:docMk/>
            <pc:sldMk cId="2897691596" sldId="258"/>
            <ac:spMk id="3" creationId="{84FDB4F5-89AC-418F-9F3A-BDDD777B3C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2CF9D-446E-41AD-86E3-875C91463030}" type="datetimeFigureOut">
              <a:rPr lang="en-US" altLang="ja-JP"/>
              <a:t>8/29/2020</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4FBC4-572C-4CD8-A3B2-0E36F7031256}" type="slidenum">
              <a:rPr lang="en-US" altLang="ja-JP"/>
              <a:t>‹#›</a:t>
            </a:fld>
            <a:endParaRPr lang="ja-JP" altLang="en-US"/>
          </a:p>
        </p:txBody>
      </p:sp>
    </p:spTree>
    <p:extLst>
      <p:ext uri="{BB962C8B-B14F-4D97-AF65-F5344CB8AC3E}">
        <p14:creationId xmlns:p14="http://schemas.microsoft.com/office/powerpoint/2010/main" val="41143520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Calibri"/>
              <a:ea typeface="游ゴシック"/>
              <a:cs typeface="Calibri"/>
            </a:endParaRPr>
          </a:p>
        </p:txBody>
      </p:sp>
      <p:sp>
        <p:nvSpPr>
          <p:cNvPr id="4" name="スライド番号プレースホルダー 3"/>
          <p:cNvSpPr>
            <a:spLocks noGrp="1"/>
          </p:cNvSpPr>
          <p:nvPr>
            <p:ph type="sldNum" sz="quarter" idx="5"/>
          </p:nvPr>
        </p:nvSpPr>
        <p:spPr/>
        <p:txBody>
          <a:bodyPr/>
          <a:lstStyle/>
          <a:p>
            <a:fld id="{8654FBC4-572C-4CD8-A3B2-0E36F7031256}" type="slidenum">
              <a:rPr lang="en-US" altLang="ja-JP"/>
              <a:t>4</a:t>
            </a:fld>
            <a:endParaRPr lang="ja-JP" altLang="en-US"/>
          </a:p>
        </p:txBody>
      </p:sp>
    </p:spTree>
    <p:extLst>
      <p:ext uri="{BB962C8B-B14F-4D97-AF65-F5344CB8AC3E}">
        <p14:creationId xmlns:p14="http://schemas.microsoft.com/office/powerpoint/2010/main" val="39475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7983232" y="5037663"/>
            <a:ext cx="897467" cy="279400"/>
          </a:xfrm>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673AFA4B-A7F4-4F7C-9C98-F6FCA84E0FF9}"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85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316155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29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33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53151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26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4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2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27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160680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39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23811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20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89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348415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24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0C3ACA-05E8-4AC9-924A-CC12188B6E42}" type="datetimeFigureOut">
              <a:rPr kumimoji="1" lang="ja-JP" altLang="en-US" smtClean="0"/>
              <a:t>2020/8/29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117334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0C3ACA-05E8-4AC9-924A-CC12188B6E42}" type="datetimeFigureOut">
              <a:rPr kumimoji="1" lang="ja-JP" altLang="en-US" smtClean="0"/>
              <a:t>2020/8/29</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3AFA4B-A7F4-4F7C-9C98-F6FCA84E0FF9}" type="slidenum">
              <a:rPr kumimoji="1" lang="ja-JP" altLang="en-US" smtClean="0"/>
              <a:t>‹#›</a:t>
            </a:fld>
            <a:endParaRPr kumimoji="1" lang="ja-JP" altLang="en-US"/>
          </a:p>
        </p:txBody>
      </p:sp>
    </p:spTree>
    <p:extLst>
      <p:ext uri="{BB962C8B-B14F-4D97-AF65-F5344CB8AC3E}">
        <p14:creationId xmlns:p14="http://schemas.microsoft.com/office/powerpoint/2010/main" val="4040593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obonewsnet.wordpress.com/2015/01/23/med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olec.co.jp/user_data/product/forolley" TargetMode="External"/><Relationship Id="rId2" Type="http://schemas.openxmlformats.org/officeDocument/2006/relationships/hyperlink" Target="https://jp.doog-inc.com/product-thouzer.html" TargetMode="External"/><Relationship Id="rId1" Type="http://schemas.openxmlformats.org/officeDocument/2006/relationships/slideLayout" Target="../slideLayouts/slideLayout2.xml"/><Relationship Id="rId5" Type="http://schemas.openxmlformats.org/officeDocument/2006/relationships/hyperlink" Target="https://www.anahd.co.jp/group/pr/201910/20191009.html" TargetMode="External"/><Relationship Id="rId4" Type="http://schemas.openxmlformats.org/officeDocument/2006/relationships/hyperlink" Target="https://toyota.jp/safety/scene/highwa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oyota.jp/safety/scene/highway/" TargetMode="External"/><Relationship Id="rId3" Type="http://schemas.openxmlformats.org/officeDocument/2006/relationships/hyperlink" Target="https://www.unicef.or.jp/news/2020/0130.html" TargetMode="External"/><Relationship Id="rId7" Type="http://schemas.openxmlformats.org/officeDocument/2006/relationships/hyperlink" Target="https://www.kolec.co.jp/user_data/product/forolley" TargetMode="External"/><Relationship Id="rId2" Type="http://schemas.openxmlformats.org/officeDocument/2006/relationships/hyperlink" Target="https://www.niid.go.jp/niid/images/vaccine/schedule/2020/JP20200529_02.pdf" TargetMode="External"/><Relationship Id="rId1" Type="http://schemas.openxmlformats.org/officeDocument/2006/relationships/slideLayout" Target="../slideLayouts/slideLayout2.xml"/><Relationship Id="rId6" Type="http://schemas.openxmlformats.org/officeDocument/2006/relationships/hyperlink" Target="https://jp.doog-inc.com/product-thouzer.html" TargetMode="External"/><Relationship Id="rId5" Type="http://schemas.openxmlformats.org/officeDocument/2006/relationships/hyperlink" Target="https://robonewsnet.wordpress.com/2015/01/23/medi/" TargetMode="External"/><Relationship Id="rId4" Type="http://schemas.openxmlformats.org/officeDocument/2006/relationships/hyperlink" Target="https://medical.jiji.com/topics/706?page=2" TargetMode="External"/><Relationship Id="rId9" Type="http://schemas.openxmlformats.org/officeDocument/2006/relationships/hyperlink" Target="https://www.anahd.co.jp/group/pr/201910/20191009.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iid.go.jp/niid/images/vaccine/schedule/2020/JP20200529_0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dical.jiji.com/topics/706?page=2" TargetMode="External"/><Relationship Id="rId2" Type="http://schemas.openxmlformats.org/officeDocument/2006/relationships/hyperlink" Target="https://www.unicef.or.jp/news/2020/013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E912AC-86E3-4DD4-8522-D51077BF025F}"/>
              </a:ext>
            </a:extLst>
          </p:cNvPr>
          <p:cNvSpPr>
            <a:spLocks noGrp="1"/>
          </p:cNvSpPr>
          <p:nvPr>
            <p:ph type="ctrTitle"/>
          </p:nvPr>
        </p:nvSpPr>
        <p:spPr/>
        <p:txBody>
          <a:bodyPr/>
          <a:lstStyle/>
          <a:p>
            <a:r>
              <a:rPr lang="ja-JP" altLang="en-US" sz="3700">
                <a:ea typeface="ＭＳ Ｐゴシック"/>
              </a:rPr>
              <a:t>MIRS2005プロジェクトテーマ報告</a:t>
            </a:r>
            <a:endParaRPr lang="ja-JP" altLang="en-US" sz="3700" dirty="0">
              <a:ea typeface="ＭＳ Ｐゴシック"/>
            </a:endParaRPr>
          </a:p>
        </p:txBody>
      </p:sp>
      <p:sp>
        <p:nvSpPr>
          <p:cNvPr id="3" name="字幕 2">
            <a:extLst>
              <a:ext uri="{FF2B5EF4-FFF2-40B4-BE49-F238E27FC236}">
                <a16:creationId xmlns:a16="http://schemas.microsoft.com/office/drawing/2014/main" id="{36D60F59-361B-4F2D-9C58-16AD93414982}"/>
              </a:ext>
            </a:extLst>
          </p:cNvPr>
          <p:cNvSpPr>
            <a:spLocks noGrp="1"/>
          </p:cNvSpPr>
          <p:nvPr>
            <p:ph type="subTitle" idx="1"/>
          </p:nvPr>
        </p:nvSpPr>
        <p:spPr/>
        <p:txBody>
          <a:bodyPr>
            <a:normAutofit lnSpcReduction="10000"/>
          </a:bodyPr>
          <a:lstStyle/>
          <a:p>
            <a:r>
              <a:rPr kumimoji="1" lang="en-US" altLang="ja-JP" dirty="0">
                <a:ea typeface="ＭＳ Ｐ明朝"/>
              </a:rPr>
              <a:t>MIRS2005</a:t>
            </a:r>
          </a:p>
          <a:p>
            <a:r>
              <a:rPr lang="en-US" dirty="0" err="1">
                <a:ea typeface="+mn-lt"/>
                <a:cs typeface="+mn-lt"/>
              </a:rPr>
              <a:t>村山</a:t>
            </a:r>
            <a:r>
              <a:rPr lang="en-US" dirty="0">
                <a:ea typeface="+mn-lt"/>
                <a:cs typeface="+mn-lt"/>
              </a:rPr>
              <a:t> </a:t>
            </a:r>
            <a:r>
              <a:rPr lang="en-US" dirty="0" err="1">
                <a:ea typeface="+mn-lt"/>
                <a:cs typeface="+mn-lt"/>
              </a:rPr>
              <a:t>慶将</a:t>
            </a:r>
            <a:r>
              <a:rPr lang="en-US" dirty="0">
                <a:ea typeface="+mn-lt"/>
                <a:cs typeface="+mn-lt"/>
              </a:rPr>
              <a:t>・</a:t>
            </a:r>
            <a:r>
              <a:rPr lang="ja-JP" altLang="en-US">
                <a:ea typeface="+mn-lt"/>
                <a:cs typeface="+mn-lt"/>
              </a:rPr>
              <a:t>榊原</a:t>
            </a:r>
            <a:r>
              <a:rPr lang="en-US" dirty="0">
                <a:ea typeface="+mn-lt"/>
                <a:cs typeface="+mn-lt"/>
              </a:rPr>
              <a:t> </a:t>
            </a:r>
            <a:r>
              <a:rPr lang="ja-JP" altLang="en-US">
                <a:ea typeface="+mn-lt"/>
                <a:cs typeface="+mn-lt"/>
              </a:rPr>
              <a:t>里樹・和木 優空</a:t>
            </a:r>
            <a:r>
              <a:rPr lang="ja-JP">
                <a:ea typeface="+mn-lt"/>
                <a:cs typeface="+mn-lt"/>
              </a:rPr>
              <a:t>・内山 雄太・</a:t>
            </a:r>
            <a:endParaRPr lang="en-US" altLang="ja-JP">
              <a:ea typeface="+mn-lt"/>
              <a:cs typeface="+mn-lt"/>
            </a:endParaRPr>
          </a:p>
          <a:p>
            <a:r>
              <a:rPr lang="ja-JP">
                <a:ea typeface="+mn-lt"/>
                <a:cs typeface="+mn-lt"/>
              </a:rPr>
              <a:t>関野 圭介・富桝 育生・位田 直弥・菊地 愛結</a:t>
            </a:r>
            <a:endParaRPr lang="en-US">
              <a:ea typeface="+mn-lt"/>
              <a:cs typeface="+mn-lt"/>
            </a:endParaRPr>
          </a:p>
        </p:txBody>
      </p:sp>
    </p:spTree>
    <p:extLst>
      <p:ext uri="{BB962C8B-B14F-4D97-AF65-F5344CB8AC3E}">
        <p14:creationId xmlns:p14="http://schemas.microsoft.com/office/powerpoint/2010/main" val="288941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タイトル 1">
            <a:extLst>
              <a:ext uri="{FF2B5EF4-FFF2-40B4-BE49-F238E27FC236}">
                <a16:creationId xmlns:a16="http://schemas.microsoft.com/office/drawing/2014/main" id="{E9D0800D-0A87-4250-8763-93137C9F699E}"/>
              </a:ext>
            </a:extLst>
          </p:cNvPr>
          <p:cNvSpPr>
            <a:spLocks noGrp="1"/>
          </p:cNvSpPr>
          <p:nvPr>
            <p:ph type="title"/>
          </p:nvPr>
        </p:nvSpPr>
        <p:spPr>
          <a:xfrm>
            <a:off x="1295402" y="982132"/>
            <a:ext cx="3660056" cy="1325373"/>
          </a:xfrm>
        </p:spPr>
        <p:txBody>
          <a:bodyPr anchor="b">
            <a:normAutofit/>
          </a:bodyPr>
          <a:lstStyle/>
          <a:p>
            <a:r>
              <a:rPr kumimoji="1" lang="ja-JP" altLang="en-US" sz="2800">
                <a:solidFill>
                  <a:srgbClr val="262626"/>
                </a:solidFill>
              </a:rPr>
              <a:t>外見</a:t>
            </a:r>
          </a:p>
        </p:txBody>
      </p:sp>
      <p:cxnSp>
        <p:nvCxnSpPr>
          <p:cNvPr id="19"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61DB740C-047E-42C8-80B0-E85E4CC63B7E}"/>
              </a:ext>
            </a:extLst>
          </p:cNvPr>
          <p:cNvSpPr>
            <a:spLocks noGrp="1"/>
          </p:cNvSpPr>
          <p:nvPr>
            <p:ph idx="1"/>
          </p:nvPr>
        </p:nvSpPr>
        <p:spPr>
          <a:xfrm>
            <a:off x="1295401" y="2493774"/>
            <a:ext cx="3660057" cy="3382094"/>
          </a:xfrm>
        </p:spPr>
        <p:txBody>
          <a:bodyPr>
            <a:normAutofit/>
          </a:bodyPr>
          <a:lstStyle/>
          <a:p>
            <a:r>
              <a:rPr lang="ja-JP" altLang="en-US" sz="1600">
                <a:solidFill>
                  <a:srgbClr val="262626"/>
                </a:solidFill>
                <a:ea typeface="ＭＳ Ｐ明朝"/>
              </a:rPr>
              <a:t>LEDで様々な形や模様を写す</a:t>
            </a:r>
            <a:endParaRPr lang="ja-JP">
              <a:ea typeface="ＭＳ Ｐ明朝"/>
            </a:endParaRPr>
          </a:p>
          <a:p>
            <a:r>
              <a:rPr lang="ja-JP" altLang="en-US" sz="1600">
                <a:solidFill>
                  <a:srgbClr val="262626"/>
                </a:solidFill>
                <a:ea typeface="ＭＳ Ｐ明朝"/>
              </a:rPr>
              <a:t>車輪だけでなく頭や尻尾も動作する</a:t>
            </a:r>
          </a:p>
          <a:p>
            <a:r>
              <a:rPr lang="ja-JP" altLang="en-US" sz="1600">
                <a:solidFill>
                  <a:srgbClr val="262626"/>
                </a:solidFill>
                <a:ea typeface="ＭＳ Ｐ明朝"/>
              </a:rPr>
              <a:t>口にスピーカをセットする</a:t>
            </a:r>
            <a:endParaRPr lang="ja-JP"/>
          </a:p>
          <a:p>
            <a:r>
              <a:rPr lang="ja-JP" altLang="en-US" sz="1600">
                <a:solidFill>
                  <a:srgbClr val="262626"/>
                </a:solidFill>
                <a:ea typeface="ＭＳ Ｐ明朝"/>
              </a:rPr>
              <a:t>ディスプレイを使いたい</a:t>
            </a:r>
          </a:p>
          <a:p>
            <a:r>
              <a:rPr lang="ja-JP" altLang="en-US" sz="1600">
                <a:solidFill>
                  <a:srgbClr val="262626"/>
                </a:solidFill>
                <a:ea typeface="ＭＳ Ｐ明朝"/>
              </a:rPr>
              <a:t>この車輪はまだ未定</a:t>
            </a:r>
          </a:p>
          <a:p>
            <a:endParaRPr lang="ja-JP" altLang="en-US" sz="1600">
              <a:solidFill>
                <a:srgbClr val="262626"/>
              </a:solidFill>
              <a:ea typeface="ＭＳ Ｐ明朝"/>
            </a:endParaRPr>
          </a:p>
        </p:txBody>
      </p:sp>
      <p:pic>
        <p:nvPicPr>
          <p:cNvPr id="4" name="図 4" descr="テキスト が含まれている画像&#10;&#10;説明は自動で生成されたものです">
            <a:extLst>
              <a:ext uri="{FF2B5EF4-FFF2-40B4-BE49-F238E27FC236}">
                <a16:creationId xmlns:a16="http://schemas.microsoft.com/office/drawing/2014/main" id="{FCDBF151-C316-4F85-BB08-5593CE2415F1}"/>
              </a:ext>
            </a:extLst>
          </p:cNvPr>
          <p:cNvPicPr>
            <a:picLocks noChangeAspect="1"/>
          </p:cNvPicPr>
          <p:nvPr/>
        </p:nvPicPr>
        <p:blipFill>
          <a:blip r:embed="rId5"/>
          <a:stretch>
            <a:fillRect/>
          </a:stretch>
        </p:blipFill>
        <p:spPr>
          <a:xfrm>
            <a:off x="6639983" y="982131"/>
            <a:ext cx="3670301"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284615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02783-B9EC-4E11-898A-8898B3327E32}"/>
              </a:ext>
            </a:extLst>
          </p:cNvPr>
          <p:cNvSpPr>
            <a:spLocks noGrp="1"/>
          </p:cNvSpPr>
          <p:nvPr>
            <p:ph type="title"/>
          </p:nvPr>
        </p:nvSpPr>
        <p:spPr/>
        <p:txBody>
          <a:bodyPr/>
          <a:lstStyle/>
          <a:p>
            <a:r>
              <a:rPr lang="ja-JP" altLang="en-US">
                <a:ea typeface="ＭＳ Ｐゴシック"/>
              </a:rPr>
              <a:t>対称</a:t>
            </a:r>
          </a:p>
        </p:txBody>
      </p:sp>
      <p:sp>
        <p:nvSpPr>
          <p:cNvPr id="3" name="コンテンツ プレースホルダー 2">
            <a:extLst>
              <a:ext uri="{FF2B5EF4-FFF2-40B4-BE49-F238E27FC236}">
                <a16:creationId xmlns:a16="http://schemas.microsoft.com/office/drawing/2014/main" id="{14546036-54FE-4702-9F7D-38AC8C7A643B}"/>
              </a:ext>
            </a:extLst>
          </p:cNvPr>
          <p:cNvSpPr>
            <a:spLocks noGrp="1"/>
          </p:cNvSpPr>
          <p:nvPr>
            <p:ph idx="1"/>
          </p:nvPr>
        </p:nvSpPr>
        <p:spPr/>
        <p:txBody>
          <a:bodyPr/>
          <a:lstStyle/>
          <a:p>
            <a:r>
              <a:rPr lang="ja-JP" altLang="en-US">
                <a:ea typeface="ＭＳ Ｐ明朝"/>
              </a:rPr>
              <a:t>使用場所は病院</a:t>
            </a:r>
          </a:p>
          <a:p>
            <a:r>
              <a:rPr lang="ja-JP" altLang="en-US">
                <a:ea typeface="ＭＳ Ｐ明朝"/>
              </a:rPr>
              <a:t>使用範囲は待合室から診察室までを想定</a:t>
            </a:r>
          </a:p>
          <a:p>
            <a:r>
              <a:rPr lang="ja-JP" altLang="en-US">
                <a:ea typeface="ＭＳ Ｐ明朝"/>
              </a:rPr>
              <a:t>対象年齢は～9歳ぐらいまで</a:t>
            </a:r>
          </a:p>
          <a:p>
            <a:endParaRPr lang="ja-JP" altLang="en-US">
              <a:ea typeface="ＭＳ Ｐ明朝"/>
            </a:endParaRPr>
          </a:p>
          <a:p>
            <a:endParaRPr lang="ja-JP" altLang="en-US">
              <a:ea typeface="ＭＳ Ｐ明朝"/>
            </a:endParaRPr>
          </a:p>
          <a:p>
            <a:endParaRPr lang="ja-JP" altLang="en-US">
              <a:ea typeface="ＭＳ Ｐ明朝"/>
            </a:endParaRPr>
          </a:p>
          <a:p>
            <a:endParaRPr lang="ja-JP" altLang="en-US">
              <a:ea typeface="ＭＳ Ｐ明朝"/>
            </a:endParaRPr>
          </a:p>
        </p:txBody>
      </p:sp>
    </p:spTree>
    <p:extLst>
      <p:ext uri="{BB962C8B-B14F-4D97-AF65-F5344CB8AC3E}">
        <p14:creationId xmlns:p14="http://schemas.microsoft.com/office/powerpoint/2010/main" val="227469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FE723-F951-4A00-8045-9D782F762841}"/>
              </a:ext>
            </a:extLst>
          </p:cNvPr>
          <p:cNvSpPr>
            <a:spLocks noGrp="1"/>
          </p:cNvSpPr>
          <p:nvPr>
            <p:ph type="title"/>
          </p:nvPr>
        </p:nvSpPr>
        <p:spPr/>
        <p:txBody>
          <a:bodyPr/>
          <a:lstStyle/>
          <a:p>
            <a:r>
              <a:rPr lang="ja-JP" altLang="en-US">
                <a:ea typeface="ＭＳ Ｐゴシック"/>
              </a:rPr>
              <a:t>市場動向</a:t>
            </a:r>
            <a:endParaRPr lang="ja-JP" altLang="en-US"/>
          </a:p>
        </p:txBody>
      </p:sp>
      <p:sp>
        <p:nvSpPr>
          <p:cNvPr id="3" name="コンテンツ プレースホルダー 2">
            <a:extLst>
              <a:ext uri="{FF2B5EF4-FFF2-40B4-BE49-F238E27FC236}">
                <a16:creationId xmlns:a16="http://schemas.microsoft.com/office/drawing/2014/main" id="{A31363B7-A7B9-4E14-B4E4-F20C1A8ADB06}"/>
              </a:ext>
            </a:extLst>
          </p:cNvPr>
          <p:cNvSpPr>
            <a:spLocks noGrp="1"/>
          </p:cNvSpPr>
          <p:nvPr>
            <p:ph idx="1"/>
          </p:nvPr>
        </p:nvSpPr>
        <p:spPr/>
        <p:txBody>
          <a:bodyPr/>
          <a:lstStyle/>
          <a:p>
            <a:r>
              <a:rPr lang="ja-JP" altLang="en-US">
                <a:ea typeface="ＭＳ Ｐ明朝"/>
              </a:rPr>
              <a:t>新型コロナウイルスの影響で子どもが感じる注射の量は増える</a:t>
            </a:r>
          </a:p>
          <a:p>
            <a:r>
              <a:rPr lang="ja-JP" altLang="en-US">
                <a:ea typeface="ＭＳ Ｐ明朝"/>
              </a:rPr>
              <a:t>注射を嫌がる子どもやそれを心配する親が増える</a:t>
            </a:r>
          </a:p>
          <a:p>
            <a:r>
              <a:rPr lang="ja-JP" altLang="en-US">
                <a:ea typeface="ＭＳ Ｐ明朝"/>
              </a:rPr>
              <a:t>このプロジェクトのようなロボットの存在価値が上がると考える</a:t>
            </a:r>
          </a:p>
        </p:txBody>
      </p:sp>
    </p:spTree>
    <p:extLst>
      <p:ext uri="{BB962C8B-B14F-4D97-AF65-F5344CB8AC3E}">
        <p14:creationId xmlns:p14="http://schemas.microsoft.com/office/powerpoint/2010/main" val="173116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0D3CD-C9CC-446B-A103-D38631E48FA0}"/>
              </a:ext>
            </a:extLst>
          </p:cNvPr>
          <p:cNvSpPr>
            <a:spLocks noGrp="1"/>
          </p:cNvSpPr>
          <p:nvPr>
            <p:ph type="title"/>
          </p:nvPr>
        </p:nvSpPr>
        <p:spPr/>
        <p:txBody>
          <a:bodyPr/>
          <a:lstStyle/>
          <a:p>
            <a:r>
              <a:rPr kumimoji="1" lang="ja-JP" altLang="en-US"/>
              <a:t>市場調査</a:t>
            </a:r>
          </a:p>
        </p:txBody>
      </p:sp>
      <p:sp>
        <p:nvSpPr>
          <p:cNvPr id="3" name="コンテンツ プレースホルダー 2">
            <a:extLst>
              <a:ext uri="{FF2B5EF4-FFF2-40B4-BE49-F238E27FC236}">
                <a16:creationId xmlns:a16="http://schemas.microsoft.com/office/drawing/2014/main" id="{D1A3B0B8-6C2E-4AF3-A7AE-3FE141692FD1}"/>
              </a:ext>
            </a:extLst>
          </p:cNvPr>
          <p:cNvSpPr>
            <a:spLocks noGrp="1"/>
          </p:cNvSpPr>
          <p:nvPr>
            <p:ph idx="1"/>
          </p:nvPr>
        </p:nvSpPr>
        <p:spPr>
          <a:xfrm>
            <a:off x="1295401" y="2556932"/>
            <a:ext cx="9601196" cy="2470672"/>
          </a:xfrm>
        </p:spPr>
        <p:txBody>
          <a:bodyPr>
            <a:normAutofit/>
          </a:bodyPr>
          <a:lstStyle/>
          <a:p>
            <a:r>
              <a:rPr kumimoji="1" lang="ja-JP" altLang="en-US">
                <a:ea typeface="ＭＳ Ｐ明朝"/>
              </a:rPr>
              <a:t>カナダのカルガリー大学からのスピンオフ企業が子供の注射に対する対策のロボットを作成している</a:t>
            </a:r>
            <a:r>
              <a:rPr lang="ja-JP" altLang="en-US" baseline="30000">
                <a:ea typeface="ＭＳ Ｐ明朝"/>
              </a:rPr>
              <a:t>[4]</a:t>
            </a:r>
            <a:endParaRPr kumimoji="1" lang="en-US" altLang="ja-JP" baseline="30000"/>
          </a:p>
          <a:p>
            <a:r>
              <a:rPr lang="ja-JP" altLang="en-US"/>
              <a:t>このロボットは人型のロボットで移動する動作をほとんどしない</a:t>
            </a:r>
            <a:endParaRPr lang="en-US" altLang="ja-JP"/>
          </a:p>
          <a:p>
            <a:r>
              <a:rPr kumimoji="1" lang="ja-JP" altLang="en-US"/>
              <a:t>このロボットは会話することによって対策している</a:t>
            </a:r>
            <a:endParaRPr kumimoji="1" lang="en-US" altLang="ja-JP"/>
          </a:p>
          <a:p>
            <a:r>
              <a:rPr lang="ja-JP" altLang="en-US"/>
              <a:t>このチームでは動きで対策をしようと思う</a:t>
            </a:r>
          </a:p>
        </p:txBody>
      </p:sp>
      <p:sp>
        <p:nvSpPr>
          <p:cNvPr id="4" name="テキスト ボックス 3">
            <a:extLst>
              <a:ext uri="{FF2B5EF4-FFF2-40B4-BE49-F238E27FC236}">
                <a16:creationId xmlns:a16="http://schemas.microsoft.com/office/drawing/2014/main" id="{B7736739-664B-4F2A-867F-7B215CF0710F}"/>
              </a:ext>
            </a:extLst>
          </p:cNvPr>
          <p:cNvSpPr txBox="1"/>
          <p:nvPr/>
        </p:nvSpPr>
        <p:spPr>
          <a:xfrm>
            <a:off x="5529532" y="5917722"/>
            <a:ext cx="5417388" cy="4308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altLang="ja-JP" sz="1100" dirty="0">
                <a:ea typeface="+mn-lt"/>
                <a:cs typeface="+mn-lt"/>
              </a:rPr>
              <a:t>[4]</a:t>
            </a:r>
            <a:r>
              <a:rPr lang="ja-JP" sz="1100">
                <a:latin typeface="MS PMincho"/>
                <a:ea typeface="MS PMincho"/>
              </a:rPr>
              <a:t>ロボットがいれば</a:t>
            </a:r>
            <a:r>
              <a:rPr lang="ja-JP" altLang="en-US" sz="1100">
                <a:latin typeface="MS PMincho"/>
                <a:ea typeface="+mn-lt"/>
              </a:rPr>
              <a:t>、</a:t>
            </a:r>
            <a:r>
              <a:rPr lang="ja-JP" sz="1100">
                <a:latin typeface="MS PMincho"/>
                <a:ea typeface="MS PMincho"/>
              </a:rPr>
              <a:t>注射も痛くない，</a:t>
            </a:r>
            <a:r>
              <a:rPr lang="en-US" altLang="ja-JP" sz="1100" dirty="0">
                <a:ea typeface="+mn-lt"/>
                <a:cs typeface="+mn-lt"/>
                <a:hlinkClick r:id="rId2"/>
              </a:rPr>
              <a:t>https://robonewsnet.wordpress.com/2015/01/23/medi/</a:t>
            </a:r>
            <a:endParaRPr lang="ja-JP" sz="1100"/>
          </a:p>
        </p:txBody>
      </p:sp>
    </p:spTree>
    <p:extLst>
      <p:ext uri="{BB962C8B-B14F-4D97-AF65-F5344CB8AC3E}">
        <p14:creationId xmlns:p14="http://schemas.microsoft.com/office/powerpoint/2010/main" val="374872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CC3BE8-FCBF-4BB2-8E97-03A03C9DDD3B}"/>
              </a:ext>
            </a:extLst>
          </p:cNvPr>
          <p:cNvSpPr>
            <a:spLocks noGrp="1"/>
          </p:cNvSpPr>
          <p:nvPr>
            <p:ph type="title"/>
          </p:nvPr>
        </p:nvSpPr>
        <p:spPr/>
        <p:txBody>
          <a:bodyPr/>
          <a:lstStyle/>
          <a:p>
            <a:r>
              <a:rPr lang="ja-JP" altLang="en-US">
                <a:ea typeface="ＭＳ Ｐゴシック"/>
              </a:rPr>
              <a:t>市場調査</a:t>
            </a:r>
            <a:endParaRPr lang="ja-JP" altLang="en-US"/>
          </a:p>
        </p:txBody>
      </p:sp>
      <p:sp>
        <p:nvSpPr>
          <p:cNvPr id="3" name="コンテンツ プレースホルダー 2">
            <a:extLst>
              <a:ext uri="{FF2B5EF4-FFF2-40B4-BE49-F238E27FC236}">
                <a16:creationId xmlns:a16="http://schemas.microsoft.com/office/drawing/2014/main" id="{AE43B4BB-6188-41DF-9E95-633CC352F1CC}"/>
              </a:ext>
            </a:extLst>
          </p:cNvPr>
          <p:cNvSpPr>
            <a:spLocks noGrp="1"/>
          </p:cNvSpPr>
          <p:nvPr>
            <p:ph idx="1"/>
          </p:nvPr>
        </p:nvSpPr>
        <p:spPr>
          <a:xfrm>
            <a:off x="1295401" y="2556932"/>
            <a:ext cx="9601196" cy="2515068"/>
          </a:xfrm>
        </p:spPr>
        <p:txBody>
          <a:bodyPr>
            <a:normAutofit fontScale="92500" lnSpcReduction="20000"/>
          </a:bodyPr>
          <a:lstStyle/>
          <a:p>
            <a:r>
              <a:rPr lang="ja-JP" altLang="en-US">
                <a:ea typeface="ＭＳ Ｐ明朝"/>
              </a:rPr>
              <a:t>待合室から診察室までの誘導方法として人の追従を考えている</a:t>
            </a:r>
          </a:p>
          <a:p>
            <a:r>
              <a:rPr lang="ja-JP" altLang="en-US">
                <a:ea typeface="ＭＳ Ｐ明朝"/>
              </a:rPr>
              <a:t>この技術は以下のところで使われている</a:t>
            </a:r>
          </a:p>
          <a:p>
            <a:r>
              <a:rPr lang="ja-JP" altLang="en-US">
                <a:ea typeface="ＭＳ Ｐ明朝"/>
              </a:rPr>
              <a:t>株式会社Doogの共同運搬ロボット「サウザー」</a:t>
            </a:r>
            <a:r>
              <a:rPr lang="ja-JP" altLang="en-US" baseline="30000">
                <a:ea typeface="ＭＳ Ｐ明朝"/>
              </a:rPr>
              <a:t>[5]</a:t>
            </a:r>
          </a:p>
          <a:p>
            <a:r>
              <a:rPr lang="ja-JP" altLang="en-US">
                <a:ea typeface="ＭＳ Ｐ明朝"/>
              </a:rPr>
              <a:t>中西金属工業株式会社電動追従大車「Forolley」</a:t>
            </a:r>
            <a:r>
              <a:rPr lang="ja-JP" altLang="en-US" baseline="30000">
                <a:ea typeface="ＭＳ Ｐ明朝"/>
              </a:rPr>
              <a:t>[6]</a:t>
            </a:r>
          </a:p>
          <a:p>
            <a:r>
              <a:rPr lang="ja-JP" altLang="en-US">
                <a:ea typeface="ＭＳ Ｐ明朝"/>
              </a:rPr>
              <a:t>他に車を追従として運転をサポートするような技術がある</a:t>
            </a:r>
            <a:r>
              <a:rPr lang="ja-JP" altLang="en-US" baseline="30000">
                <a:ea typeface="ＭＳ Ｐ明朝"/>
              </a:rPr>
              <a:t>[7]</a:t>
            </a:r>
          </a:p>
          <a:p>
            <a:r>
              <a:rPr lang="ja-JP" altLang="en-US">
                <a:ea typeface="ＭＳ Ｐ明朝"/>
              </a:rPr>
              <a:t>自動追従車いすの実証実験をANAで行っている</a:t>
            </a:r>
            <a:r>
              <a:rPr lang="ja-JP" altLang="en-US" baseline="30000">
                <a:ea typeface="ＭＳ Ｐ明朝"/>
              </a:rPr>
              <a:t>[8]</a:t>
            </a:r>
          </a:p>
        </p:txBody>
      </p:sp>
      <p:sp>
        <p:nvSpPr>
          <p:cNvPr id="4" name="テキスト ボックス 3">
            <a:extLst>
              <a:ext uri="{FF2B5EF4-FFF2-40B4-BE49-F238E27FC236}">
                <a16:creationId xmlns:a16="http://schemas.microsoft.com/office/drawing/2014/main" id="{DB38B52C-A0EC-4EAA-953D-38A7CD469791}"/>
              </a:ext>
            </a:extLst>
          </p:cNvPr>
          <p:cNvSpPr txBox="1"/>
          <p:nvPr/>
        </p:nvSpPr>
        <p:spPr>
          <a:xfrm>
            <a:off x="2689609" y="5071001"/>
            <a:ext cx="8194430" cy="127111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ct val="20000"/>
              </a:spcBef>
              <a:spcAft>
                <a:spcPts val="600"/>
              </a:spcAft>
            </a:pPr>
            <a:r>
              <a:rPr lang="en-US" altLang="ja-JP" sz="1100" dirty="0">
                <a:ea typeface="+mn-lt"/>
                <a:cs typeface="+mn-lt"/>
              </a:rPr>
              <a:t>[5</a:t>
            </a:r>
            <a:r>
              <a:rPr lang="en-US" altLang="ja-JP" sz="1100" dirty="0">
                <a:latin typeface="Garamond"/>
                <a:ea typeface="+mn-lt"/>
              </a:rPr>
              <a:t>]</a:t>
            </a:r>
            <a:r>
              <a:rPr lang="ja-JP" sz="1100" cap="all">
                <a:latin typeface="Garamond"/>
                <a:ea typeface="MS PMincho"/>
              </a:rPr>
              <a:t>頼りになる協働運搬ロボット</a:t>
            </a:r>
            <a:r>
              <a:rPr lang="en-US" altLang="ja-JP" sz="1100" cap="all" dirty="0">
                <a:latin typeface="Garamond"/>
                <a:ea typeface="+mn-lt"/>
              </a:rPr>
              <a:t>【</a:t>
            </a:r>
            <a:r>
              <a:rPr lang="ja-JP" sz="1100" cap="all">
                <a:latin typeface="Garamond"/>
                <a:ea typeface="MS PMincho"/>
              </a:rPr>
              <a:t>サウザー</a:t>
            </a:r>
            <a:r>
              <a:rPr lang="en-US" altLang="ja-JP" sz="1100" cap="all" dirty="0">
                <a:latin typeface="Garamond"/>
                <a:ea typeface="+mn-lt"/>
              </a:rPr>
              <a:t>】</a:t>
            </a:r>
            <a:r>
              <a:rPr lang="ja-JP" sz="1100" cap="all">
                <a:latin typeface="Garamond"/>
                <a:ea typeface="MS PMincho"/>
              </a:rPr>
              <a:t>，</a:t>
            </a:r>
            <a:r>
              <a:rPr lang="en-US" altLang="ja-JP" sz="1100" dirty="0">
                <a:ea typeface="+mn-lt"/>
                <a:cs typeface="+mn-lt"/>
                <a:hlinkClick r:id="rId2"/>
              </a:rPr>
              <a:t>https://jp.doog-inc.com/product-thouzer.html</a:t>
            </a:r>
            <a:endParaRPr lang="en-US" altLang="ja-JP" sz="1100" dirty="0">
              <a:ea typeface="+mn-lt"/>
              <a:cs typeface="+mn-lt"/>
            </a:endParaRPr>
          </a:p>
          <a:p>
            <a:pPr>
              <a:spcBef>
                <a:spcPct val="20000"/>
              </a:spcBef>
              <a:spcAft>
                <a:spcPts val="600"/>
              </a:spcAft>
            </a:pPr>
            <a:r>
              <a:rPr lang="en-US" altLang="ja-JP" sz="1100" dirty="0">
                <a:ea typeface="+mn-lt"/>
                <a:cs typeface="+mn-lt"/>
              </a:rPr>
              <a:t>[6]</a:t>
            </a:r>
            <a:r>
              <a:rPr lang="ja-JP" altLang="en-US" sz="1100">
                <a:latin typeface="Garamond"/>
                <a:ea typeface="MS PMincho"/>
              </a:rPr>
              <a:t>電動追従</a:t>
            </a:r>
            <a:r>
              <a:rPr lang="ja-JP" sz="1100">
                <a:ea typeface="MS PMincho"/>
                <a:cs typeface="+mn-lt"/>
              </a:rPr>
              <a:t>台車　コレック</a:t>
            </a:r>
            <a:r>
              <a:rPr lang="ja-JP" altLang="en-US" sz="1100">
                <a:ea typeface="MS PMincho"/>
                <a:cs typeface="+mn-lt"/>
              </a:rPr>
              <a:t>／</a:t>
            </a:r>
            <a:r>
              <a:rPr lang="ja-JP" sz="1100">
                <a:ea typeface="MS PMincho"/>
                <a:cs typeface="+mn-lt"/>
              </a:rPr>
              <a:t>中西金属工業株式会社，</a:t>
            </a:r>
            <a:r>
              <a:rPr lang="en-US" altLang="ja-JP" sz="1100" dirty="0">
                <a:ea typeface="+mn-lt"/>
                <a:cs typeface="+mn-lt"/>
                <a:hlinkClick r:id="rId3"/>
              </a:rPr>
              <a:t>https://www.kolec.co.jp/user_data/product/forolley</a:t>
            </a:r>
            <a:endParaRPr lang="en-US" altLang="ja-JP" sz="1100" dirty="0">
              <a:ea typeface="+mn-lt"/>
              <a:cs typeface="+mn-lt"/>
            </a:endParaRPr>
          </a:p>
          <a:p>
            <a:pPr>
              <a:spcBef>
                <a:spcPct val="20000"/>
              </a:spcBef>
              <a:spcAft>
                <a:spcPts val="600"/>
              </a:spcAft>
            </a:pPr>
            <a:r>
              <a:rPr lang="en-US" altLang="ja-JP" sz="1100" dirty="0">
                <a:ea typeface="+mn-lt"/>
                <a:cs typeface="+mn-lt"/>
              </a:rPr>
              <a:t>[7]</a:t>
            </a:r>
            <a:r>
              <a:rPr lang="en-US" altLang="ja-JP" sz="1100" dirty="0">
                <a:latin typeface="MS PMincho"/>
                <a:ea typeface="+mn-lt"/>
                <a:cs typeface="+mn-lt"/>
              </a:rPr>
              <a:t>TOYOTA </a:t>
            </a:r>
            <a:r>
              <a:rPr lang="ja-JP" sz="1100">
                <a:latin typeface="MS PMincho"/>
                <a:ea typeface="MS PMincho"/>
                <a:cs typeface="+mn-lt"/>
              </a:rPr>
              <a:t>トヨタの安心安全技術</a:t>
            </a:r>
            <a:r>
              <a:rPr lang="en-US" altLang="ja-JP" sz="1100" dirty="0">
                <a:latin typeface="MS PMincho"/>
                <a:ea typeface="+mn-lt"/>
                <a:cs typeface="+mn-lt"/>
              </a:rPr>
              <a:t> TOYOTA Safety Technology</a:t>
            </a:r>
            <a:r>
              <a:rPr lang="ja-JP" altLang="en-US" sz="1100">
                <a:latin typeface="MS PMincho"/>
                <a:ea typeface="MS PMincho"/>
                <a:cs typeface="+mn-lt"/>
              </a:rPr>
              <a:t>，</a:t>
            </a:r>
            <a:r>
              <a:rPr lang="en-US" altLang="ja-JP" sz="1100" dirty="0">
                <a:ea typeface="+mn-lt"/>
                <a:cs typeface="+mn-lt"/>
                <a:hlinkClick r:id="rId4"/>
              </a:rPr>
              <a:t>https://toyota.jp/safety/scene/highway/</a:t>
            </a:r>
            <a:endParaRPr lang="en-US" altLang="ja-JP" sz="1100" dirty="0">
              <a:ea typeface="+mn-lt"/>
              <a:cs typeface="+mn-lt"/>
            </a:endParaRPr>
          </a:p>
          <a:p>
            <a:pPr>
              <a:spcBef>
                <a:spcPct val="20000"/>
              </a:spcBef>
              <a:spcAft>
                <a:spcPts val="600"/>
              </a:spcAft>
            </a:pPr>
            <a:r>
              <a:rPr lang="en-US" altLang="ja-JP" sz="1100" dirty="0">
                <a:ea typeface="+mn-lt"/>
                <a:cs typeface="+mn-lt"/>
              </a:rPr>
              <a:t>[8]</a:t>
            </a:r>
            <a:r>
              <a:rPr lang="en-US" altLang="ja-JP" sz="1100" dirty="0">
                <a:latin typeface="MS PMincho"/>
                <a:ea typeface="+mn-lt"/>
                <a:cs typeface="+mn-lt"/>
              </a:rPr>
              <a:t>ANA </a:t>
            </a:r>
            <a:r>
              <a:rPr lang="ja-JP" sz="1100">
                <a:latin typeface="MS PMincho"/>
                <a:ea typeface="MS PMincho"/>
                <a:cs typeface="+mn-lt"/>
              </a:rPr>
              <a:t>自動追従電動車いすのお客様の試乗と実用を想定した実証実験を実施，</a:t>
            </a:r>
            <a:r>
              <a:rPr lang="en-US" altLang="ja-JP" sz="1100" dirty="0">
                <a:ea typeface="+mn-lt"/>
                <a:cs typeface="+mn-lt"/>
                <a:hlinkClick r:id="rId5"/>
              </a:rPr>
              <a:t>https://www.anahd.co.jp/group/pr/201910/20191009.html</a:t>
            </a:r>
            <a:endParaRPr lang="ja-JP" sz="1100"/>
          </a:p>
        </p:txBody>
      </p:sp>
    </p:spTree>
    <p:extLst>
      <p:ext uri="{BB962C8B-B14F-4D97-AF65-F5344CB8AC3E}">
        <p14:creationId xmlns:p14="http://schemas.microsoft.com/office/powerpoint/2010/main" val="292675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A0877-D6A3-4926-AAFC-277214F27AE3}"/>
              </a:ext>
            </a:extLst>
          </p:cNvPr>
          <p:cNvSpPr>
            <a:spLocks noGrp="1"/>
          </p:cNvSpPr>
          <p:nvPr>
            <p:ph type="title"/>
          </p:nvPr>
        </p:nvSpPr>
        <p:spPr/>
        <p:txBody>
          <a:bodyPr/>
          <a:lstStyle/>
          <a:p>
            <a:r>
              <a:rPr lang="ja-JP" altLang="en-US">
                <a:ea typeface="ＭＳ Ｐゴシック"/>
              </a:rPr>
              <a:t>参考文献</a:t>
            </a:r>
            <a:endParaRPr lang="ja-JP" altLang="en-US"/>
          </a:p>
        </p:txBody>
      </p:sp>
      <p:sp>
        <p:nvSpPr>
          <p:cNvPr id="3" name="コンテンツ プレースホルダー 2">
            <a:extLst>
              <a:ext uri="{FF2B5EF4-FFF2-40B4-BE49-F238E27FC236}">
                <a16:creationId xmlns:a16="http://schemas.microsoft.com/office/drawing/2014/main" id="{BA05AF53-9CFD-455B-AF5F-64217F65D993}"/>
              </a:ext>
            </a:extLst>
          </p:cNvPr>
          <p:cNvSpPr>
            <a:spLocks noGrp="1"/>
          </p:cNvSpPr>
          <p:nvPr>
            <p:ph idx="1"/>
          </p:nvPr>
        </p:nvSpPr>
        <p:spPr>
          <a:xfrm>
            <a:off x="1295401" y="2556932"/>
            <a:ext cx="9601196" cy="3310563"/>
          </a:xfrm>
        </p:spPr>
        <p:txBody>
          <a:bodyPr vert="horz" lIns="91440" tIns="45720" rIns="91440" bIns="45720" rtlCol="0" anchor="t">
            <a:noAutofit/>
          </a:bodyPr>
          <a:lstStyle/>
          <a:p>
            <a:pPr marL="0" indent="0">
              <a:buNone/>
            </a:pPr>
            <a:r>
              <a:rPr lang="en-US" altLang="ja-JP" sz="1200" dirty="0">
                <a:latin typeface="Garamond"/>
                <a:ea typeface="MS PMincho"/>
                <a:cs typeface="+mn-lt"/>
              </a:rPr>
              <a:t>[1]</a:t>
            </a:r>
            <a:r>
              <a:rPr lang="ja-JP" altLang="en-US" sz="1200">
                <a:latin typeface="MS PMincho"/>
                <a:ea typeface="MS PMincho"/>
                <a:cs typeface="+mn-lt"/>
              </a:rPr>
              <a:t>日本の定期</a:t>
            </a:r>
            <a:r>
              <a:rPr lang="en-US" sz="1200" dirty="0">
                <a:latin typeface="MS PMincho"/>
                <a:ea typeface="MS PMincho"/>
                <a:cs typeface="+mn-lt"/>
              </a:rPr>
              <a:t>/</a:t>
            </a:r>
            <a:r>
              <a:rPr lang="ja-JP" altLang="en-US" sz="1200">
                <a:latin typeface="MS PMincho"/>
                <a:ea typeface="MS PMincho"/>
                <a:cs typeface="+mn-lt"/>
              </a:rPr>
              <a:t>任意予防接種スケジュール（</a:t>
            </a:r>
            <a:r>
              <a:rPr lang="en-US" sz="1200" dirty="0">
                <a:latin typeface="MS PMincho"/>
                <a:ea typeface="MS PMincho"/>
                <a:cs typeface="+mn-lt"/>
              </a:rPr>
              <a:t>0</a:t>
            </a:r>
            <a:r>
              <a:rPr lang="ja-JP" altLang="en-US" sz="1200">
                <a:latin typeface="MS PMincho"/>
                <a:ea typeface="MS PMincho"/>
                <a:cs typeface="+mn-lt"/>
              </a:rPr>
              <a:t>～</a:t>
            </a:r>
            <a:r>
              <a:rPr lang="en-US" sz="1200" dirty="0">
                <a:latin typeface="MS PMincho"/>
                <a:ea typeface="MS PMincho"/>
                <a:cs typeface="+mn-lt"/>
              </a:rPr>
              <a:t>20</a:t>
            </a:r>
            <a:r>
              <a:rPr lang="ja-JP" altLang="en-US" sz="1200">
                <a:latin typeface="MS PMincho"/>
                <a:ea typeface="MS PMincho"/>
                <a:cs typeface="+mn-lt"/>
              </a:rPr>
              <a:t>歳)，</a:t>
            </a:r>
            <a:r>
              <a:rPr lang="ja-JP" sz="1200" dirty="0">
                <a:ea typeface="+mn-lt"/>
                <a:cs typeface="+mn-lt"/>
                <a:hlinkClick r:id="rId2"/>
              </a:rPr>
              <a:t>https://www.niid.go.jp/niid/images/vaccine/schedule/2020/JP20200529_02.pdf</a:t>
            </a:r>
            <a:endParaRPr lang="ja-JP" altLang="en-US" sz="1200">
              <a:latin typeface="MS PMincho"/>
              <a:ea typeface="MS PMincho"/>
              <a:cs typeface="+mn-lt"/>
            </a:endParaRPr>
          </a:p>
          <a:p>
            <a:pPr>
              <a:buNone/>
            </a:pPr>
            <a:r>
              <a:rPr lang="en-US" altLang="ja-JP" sz="1200" dirty="0">
                <a:ea typeface="ＭＳ Ｐ明朝"/>
              </a:rPr>
              <a:t>[2]</a:t>
            </a:r>
            <a:r>
              <a:rPr lang="ja-JP" sz="1200">
                <a:ea typeface="ＭＳ Ｐ明朝"/>
              </a:rPr>
              <a:t>新型コロナウイルス乳児8,000万人がポリオなど感染リスク予防接種中断でユニセフなど警</a:t>
            </a:r>
            <a:r>
              <a:rPr lang="ja-JP" sz="1200">
                <a:ea typeface="ＭＳ Ｐ明朝"/>
                <a:cs typeface="+mn-lt"/>
              </a:rPr>
              <a:t>告</a:t>
            </a:r>
            <a:r>
              <a:rPr lang="ja-JP" altLang="en-US" sz="1200">
                <a:ea typeface="ＭＳ Ｐ明朝"/>
                <a:cs typeface="+mn-lt"/>
              </a:rPr>
              <a:t>，</a:t>
            </a:r>
            <a:r>
              <a:rPr lang="en-US" sz="1200" dirty="0">
                <a:ea typeface="+mn-lt"/>
                <a:cs typeface="+mn-lt"/>
                <a:hlinkClick r:id="rId3"/>
              </a:rPr>
              <a:t>https://www.unicef.or.jp/news/2020/0130.html</a:t>
            </a:r>
            <a:endParaRPr lang="en-US" sz="1200">
              <a:ea typeface="+mn-lt"/>
              <a:cs typeface="+mn-lt"/>
            </a:endParaRPr>
          </a:p>
          <a:p>
            <a:pPr marL="0" indent="0">
              <a:buNone/>
            </a:pPr>
            <a:r>
              <a:rPr lang="en-US" sz="1200" dirty="0">
                <a:latin typeface="Garamond" panose="02020404030301010803"/>
                <a:ea typeface="MS PMincho"/>
              </a:rPr>
              <a:t>[3]</a:t>
            </a:r>
            <a:r>
              <a:rPr lang="ja-JP" altLang="en-US" sz="1200">
                <a:ea typeface="ＭＳ Ｐ明朝"/>
              </a:rPr>
              <a:t>大人になっても注射の恐怖子どもの時に痛み緩和，</a:t>
            </a:r>
            <a:r>
              <a:rPr lang="en-US" sz="1200" dirty="0">
                <a:ea typeface="+mn-lt"/>
                <a:cs typeface="+mn-lt"/>
                <a:hlinkClick r:id="rId4"/>
              </a:rPr>
              <a:t>https://medical.jiji.com/topics/706?page=2</a:t>
            </a:r>
            <a:endParaRPr lang="en-US" sz="1200">
              <a:ea typeface="+mn-lt"/>
              <a:cs typeface="+mn-lt"/>
            </a:endParaRPr>
          </a:p>
          <a:p>
            <a:pPr marL="0" indent="0">
              <a:buNone/>
            </a:pPr>
            <a:r>
              <a:rPr lang="en-US" sz="1200" dirty="0">
                <a:latin typeface="Garamond"/>
                <a:ea typeface="MS PMincho"/>
                <a:cs typeface="+mn-lt"/>
              </a:rPr>
              <a:t>[4]</a:t>
            </a:r>
            <a:r>
              <a:rPr lang="ja-JP" altLang="en-US" sz="1200">
                <a:latin typeface="MS PMincho"/>
                <a:ea typeface="MS PMincho"/>
              </a:rPr>
              <a:t>ロボットがいれば</a:t>
            </a:r>
            <a:r>
              <a:rPr lang="en-US" sz="1200" dirty="0">
                <a:latin typeface="MS PMincho"/>
                <a:ea typeface="MS PMincho"/>
              </a:rPr>
              <a:t>、</a:t>
            </a:r>
            <a:r>
              <a:rPr lang="ja-JP" altLang="en-US" sz="1200">
                <a:latin typeface="MS PMincho"/>
                <a:ea typeface="MS PMincho"/>
              </a:rPr>
              <a:t>注射も痛くない，</a:t>
            </a:r>
            <a:r>
              <a:rPr lang="en-US" sz="1200" dirty="0">
                <a:ea typeface="+mn-lt"/>
                <a:cs typeface="+mn-lt"/>
                <a:hlinkClick r:id="rId5"/>
              </a:rPr>
              <a:t>https://robonewsnet.wordpress.com/2015/01/23/medi/</a:t>
            </a:r>
            <a:endParaRPr lang="en-US" sz="1200" dirty="0">
              <a:latin typeface="MS PMincho"/>
              <a:ea typeface="MS PMincho"/>
              <a:cs typeface="+mn-lt"/>
            </a:endParaRPr>
          </a:p>
          <a:p>
            <a:pPr marL="0" indent="0">
              <a:buNone/>
            </a:pPr>
            <a:r>
              <a:rPr lang="en-US" sz="1200" dirty="0">
                <a:latin typeface="Garamond"/>
                <a:ea typeface="MS PMincho"/>
              </a:rPr>
              <a:t>[5</a:t>
            </a:r>
            <a:r>
              <a:rPr lang="en-US" sz="1200" dirty="0">
                <a:latin typeface="MS PMincho"/>
                <a:ea typeface="MS PMincho"/>
              </a:rPr>
              <a:t>]</a:t>
            </a:r>
            <a:r>
              <a:rPr lang="ja-JP" altLang="en-US" sz="1200" cap="all">
                <a:latin typeface="MS PMincho"/>
                <a:ea typeface="MS PMincho"/>
                <a:cs typeface="+mn-lt"/>
              </a:rPr>
              <a:t>頼りになる協働運搬ロボット</a:t>
            </a:r>
            <a:r>
              <a:rPr lang="en-US" sz="1200" cap="all" dirty="0">
                <a:latin typeface="MS PMincho"/>
                <a:ea typeface="+mn-lt"/>
                <a:cs typeface="+mn-lt"/>
              </a:rPr>
              <a:t>【</a:t>
            </a:r>
            <a:r>
              <a:rPr lang="ja-JP" altLang="en-US" sz="1200" cap="all">
                <a:latin typeface="MS PMincho"/>
                <a:ea typeface="MS PMincho"/>
                <a:cs typeface="+mn-lt"/>
              </a:rPr>
              <a:t>サウザー</a:t>
            </a:r>
            <a:r>
              <a:rPr lang="en-US" sz="1200" cap="all" dirty="0">
                <a:latin typeface="MS PMincho"/>
                <a:ea typeface="+mn-lt"/>
                <a:cs typeface="+mn-lt"/>
              </a:rPr>
              <a:t>】</a:t>
            </a:r>
            <a:r>
              <a:rPr lang="ja-JP" altLang="en-US" sz="1200" cap="all">
                <a:latin typeface="MS PMincho"/>
                <a:ea typeface="+mn-lt"/>
                <a:cs typeface="+mn-lt"/>
              </a:rPr>
              <a:t>，</a:t>
            </a:r>
            <a:r>
              <a:rPr lang="en-US" sz="1200" dirty="0">
                <a:ea typeface="+mn-lt"/>
                <a:cs typeface="+mn-lt"/>
                <a:hlinkClick r:id="rId6"/>
              </a:rPr>
              <a:t>https://jp.doog-inc.com/product-thouzer.html</a:t>
            </a:r>
            <a:endParaRPr lang="en-US" sz="1200">
              <a:ea typeface="+mn-lt"/>
              <a:cs typeface="+mn-lt"/>
            </a:endParaRPr>
          </a:p>
          <a:p>
            <a:pPr marL="0" indent="0">
              <a:buNone/>
            </a:pPr>
            <a:r>
              <a:rPr lang="en-US" sz="1200" dirty="0">
                <a:latin typeface="Garamond"/>
                <a:ea typeface="MS PMincho"/>
              </a:rPr>
              <a:t>[6]</a:t>
            </a:r>
            <a:r>
              <a:rPr lang="ja-JP" altLang="en-US" sz="1200">
                <a:latin typeface="MS PMincho"/>
                <a:ea typeface="MS PMincho"/>
              </a:rPr>
              <a:t>電動追従台車　コレック</a:t>
            </a:r>
            <a:r>
              <a:rPr lang="en-US" sz="1200" dirty="0">
                <a:latin typeface="MS PMincho"/>
                <a:ea typeface="MS PMincho"/>
              </a:rPr>
              <a:t>／</a:t>
            </a:r>
            <a:r>
              <a:rPr lang="ja-JP" altLang="en-US" sz="1200">
                <a:latin typeface="MS PMincho"/>
                <a:ea typeface="MS PMincho"/>
              </a:rPr>
              <a:t>中西金属工業株式会社，</a:t>
            </a:r>
            <a:r>
              <a:rPr lang="en-US" sz="1200" dirty="0">
                <a:ea typeface="+mn-lt"/>
                <a:cs typeface="+mn-lt"/>
                <a:hlinkClick r:id="rId7"/>
              </a:rPr>
              <a:t>https://www.kolec.co.jp/user_data/product/forolley</a:t>
            </a:r>
            <a:endParaRPr lang="en-US" sz="1200">
              <a:ea typeface="+mn-lt"/>
              <a:cs typeface="+mn-lt"/>
            </a:endParaRPr>
          </a:p>
          <a:p>
            <a:pPr marL="0" indent="0">
              <a:buNone/>
            </a:pPr>
            <a:r>
              <a:rPr lang="en-US" sz="1200" dirty="0">
                <a:latin typeface="Garamond"/>
                <a:ea typeface="MS PMincho"/>
              </a:rPr>
              <a:t>[7]TOYOTA </a:t>
            </a:r>
            <a:r>
              <a:rPr lang="ja-JP" altLang="en-US" sz="1200">
                <a:latin typeface="Garamond"/>
                <a:ea typeface="MS PMincho"/>
              </a:rPr>
              <a:t>トヨタの安心安全技術</a:t>
            </a:r>
            <a:r>
              <a:rPr lang="en-US" sz="1200" dirty="0">
                <a:latin typeface="Garamond"/>
                <a:ea typeface="MS PMincho"/>
              </a:rPr>
              <a:t> TOYOTA Safety Technology，</a:t>
            </a:r>
            <a:r>
              <a:rPr lang="en-US" sz="1200" dirty="0">
                <a:ea typeface="+mn-lt"/>
                <a:cs typeface="+mn-lt"/>
                <a:hlinkClick r:id="rId8"/>
              </a:rPr>
              <a:t>https://toyota.jp/safety/scene/highway/</a:t>
            </a:r>
            <a:endParaRPr lang="en-US" sz="1200">
              <a:ea typeface="+mn-lt"/>
              <a:cs typeface="+mn-lt"/>
            </a:endParaRPr>
          </a:p>
          <a:p>
            <a:pPr marL="0" indent="0">
              <a:buNone/>
            </a:pPr>
            <a:r>
              <a:rPr lang="en-US" sz="1200" dirty="0">
                <a:latin typeface="Garamond"/>
                <a:ea typeface="MS PMincho"/>
              </a:rPr>
              <a:t>[8]ANA </a:t>
            </a:r>
            <a:r>
              <a:rPr lang="ja-JP" sz="1200">
                <a:ea typeface="ＭＳ Ｐ明朝"/>
              </a:rPr>
              <a:t>自動追従電動車いすのお客様の試乗と実用を想定した実証実験を実施</a:t>
            </a:r>
            <a:r>
              <a:rPr lang="ja-JP" altLang="en-US" sz="1200">
                <a:ea typeface="ＭＳ Ｐ明朝"/>
              </a:rPr>
              <a:t>，</a:t>
            </a:r>
            <a:r>
              <a:rPr lang="en-US" sz="1200" dirty="0">
                <a:ea typeface="+mn-lt"/>
                <a:cs typeface="+mn-lt"/>
                <a:hlinkClick r:id="rId9"/>
              </a:rPr>
              <a:t>https://www.anahd.co.jp/group/pr/201910/20191009.html</a:t>
            </a:r>
            <a:endParaRPr lang="en-US" sz="1200">
              <a:ea typeface="MS PMincho"/>
              <a:cs typeface="+mn-lt"/>
            </a:endParaRPr>
          </a:p>
        </p:txBody>
      </p:sp>
    </p:spTree>
    <p:extLst>
      <p:ext uri="{BB962C8B-B14F-4D97-AF65-F5344CB8AC3E}">
        <p14:creationId xmlns:p14="http://schemas.microsoft.com/office/powerpoint/2010/main" val="95628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7D574-0FF7-4EA8-9BE7-C7EE4C2C92C0}"/>
              </a:ext>
            </a:extLst>
          </p:cNvPr>
          <p:cNvSpPr>
            <a:spLocks noGrp="1"/>
          </p:cNvSpPr>
          <p:nvPr>
            <p:ph type="title"/>
          </p:nvPr>
        </p:nvSpPr>
        <p:spPr/>
        <p:txBody>
          <a:bodyPr>
            <a:normAutofit/>
          </a:bodyPr>
          <a:lstStyle/>
          <a:p>
            <a:r>
              <a:rPr lang="ja-JP" altLang="en-US">
                <a:ea typeface="ＭＳ Ｐゴシック"/>
              </a:rPr>
              <a:t>プロジェクトテーマ</a:t>
            </a:r>
          </a:p>
        </p:txBody>
      </p:sp>
      <p:sp>
        <p:nvSpPr>
          <p:cNvPr id="3" name="コンテンツ プレースホルダー 2">
            <a:extLst>
              <a:ext uri="{FF2B5EF4-FFF2-40B4-BE49-F238E27FC236}">
                <a16:creationId xmlns:a16="http://schemas.microsoft.com/office/drawing/2014/main" id="{D23F467F-937E-4A1A-A1A8-47C78DC2425B}"/>
              </a:ext>
            </a:extLst>
          </p:cNvPr>
          <p:cNvSpPr>
            <a:spLocks noGrp="1"/>
          </p:cNvSpPr>
          <p:nvPr>
            <p:ph idx="1"/>
          </p:nvPr>
        </p:nvSpPr>
        <p:spPr/>
        <p:txBody>
          <a:bodyPr/>
          <a:lstStyle/>
          <a:p>
            <a:r>
              <a:rPr lang="ja-JP" altLang="en-US">
                <a:ea typeface="ＭＳ Ｐ明朝"/>
              </a:rPr>
              <a:t>注射をする際、子どもの注意をそらす動作をし注射を意識させないように注意をそらす</a:t>
            </a:r>
          </a:p>
          <a:p>
            <a:r>
              <a:rPr lang="ja-JP" altLang="en-US">
                <a:ea typeface="ＭＳ Ｐ明朝"/>
              </a:rPr>
              <a:t>子どもを楽しませる（また来たいと思わせる）</a:t>
            </a:r>
          </a:p>
          <a:p>
            <a:r>
              <a:rPr lang="ja-JP">
                <a:ea typeface="ＭＳ Ｐ明朝"/>
              </a:rPr>
              <a:t>待合室から診察室まで誘導する</a:t>
            </a:r>
          </a:p>
          <a:p>
            <a:r>
              <a:rPr lang="ja-JP" altLang="en-US">
                <a:latin typeface="MS PMincho"/>
                <a:ea typeface="MS PMincho"/>
                <a:cs typeface="+mn-lt"/>
              </a:rPr>
              <a:t>病院が怖い場所という考えをそらす</a:t>
            </a:r>
            <a:endParaRPr lang="ja-JP" dirty="0">
              <a:latin typeface="MS PMincho"/>
              <a:ea typeface="MS PMincho"/>
            </a:endParaRPr>
          </a:p>
          <a:p>
            <a:endParaRPr lang="ja-JP" altLang="en-US" dirty="0">
              <a:ea typeface="ＭＳ Ｐ明朝"/>
            </a:endParaRPr>
          </a:p>
        </p:txBody>
      </p:sp>
    </p:spTree>
    <p:extLst>
      <p:ext uri="{BB962C8B-B14F-4D97-AF65-F5344CB8AC3E}">
        <p14:creationId xmlns:p14="http://schemas.microsoft.com/office/powerpoint/2010/main" val="233749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841AC-8950-488D-A3DA-B8446CD53B39}"/>
              </a:ext>
            </a:extLst>
          </p:cNvPr>
          <p:cNvSpPr>
            <a:spLocks noGrp="1"/>
          </p:cNvSpPr>
          <p:nvPr>
            <p:ph type="title"/>
          </p:nvPr>
        </p:nvSpPr>
        <p:spPr/>
        <p:txBody>
          <a:bodyPr/>
          <a:lstStyle/>
          <a:p>
            <a:r>
              <a:rPr lang="ja-JP" altLang="en-US">
                <a:ea typeface="ＭＳ Ｐゴシック"/>
              </a:rPr>
              <a:t>目標</a:t>
            </a:r>
          </a:p>
        </p:txBody>
      </p:sp>
      <p:sp>
        <p:nvSpPr>
          <p:cNvPr id="3" name="コンテンツ プレースホルダー 2">
            <a:extLst>
              <a:ext uri="{FF2B5EF4-FFF2-40B4-BE49-F238E27FC236}">
                <a16:creationId xmlns:a16="http://schemas.microsoft.com/office/drawing/2014/main" id="{8C5E465D-4E0A-4189-B502-BA511353745C}"/>
              </a:ext>
            </a:extLst>
          </p:cNvPr>
          <p:cNvSpPr>
            <a:spLocks noGrp="1"/>
          </p:cNvSpPr>
          <p:nvPr>
            <p:ph idx="1"/>
          </p:nvPr>
        </p:nvSpPr>
        <p:spPr/>
        <p:txBody>
          <a:bodyPr/>
          <a:lstStyle/>
          <a:p>
            <a:r>
              <a:rPr lang="ja-JP" altLang="en-US">
                <a:ea typeface="ＭＳ Ｐ明朝"/>
              </a:rPr>
              <a:t>このプロジェクトは「子どもに注射の苦手意識を持たせないようにする」ことを目標とする</a:t>
            </a:r>
          </a:p>
          <a:p>
            <a:r>
              <a:rPr lang="ja-JP" altLang="en-US">
                <a:ea typeface="ＭＳ Ｐ明朝"/>
              </a:rPr>
              <a:t>そのための手段として注射中子どもの注意を他に逸らして、注射を意識させないようにする</a:t>
            </a:r>
          </a:p>
          <a:p>
            <a:r>
              <a:rPr lang="ja-JP" altLang="en-US">
                <a:ea typeface="ＭＳ Ｐ明朝"/>
              </a:rPr>
              <a:t>ここでしか体験できない楽しい記憶を作ってもらう</a:t>
            </a:r>
            <a:endParaRPr lang="ja-JP"/>
          </a:p>
          <a:p>
            <a:endParaRPr lang="ja-JP" altLang="en-US">
              <a:ea typeface="ＭＳ Ｐ明朝"/>
            </a:endParaRPr>
          </a:p>
          <a:p>
            <a:endParaRPr lang="ja-JP" altLang="en-US">
              <a:ea typeface="ＭＳ Ｐ明朝"/>
            </a:endParaRPr>
          </a:p>
        </p:txBody>
      </p:sp>
    </p:spTree>
    <p:extLst>
      <p:ext uri="{BB962C8B-B14F-4D97-AF65-F5344CB8AC3E}">
        <p14:creationId xmlns:p14="http://schemas.microsoft.com/office/powerpoint/2010/main" val="362849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F2A69F-639D-4914-B64D-43D19E6986E1}"/>
              </a:ext>
            </a:extLst>
          </p:cNvPr>
          <p:cNvSpPr>
            <a:spLocks noGrp="1"/>
          </p:cNvSpPr>
          <p:nvPr>
            <p:ph type="title"/>
          </p:nvPr>
        </p:nvSpPr>
        <p:spPr/>
        <p:txBody>
          <a:bodyPr/>
          <a:lstStyle/>
          <a:p>
            <a:r>
              <a:rPr lang="ja-JP" altLang="en-US">
                <a:ea typeface="ＭＳ Ｐゴシック"/>
              </a:rPr>
              <a:t>経緯</a:t>
            </a:r>
          </a:p>
        </p:txBody>
      </p:sp>
      <p:sp>
        <p:nvSpPr>
          <p:cNvPr id="3" name="コンテンツ プレースホルダー 2">
            <a:extLst>
              <a:ext uri="{FF2B5EF4-FFF2-40B4-BE49-F238E27FC236}">
                <a16:creationId xmlns:a16="http://schemas.microsoft.com/office/drawing/2014/main" id="{5FE97963-FA64-40A4-89E2-C3C7FBF38837}"/>
              </a:ext>
            </a:extLst>
          </p:cNvPr>
          <p:cNvSpPr>
            <a:spLocks noGrp="1"/>
          </p:cNvSpPr>
          <p:nvPr>
            <p:ph idx="1"/>
          </p:nvPr>
        </p:nvSpPr>
        <p:spPr/>
        <p:txBody>
          <a:bodyPr>
            <a:normAutofit/>
          </a:bodyPr>
          <a:lstStyle/>
          <a:p>
            <a:pPr marL="342900" indent="-342900"/>
            <a:r>
              <a:rPr lang="ja-JP" altLang="en-US">
                <a:ea typeface="ＭＳ Ｐ明朝"/>
              </a:rPr>
              <a:t>子どもだけでなく大人でも注射を苦手とする</a:t>
            </a:r>
            <a:endParaRPr lang="ja-JP"/>
          </a:p>
          <a:p>
            <a:r>
              <a:rPr lang="ja-JP" altLang="en-US">
                <a:ea typeface="ＭＳ Ｐ明朝"/>
              </a:rPr>
              <a:t>注射を受ける機会は子供ほど多い</a:t>
            </a:r>
            <a:r>
              <a:rPr lang="ja-JP" altLang="en-US" baseline="30000">
                <a:ea typeface="ＭＳ Ｐ明朝"/>
              </a:rPr>
              <a:t>[1]</a:t>
            </a:r>
            <a:endParaRPr lang="ja-JP" altLang="en-US" baseline="30000">
              <a:ea typeface="ＭＳ Ｐ明朝" panose="02020600040205080304" pitchFamily="18" charset="-128"/>
            </a:endParaRPr>
          </a:p>
          <a:p>
            <a:endParaRPr lang="ja-JP">
              <a:ea typeface="ＭＳ Ｐ明朝"/>
            </a:endParaRPr>
          </a:p>
          <a:p>
            <a:endParaRPr lang="ja-JP" dirty="0">
              <a:ea typeface="ＭＳ Ｐ明朝"/>
            </a:endParaRPr>
          </a:p>
          <a:p>
            <a:endParaRPr lang="ja-JP" altLang="en-US">
              <a:latin typeface="Garamond" panose="02020404030301010803"/>
              <a:ea typeface="ＭＳ Ｐ明朝"/>
            </a:endParaRPr>
          </a:p>
          <a:p>
            <a:pPr marL="0" indent="0">
              <a:buNone/>
            </a:pPr>
            <a:endParaRPr lang="ja-JP" altLang="en-US" dirty="0">
              <a:latin typeface="Garamond"/>
              <a:ea typeface="ＭＳ Ｐ明朝"/>
            </a:endParaRPr>
          </a:p>
          <a:p>
            <a:endParaRPr lang="ja-JP" altLang="en-US">
              <a:latin typeface="Garamond"/>
              <a:ea typeface="ＭＳ Ｐ明朝"/>
            </a:endParaRPr>
          </a:p>
          <a:p>
            <a:endParaRPr lang="ja-JP" altLang="en-US" sz="2000">
              <a:latin typeface="MS PMincho"/>
              <a:ea typeface="MS PMincho"/>
            </a:endParaRPr>
          </a:p>
        </p:txBody>
      </p:sp>
      <p:sp>
        <p:nvSpPr>
          <p:cNvPr id="5" name="テキスト ボックス 4">
            <a:extLst>
              <a:ext uri="{FF2B5EF4-FFF2-40B4-BE49-F238E27FC236}">
                <a16:creationId xmlns:a16="http://schemas.microsoft.com/office/drawing/2014/main" id="{C4851AEA-4B4C-4088-86D3-A3FC91BF7187}"/>
              </a:ext>
            </a:extLst>
          </p:cNvPr>
          <p:cNvSpPr txBox="1"/>
          <p:nvPr/>
        </p:nvSpPr>
        <p:spPr>
          <a:xfrm>
            <a:off x="3050197" y="5880484"/>
            <a:ext cx="78343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100" dirty="0">
                <a:latin typeface="Garamond"/>
                <a:ea typeface="+mn-lt"/>
              </a:rPr>
              <a:t>[1]</a:t>
            </a:r>
            <a:r>
              <a:rPr lang="ja-JP" sz="1100">
                <a:latin typeface="MS PMincho"/>
                <a:ea typeface="MS PMincho"/>
              </a:rPr>
              <a:t>日本の定期</a:t>
            </a:r>
            <a:r>
              <a:rPr lang="en-US" altLang="ja-JP" sz="1100" dirty="0">
                <a:latin typeface="MS PMincho"/>
                <a:ea typeface="+mn-lt"/>
              </a:rPr>
              <a:t>/</a:t>
            </a:r>
            <a:r>
              <a:rPr lang="ja-JP" sz="1100">
                <a:latin typeface="MS PMincho"/>
                <a:ea typeface="MS PMincho"/>
              </a:rPr>
              <a:t>任意予防接種スケジュール（</a:t>
            </a:r>
            <a:r>
              <a:rPr lang="en-US" altLang="ja-JP" sz="1100" dirty="0">
                <a:latin typeface="MS PMincho"/>
                <a:ea typeface="+mn-lt"/>
              </a:rPr>
              <a:t>0</a:t>
            </a:r>
            <a:r>
              <a:rPr lang="ja-JP" sz="1100">
                <a:latin typeface="MS PMincho"/>
                <a:ea typeface="MS PMincho"/>
              </a:rPr>
              <a:t>～</a:t>
            </a:r>
            <a:r>
              <a:rPr lang="en-US" altLang="ja-JP" sz="1100" dirty="0">
                <a:latin typeface="MS PMincho"/>
                <a:ea typeface="+mn-lt"/>
              </a:rPr>
              <a:t>20</a:t>
            </a:r>
            <a:r>
              <a:rPr lang="ja-JP" sz="1100">
                <a:latin typeface="MS PMincho"/>
                <a:ea typeface="MS PMincho"/>
              </a:rPr>
              <a:t>歳）,</a:t>
            </a:r>
            <a:r>
              <a:rPr lang="en-US" altLang="ja-JP" sz="1100" dirty="0">
                <a:latin typeface="Garamond"/>
                <a:ea typeface="+mn-lt"/>
              </a:rPr>
              <a:t> </a:t>
            </a:r>
            <a:r>
              <a:rPr lang="en-US" altLang="ja-JP" sz="1100" dirty="0">
                <a:latin typeface="Garamond"/>
                <a:ea typeface="+mn-lt"/>
                <a:hlinkClick r:id="rId3"/>
              </a:rPr>
              <a:t>https://www.niid.go.jp/niid/images/vaccine/schedule/2020/JP20200529_02.pdf</a:t>
            </a:r>
            <a:endParaRPr lang="ja-JP" sz="1100">
              <a:latin typeface="Garamond"/>
              <a:ea typeface="ＭＳ Ｐ明朝"/>
            </a:endParaRPr>
          </a:p>
        </p:txBody>
      </p:sp>
    </p:spTree>
    <p:extLst>
      <p:ext uri="{BB962C8B-B14F-4D97-AF65-F5344CB8AC3E}">
        <p14:creationId xmlns:p14="http://schemas.microsoft.com/office/powerpoint/2010/main" val="375566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2797C-5C9D-4C00-83C6-B9681ACA822B}"/>
              </a:ext>
            </a:extLst>
          </p:cNvPr>
          <p:cNvSpPr>
            <a:spLocks noGrp="1"/>
          </p:cNvSpPr>
          <p:nvPr>
            <p:ph type="title"/>
          </p:nvPr>
        </p:nvSpPr>
        <p:spPr/>
        <p:txBody>
          <a:bodyPr/>
          <a:lstStyle/>
          <a:p>
            <a:r>
              <a:rPr lang="ja-JP" altLang="en-US">
                <a:ea typeface="ＭＳ Ｐゴシック"/>
              </a:rPr>
              <a:t>経緯</a:t>
            </a:r>
          </a:p>
        </p:txBody>
      </p:sp>
      <p:sp>
        <p:nvSpPr>
          <p:cNvPr id="3" name="コンテンツ プレースホルダー 2">
            <a:extLst>
              <a:ext uri="{FF2B5EF4-FFF2-40B4-BE49-F238E27FC236}">
                <a16:creationId xmlns:a16="http://schemas.microsoft.com/office/drawing/2014/main" id="{74EAAD24-C183-455D-98DB-A5C1E462E9D2}"/>
              </a:ext>
            </a:extLst>
          </p:cNvPr>
          <p:cNvSpPr>
            <a:spLocks noGrp="1"/>
          </p:cNvSpPr>
          <p:nvPr>
            <p:ph idx="1"/>
          </p:nvPr>
        </p:nvSpPr>
        <p:spPr>
          <a:xfrm>
            <a:off x="1295401" y="2556932"/>
            <a:ext cx="9601196" cy="3315777"/>
          </a:xfrm>
        </p:spPr>
        <p:txBody>
          <a:bodyPr>
            <a:normAutofit/>
          </a:bodyPr>
          <a:lstStyle/>
          <a:p>
            <a:r>
              <a:rPr lang="ja-JP" altLang="en-US">
                <a:ea typeface="ＭＳ Ｐ明朝"/>
              </a:rPr>
              <a:t>今、新型コロナウイルス感染拡大の影響で子どもの定期予防接種が遅れている</a:t>
            </a:r>
            <a:r>
              <a:rPr lang="ja-JP" altLang="en-US" baseline="30000">
                <a:ea typeface="ＭＳ Ｐ明朝"/>
              </a:rPr>
              <a:t>[2]</a:t>
            </a:r>
          </a:p>
          <a:p>
            <a:r>
              <a:rPr lang="ja-JP" altLang="en-US">
                <a:ea typeface="ＭＳ Ｐ明朝"/>
              </a:rPr>
              <a:t>コロナ収束後、短いインターバルでの予防接種が多くなり子どもは体感的に注射をする量が増えたと感じる</a:t>
            </a:r>
          </a:p>
          <a:p>
            <a:r>
              <a:rPr lang="ja-JP" altLang="en-US">
                <a:ea typeface="ＭＳ Ｐ明朝"/>
              </a:rPr>
              <a:t>繰り返される痛みは痛みを感じやすくさせ、さらに恐怖の記憶もできてより痛みを感じやすくさせてしまう</a:t>
            </a:r>
            <a:r>
              <a:rPr lang="ja-JP" altLang="en-US" baseline="30000">
                <a:ea typeface="ＭＳ Ｐ明朝"/>
              </a:rPr>
              <a:t>[3]</a:t>
            </a:r>
          </a:p>
          <a:p>
            <a:r>
              <a:rPr lang="ja-JP" altLang="en-US">
                <a:ea typeface="ＭＳ Ｐ明朝"/>
              </a:rPr>
              <a:t>これは大人になっても注射に恐怖してしまう要因にもなってしまう</a:t>
            </a:r>
          </a:p>
          <a:p>
            <a:pPr marL="0" indent="0">
              <a:buNone/>
            </a:pPr>
            <a:endParaRPr lang="en-US" altLang="ja-JP" dirty="0"/>
          </a:p>
          <a:p>
            <a:endParaRPr lang="ja-JP" altLang="en-US">
              <a:ea typeface="ＭＳ Ｐ明朝"/>
            </a:endParaRPr>
          </a:p>
          <a:p>
            <a:endParaRPr lang="ja-JP" altLang="en-US">
              <a:ea typeface="ＭＳ Ｐ明朝"/>
            </a:endParaRPr>
          </a:p>
        </p:txBody>
      </p:sp>
      <p:sp>
        <p:nvSpPr>
          <p:cNvPr id="4" name="テキスト ボックス 3">
            <a:extLst>
              <a:ext uri="{FF2B5EF4-FFF2-40B4-BE49-F238E27FC236}">
                <a16:creationId xmlns:a16="http://schemas.microsoft.com/office/drawing/2014/main" id="{A591B46B-251C-4D99-90B1-18F4387A98D9}"/>
              </a:ext>
            </a:extLst>
          </p:cNvPr>
          <p:cNvSpPr txBox="1"/>
          <p:nvPr/>
        </p:nvSpPr>
        <p:spPr>
          <a:xfrm>
            <a:off x="2505389" y="5678994"/>
            <a:ext cx="8387024" cy="5500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pPr>
            <a:r>
              <a:rPr lang="en-US" altLang="ja-JP" sz="1100" dirty="0">
                <a:ea typeface="+mn-lt"/>
                <a:cs typeface="+mn-lt"/>
              </a:rPr>
              <a:t>[2]</a:t>
            </a:r>
            <a:r>
              <a:rPr lang="ja-JP" sz="1100">
                <a:latin typeface="MS PMincho"/>
                <a:ea typeface="MS PMincho"/>
                <a:cs typeface="+mn-lt"/>
              </a:rPr>
              <a:t>新型コロナウイルス乳児8,000万人がポリオなど感染リスク予防接種中断でユニセフなど警告，</a:t>
            </a:r>
            <a:r>
              <a:rPr lang="en-US" altLang="ja-JP" sz="1100" dirty="0">
                <a:ea typeface="+mn-lt"/>
                <a:cs typeface="+mn-lt"/>
                <a:hlinkClick r:id="rId2"/>
              </a:rPr>
              <a:t>https://www.unicef.or.jp/news/2020/0130.html</a:t>
            </a:r>
            <a:endParaRPr lang="en-US" altLang="ja-JP" sz="1100" dirty="0">
              <a:ea typeface="+mn-lt"/>
              <a:cs typeface="+mn-lt"/>
            </a:endParaRPr>
          </a:p>
          <a:p>
            <a:pPr>
              <a:spcBef>
                <a:spcPct val="20000"/>
              </a:spcBef>
              <a:spcAft>
                <a:spcPts val="600"/>
              </a:spcAft>
            </a:pPr>
            <a:r>
              <a:rPr lang="en-US" altLang="ja-JP" sz="1100" dirty="0">
                <a:ea typeface="+mn-lt"/>
                <a:cs typeface="+mn-lt"/>
              </a:rPr>
              <a:t>[3]</a:t>
            </a:r>
            <a:r>
              <a:rPr lang="ja-JP" sz="1100">
                <a:latin typeface="MS PMincho"/>
                <a:ea typeface="MS PMincho"/>
                <a:cs typeface="+mn-lt"/>
              </a:rPr>
              <a:t>大人になっても注射の恐怖子どもの時に痛み緩和，</a:t>
            </a:r>
            <a:r>
              <a:rPr lang="en-US" altLang="ja-JP" sz="1100" dirty="0">
                <a:ea typeface="+mn-lt"/>
                <a:cs typeface="+mn-lt"/>
                <a:hlinkClick r:id="rId3"/>
              </a:rPr>
              <a:t>https://medical.jiji.com/topics/706?page=2</a:t>
            </a:r>
            <a:endParaRPr lang="ja-JP" sz="1100"/>
          </a:p>
        </p:txBody>
      </p:sp>
    </p:spTree>
    <p:extLst>
      <p:ext uri="{BB962C8B-B14F-4D97-AF65-F5344CB8AC3E}">
        <p14:creationId xmlns:p14="http://schemas.microsoft.com/office/powerpoint/2010/main" val="241428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0FD46-E88C-49D0-BC97-AE5C376AE1E9}"/>
              </a:ext>
            </a:extLst>
          </p:cNvPr>
          <p:cNvSpPr>
            <a:spLocks noGrp="1"/>
          </p:cNvSpPr>
          <p:nvPr>
            <p:ph type="title"/>
          </p:nvPr>
        </p:nvSpPr>
        <p:spPr/>
        <p:txBody>
          <a:bodyPr/>
          <a:lstStyle/>
          <a:p>
            <a:r>
              <a:rPr lang="ja-JP" altLang="en-US">
                <a:ea typeface="ＭＳ Ｐゴシック"/>
              </a:rPr>
              <a:t>経緯</a:t>
            </a:r>
          </a:p>
        </p:txBody>
      </p:sp>
      <p:sp>
        <p:nvSpPr>
          <p:cNvPr id="3" name="コンテンツ プレースホルダー 2">
            <a:extLst>
              <a:ext uri="{FF2B5EF4-FFF2-40B4-BE49-F238E27FC236}">
                <a16:creationId xmlns:a16="http://schemas.microsoft.com/office/drawing/2014/main" id="{FDA5ED54-018F-477D-AF9F-FEAC6C1AD46D}"/>
              </a:ext>
            </a:extLst>
          </p:cNvPr>
          <p:cNvSpPr>
            <a:spLocks noGrp="1"/>
          </p:cNvSpPr>
          <p:nvPr>
            <p:ph idx="1"/>
          </p:nvPr>
        </p:nvSpPr>
        <p:spPr/>
        <p:txBody>
          <a:bodyPr/>
          <a:lstStyle/>
          <a:p>
            <a:r>
              <a:rPr lang="ja-JP" altLang="en-US">
                <a:ea typeface="ＭＳ Ｐ明朝"/>
              </a:rPr>
              <a:t>注射の恐怖を記憶させないように注意をそらせばいいのではないかと考えた</a:t>
            </a:r>
          </a:p>
          <a:p>
            <a:r>
              <a:rPr lang="ja-JP" altLang="en-US">
                <a:ea typeface="ＭＳ Ｐ明朝"/>
              </a:rPr>
              <a:t>注射で楽しい記憶を作ってもらい、注射に苦手意識を持たないよう怖いという考えをそらしたい</a:t>
            </a:r>
          </a:p>
          <a:p>
            <a:r>
              <a:rPr lang="ja-JP" altLang="en-US">
                <a:ea typeface="ＭＳ Ｐ明朝"/>
              </a:rPr>
              <a:t>子供の注意をそらし、ここでしか体験できない楽しい記憶を残して注射を怖がらないようにしたい</a:t>
            </a:r>
          </a:p>
        </p:txBody>
      </p:sp>
    </p:spTree>
    <p:extLst>
      <p:ext uri="{BB962C8B-B14F-4D97-AF65-F5344CB8AC3E}">
        <p14:creationId xmlns:p14="http://schemas.microsoft.com/office/powerpoint/2010/main" val="376903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73750-7031-484B-97CF-4EA12B7B3A25}"/>
              </a:ext>
            </a:extLst>
          </p:cNvPr>
          <p:cNvSpPr>
            <a:spLocks noGrp="1"/>
          </p:cNvSpPr>
          <p:nvPr>
            <p:ph type="title"/>
          </p:nvPr>
        </p:nvSpPr>
        <p:spPr/>
        <p:txBody>
          <a:bodyPr/>
          <a:lstStyle/>
          <a:p>
            <a:r>
              <a:rPr lang="ja-JP" altLang="en-US">
                <a:ea typeface="ＭＳ Ｐゴシック"/>
              </a:rPr>
              <a:t>プロジェクトテーマ名</a:t>
            </a:r>
            <a:endParaRPr lang="ja-JP" altLang="en-US"/>
          </a:p>
        </p:txBody>
      </p:sp>
      <p:sp>
        <p:nvSpPr>
          <p:cNvPr id="3" name="コンテンツ プレースホルダー 2">
            <a:extLst>
              <a:ext uri="{FF2B5EF4-FFF2-40B4-BE49-F238E27FC236}">
                <a16:creationId xmlns:a16="http://schemas.microsoft.com/office/drawing/2014/main" id="{82ECDD1D-AFA5-4FBF-8254-B33958E8CFEC}"/>
              </a:ext>
            </a:extLst>
          </p:cNvPr>
          <p:cNvSpPr>
            <a:spLocks noGrp="1"/>
          </p:cNvSpPr>
          <p:nvPr>
            <p:ph idx="1"/>
          </p:nvPr>
        </p:nvSpPr>
        <p:spPr/>
        <p:txBody>
          <a:bodyPr>
            <a:normAutofit/>
          </a:bodyPr>
          <a:lstStyle/>
          <a:p>
            <a:pPr marL="0" indent="0" algn="ctr">
              <a:buNone/>
            </a:pPr>
            <a:endParaRPr lang="ja-JP" altLang="en-US" sz="6000" dirty="0">
              <a:ea typeface="+mn-lt"/>
              <a:cs typeface="+mn-lt"/>
            </a:endParaRPr>
          </a:p>
          <a:p>
            <a:pPr marL="0" indent="0" algn="ctr">
              <a:buNone/>
            </a:pPr>
            <a:r>
              <a:rPr lang="ja-JP" sz="6000">
                <a:solidFill>
                  <a:srgbClr val="FFFF00"/>
                </a:solidFill>
                <a:ea typeface="+mn-lt"/>
                <a:cs typeface="+mn-lt"/>
              </a:rPr>
              <a:t>ソラシ♬プロジェクト</a:t>
            </a:r>
            <a:endParaRPr lang="ja-JP" altLang="en-US" sz="6000">
              <a:solidFill>
                <a:srgbClr val="FFFF00"/>
              </a:solidFill>
              <a:ea typeface="ＭＳ Ｐ明朝"/>
            </a:endParaRPr>
          </a:p>
        </p:txBody>
      </p:sp>
    </p:spTree>
    <p:extLst>
      <p:ext uri="{BB962C8B-B14F-4D97-AF65-F5344CB8AC3E}">
        <p14:creationId xmlns:p14="http://schemas.microsoft.com/office/powerpoint/2010/main" val="234048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C5DAC1-CEA5-440D-B52A-6DEF83C9DBB6}"/>
              </a:ext>
            </a:extLst>
          </p:cNvPr>
          <p:cNvSpPr>
            <a:spLocks noGrp="1"/>
          </p:cNvSpPr>
          <p:nvPr>
            <p:ph type="title"/>
          </p:nvPr>
        </p:nvSpPr>
        <p:spPr/>
        <p:txBody>
          <a:bodyPr/>
          <a:lstStyle/>
          <a:p>
            <a:r>
              <a:rPr lang="ja-JP" altLang="en-US">
                <a:ea typeface="ＭＳ Ｐゴシック"/>
              </a:rPr>
              <a:t>プロジェクト名の意味</a:t>
            </a:r>
            <a:endParaRPr lang="ja-JP" altLang="en-US"/>
          </a:p>
        </p:txBody>
      </p:sp>
      <p:sp>
        <p:nvSpPr>
          <p:cNvPr id="3" name="コンテンツ プレースホルダー 2">
            <a:extLst>
              <a:ext uri="{FF2B5EF4-FFF2-40B4-BE49-F238E27FC236}">
                <a16:creationId xmlns:a16="http://schemas.microsoft.com/office/drawing/2014/main" id="{1F2A638D-4030-4F68-8921-AF7E67204CF4}"/>
              </a:ext>
            </a:extLst>
          </p:cNvPr>
          <p:cNvSpPr>
            <a:spLocks noGrp="1"/>
          </p:cNvSpPr>
          <p:nvPr>
            <p:ph idx="1"/>
          </p:nvPr>
        </p:nvSpPr>
        <p:spPr/>
        <p:txBody>
          <a:bodyPr/>
          <a:lstStyle/>
          <a:p>
            <a:r>
              <a:rPr lang="ja-JP" altLang="en-US">
                <a:latin typeface="MS PMincho"/>
                <a:ea typeface="MS PMincho"/>
                <a:cs typeface="+mn-lt"/>
              </a:rPr>
              <a:t>プロジェクト名は子供の注意を「そらす」から取った</a:t>
            </a:r>
          </a:p>
          <a:p>
            <a:r>
              <a:rPr lang="ja-JP" altLang="en-US">
                <a:latin typeface="MS PMincho"/>
                <a:ea typeface="MS PMincho"/>
                <a:cs typeface="+mn-lt"/>
              </a:rPr>
              <a:t>「そらす」時の一つの方法の音楽と関連させた</a:t>
            </a:r>
            <a:endParaRPr lang="ja-JP">
              <a:latin typeface="MS PMincho"/>
              <a:ea typeface="MS PMincho"/>
            </a:endParaRPr>
          </a:p>
          <a:p>
            <a:r>
              <a:rPr lang="ja-JP" altLang="en-US">
                <a:ea typeface="ＭＳ Ｐ明朝"/>
              </a:rPr>
              <a:t>子どもが呼びやすい名前にした</a:t>
            </a:r>
          </a:p>
        </p:txBody>
      </p:sp>
    </p:spTree>
    <p:extLst>
      <p:ext uri="{BB962C8B-B14F-4D97-AF65-F5344CB8AC3E}">
        <p14:creationId xmlns:p14="http://schemas.microsoft.com/office/powerpoint/2010/main" val="34646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6D7681-B790-4907-B98F-DF8EF5F3E5AE}"/>
              </a:ext>
            </a:extLst>
          </p:cNvPr>
          <p:cNvSpPr>
            <a:spLocks noGrp="1"/>
          </p:cNvSpPr>
          <p:nvPr>
            <p:ph type="title"/>
          </p:nvPr>
        </p:nvSpPr>
        <p:spPr/>
        <p:txBody>
          <a:bodyPr/>
          <a:lstStyle/>
          <a:p>
            <a:r>
              <a:rPr kumimoji="1" lang="ja-JP" altLang="en-US">
                <a:ea typeface="ＭＳ Ｐゴシック"/>
              </a:rPr>
              <a:t>注意を</a:t>
            </a:r>
            <a:r>
              <a:rPr lang="ja-JP" altLang="en-US">
                <a:ea typeface="ＭＳ Ｐゴシック"/>
              </a:rPr>
              <a:t>そ</a:t>
            </a:r>
            <a:r>
              <a:rPr kumimoji="1" lang="ja-JP" altLang="en-US">
                <a:ea typeface="ＭＳ Ｐゴシック"/>
              </a:rPr>
              <a:t>らす動作</a:t>
            </a:r>
          </a:p>
        </p:txBody>
      </p:sp>
      <p:sp>
        <p:nvSpPr>
          <p:cNvPr id="3" name="コンテンツ プレースホルダー 2">
            <a:extLst>
              <a:ext uri="{FF2B5EF4-FFF2-40B4-BE49-F238E27FC236}">
                <a16:creationId xmlns:a16="http://schemas.microsoft.com/office/drawing/2014/main" id="{84FDB4F5-89AC-418F-9F3A-BDDD777B3CBC}"/>
              </a:ext>
            </a:extLst>
          </p:cNvPr>
          <p:cNvSpPr>
            <a:spLocks noGrp="1"/>
          </p:cNvSpPr>
          <p:nvPr>
            <p:ph idx="1"/>
          </p:nvPr>
        </p:nvSpPr>
        <p:spPr/>
        <p:txBody>
          <a:bodyPr/>
          <a:lstStyle/>
          <a:p>
            <a:r>
              <a:rPr kumimoji="1" lang="ja-JP" altLang="en-US">
                <a:ea typeface="ＭＳ Ｐ明朝"/>
              </a:rPr>
              <a:t>車輪の動作</a:t>
            </a:r>
            <a:r>
              <a:rPr lang="ja-JP" altLang="en-US">
                <a:ea typeface="ＭＳ Ｐ明朝"/>
              </a:rPr>
              <a:t>、移動</a:t>
            </a:r>
            <a:r>
              <a:rPr kumimoji="1" lang="ja-JP" altLang="en-US">
                <a:ea typeface="ＭＳ Ｐ明朝"/>
              </a:rPr>
              <a:t>で</a:t>
            </a:r>
            <a:r>
              <a:rPr lang="ja-JP" altLang="en-US">
                <a:ea typeface="ＭＳ Ｐ明朝"/>
              </a:rPr>
              <a:t>注意をひく</a:t>
            </a:r>
            <a:r>
              <a:rPr kumimoji="1" lang="ja-JP" altLang="en-US">
                <a:ea typeface="ＭＳ Ｐ明朝"/>
              </a:rPr>
              <a:t>動きをさせる</a:t>
            </a:r>
            <a:endParaRPr lang="en-US" altLang="ja-JP">
              <a:ea typeface="ＭＳ Ｐ明朝"/>
            </a:endParaRPr>
          </a:p>
          <a:p>
            <a:r>
              <a:rPr kumimoji="1" lang="ja-JP" altLang="en-US"/>
              <a:t>走行動作以外に機体上部でも動作をさせる（おじぎ，バンザイ等）</a:t>
            </a:r>
            <a:endParaRPr kumimoji="1" lang="en-US" altLang="ja-JP"/>
          </a:p>
          <a:p>
            <a:r>
              <a:rPr kumimoji="1" lang="en-US" altLang="ja-JP">
                <a:ea typeface="ＭＳ Ｐ明朝"/>
              </a:rPr>
              <a:t>BGM</a:t>
            </a:r>
            <a:r>
              <a:rPr kumimoji="1" lang="ja-JP" altLang="en-US">
                <a:ea typeface="ＭＳ Ｐ明朝"/>
              </a:rPr>
              <a:t>を流せるようにする</a:t>
            </a:r>
            <a:endParaRPr kumimoji="1" lang="en-US" altLang="ja-JP">
              <a:ea typeface="ＭＳ Ｐ明朝"/>
            </a:endParaRPr>
          </a:p>
          <a:p>
            <a:r>
              <a:rPr lang="en-US" altLang="ja-JP">
                <a:ea typeface="ＭＳ Ｐ明朝"/>
              </a:rPr>
              <a:t>LED</a:t>
            </a:r>
            <a:r>
              <a:rPr lang="ja-JP" altLang="en-US">
                <a:ea typeface="ＭＳ Ｐ明朝"/>
              </a:rPr>
              <a:t>で機体を光らせれるようにする</a:t>
            </a:r>
          </a:p>
          <a:p>
            <a:pPr marL="0" indent="0">
              <a:buNone/>
            </a:pPr>
            <a:endParaRPr lang="ja-JP" altLang="en-US">
              <a:ea typeface="ＭＳ Ｐ明朝"/>
            </a:endParaRPr>
          </a:p>
        </p:txBody>
      </p:sp>
    </p:spTree>
    <p:extLst>
      <p:ext uri="{BB962C8B-B14F-4D97-AF65-F5344CB8AC3E}">
        <p14:creationId xmlns:p14="http://schemas.microsoft.com/office/powerpoint/2010/main" val="28976915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F505A15D94B3946AF47763DC140F1DB" ma:contentTypeVersion="6" ma:contentTypeDescription="新しいドキュメントを作成します。" ma:contentTypeScope="" ma:versionID="52dc223c5715cb4cc0c6a022fb6e281d">
  <xsd:schema xmlns:xsd="http://www.w3.org/2001/XMLSchema" xmlns:xs="http://www.w3.org/2001/XMLSchema" xmlns:p="http://schemas.microsoft.com/office/2006/metadata/properties" xmlns:ns2="0844ce60-b359-402d-9fee-7daf0e2a91e4" targetNamespace="http://schemas.microsoft.com/office/2006/metadata/properties" ma:root="true" ma:fieldsID="9162f62405e92eee864957657b135874" ns2:_="">
    <xsd:import namespace="0844ce60-b359-402d-9fee-7daf0e2a91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4ce60-b359-402d-9fee-7daf0e2a9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1FD546-7891-4C7E-855B-418095FA053E}">
  <ds:schemaRefs>
    <ds:schemaRef ds:uri="http://schemas.microsoft.com/sharepoint/v3/contenttype/forms"/>
  </ds:schemaRefs>
</ds:datastoreItem>
</file>

<file path=customXml/itemProps2.xml><?xml version="1.0" encoding="utf-8"?>
<ds:datastoreItem xmlns:ds="http://schemas.openxmlformats.org/officeDocument/2006/customXml" ds:itemID="{2DA8C1C6-F830-491F-98AF-94A271D5C2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3D10CB-242E-4051-889B-3962DB7D9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4ce60-b359-402d-9fee-7daf0e2a91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ワイド画面</PresentationFormat>
  <Slides>15</Slides>
  <Notes>1</Notes>
  <HiddenSlides>0</HiddenSlide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オーガニック</vt:lpstr>
      <vt:lpstr>MIRS2005プロジェクトテーマ報告</vt:lpstr>
      <vt:lpstr>プロジェクトテーマ</vt:lpstr>
      <vt:lpstr>目標</vt:lpstr>
      <vt:lpstr>経緯</vt:lpstr>
      <vt:lpstr>経緯</vt:lpstr>
      <vt:lpstr>経緯</vt:lpstr>
      <vt:lpstr>プロジェクトテーマ名</vt:lpstr>
      <vt:lpstr>プロジェクト名の意味</vt:lpstr>
      <vt:lpstr>注意をそらす動作</vt:lpstr>
      <vt:lpstr>外見</vt:lpstr>
      <vt:lpstr>対称</vt:lpstr>
      <vt:lpstr>市場動向</vt:lpstr>
      <vt:lpstr>市場調査</vt:lpstr>
      <vt:lpstr>市場調査</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榊原 里樹</dc:creator>
  <cp:revision>505</cp:revision>
  <dcterms:created xsi:type="dcterms:W3CDTF">2020-08-06T13:28:26Z</dcterms:created>
  <dcterms:modified xsi:type="dcterms:W3CDTF">2020-08-29T11:26:54Z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0x0101000F505A15D94B3946AF47763DC140F1DB</vt:lpwstr>
  </property>
</Properties>
</file>