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21383625" cy="321833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5888AD-CBFE-4ACA-B856-6C60B7DC11F7}" v="41" dt="2021-01-20T07:46:21.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12" d="100"/>
          <a:sy n="12" d="100"/>
        </p:scale>
        <p:origin x="969"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5267052"/>
            <a:ext cx="18176081" cy="11204587"/>
          </a:xfrm>
        </p:spPr>
        <p:txBody>
          <a:bodyPr anchor="b"/>
          <a:lstStyle>
            <a:lvl1pPr algn="ctr">
              <a:defRPr sz="14031"/>
            </a:lvl1pPr>
          </a:lstStyle>
          <a:p>
            <a:r>
              <a:rPr lang="ja-JP" altLang="en-US"/>
              <a:t>マスター タイトルの書式設定</a:t>
            </a:r>
            <a:endParaRPr lang="en-US" dirty="0"/>
          </a:p>
        </p:txBody>
      </p:sp>
      <p:sp>
        <p:nvSpPr>
          <p:cNvPr id="3" name="Subtitle 2"/>
          <p:cNvSpPr>
            <a:spLocks noGrp="1"/>
          </p:cNvSpPr>
          <p:nvPr>
            <p:ph type="subTitle" idx="1"/>
          </p:nvPr>
        </p:nvSpPr>
        <p:spPr>
          <a:xfrm>
            <a:off x="2672953" y="16903731"/>
            <a:ext cx="16037719" cy="7770200"/>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2D34831-8CD7-4A35-B989-31EC5A5E1D16}" type="datetimeFigureOut">
              <a:rPr kumimoji="1" lang="ja-JP" altLang="en-US" smtClean="0"/>
              <a:t>2021/1/20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796-6010-4D28-B7D8-A7E95BCA70AF}" type="slidenum">
              <a:rPr kumimoji="1" lang="ja-JP" altLang="en-US" smtClean="0"/>
              <a:t>‹#›</a:t>
            </a:fld>
            <a:endParaRPr kumimoji="1" lang="ja-JP" altLang="en-US"/>
          </a:p>
        </p:txBody>
      </p:sp>
    </p:spTree>
    <p:extLst>
      <p:ext uri="{BB962C8B-B14F-4D97-AF65-F5344CB8AC3E}">
        <p14:creationId xmlns:p14="http://schemas.microsoft.com/office/powerpoint/2010/main" val="114294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D34831-8CD7-4A35-B989-31EC5A5E1D16}" type="datetimeFigureOut">
              <a:rPr kumimoji="1" lang="ja-JP" altLang="en-US" smtClean="0"/>
              <a:t>2021/1/20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796-6010-4D28-B7D8-A7E95BCA70AF}" type="slidenum">
              <a:rPr kumimoji="1" lang="ja-JP" altLang="en-US" smtClean="0"/>
              <a:t>‹#›</a:t>
            </a:fld>
            <a:endParaRPr kumimoji="1" lang="ja-JP" altLang="en-US"/>
          </a:p>
        </p:txBody>
      </p:sp>
    </p:spTree>
    <p:extLst>
      <p:ext uri="{BB962C8B-B14F-4D97-AF65-F5344CB8AC3E}">
        <p14:creationId xmlns:p14="http://schemas.microsoft.com/office/powerpoint/2010/main" val="246931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713467"/>
            <a:ext cx="4610844" cy="2727393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70125" y="1713467"/>
            <a:ext cx="13565237" cy="2727393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D34831-8CD7-4A35-B989-31EC5A5E1D16}" type="datetimeFigureOut">
              <a:rPr kumimoji="1" lang="ja-JP" altLang="en-US" smtClean="0"/>
              <a:t>2021/1/20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796-6010-4D28-B7D8-A7E95BCA70AF}" type="slidenum">
              <a:rPr kumimoji="1" lang="ja-JP" altLang="en-US" smtClean="0"/>
              <a:t>‹#›</a:t>
            </a:fld>
            <a:endParaRPr kumimoji="1" lang="ja-JP" altLang="en-US"/>
          </a:p>
        </p:txBody>
      </p:sp>
    </p:spTree>
    <p:extLst>
      <p:ext uri="{BB962C8B-B14F-4D97-AF65-F5344CB8AC3E}">
        <p14:creationId xmlns:p14="http://schemas.microsoft.com/office/powerpoint/2010/main" val="243651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D34831-8CD7-4A35-B989-31EC5A5E1D16}" type="datetimeFigureOut">
              <a:rPr kumimoji="1" lang="ja-JP" altLang="en-US" smtClean="0"/>
              <a:t>2021/1/20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796-6010-4D28-B7D8-A7E95BCA70AF}" type="slidenum">
              <a:rPr kumimoji="1" lang="ja-JP" altLang="en-US" smtClean="0"/>
              <a:t>‹#›</a:t>
            </a:fld>
            <a:endParaRPr kumimoji="1" lang="ja-JP" altLang="en-US"/>
          </a:p>
        </p:txBody>
      </p:sp>
    </p:spTree>
    <p:extLst>
      <p:ext uri="{BB962C8B-B14F-4D97-AF65-F5344CB8AC3E}">
        <p14:creationId xmlns:p14="http://schemas.microsoft.com/office/powerpoint/2010/main" val="126399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8988" y="8023507"/>
            <a:ext cx="18443377" cy="13387393"/>
          </a:xfrm>
        </p:spPr>
        <p:txBody>
          <a:bodyPr anchor="b"/>
          <a:lstStyle>
            <a:lvl1pPr>
              <a:defRPr sz="1403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8988" y="21537550"/>
            <a:ext cx="18443377" cy="7040114"/>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D34831-8CD7-4A35-B989-31EC5A5E1D16}" type="datetimeFigureOut">
              <a:rPr kumimoji="1" lang="ja-JP" altLang="en-US" smtClean="0"/>
              <a:t>2021/1/20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796-6010-4D28-B7D8-A7E95BCA70AF}" type="slidenum">
              <a:rPr kumimoji="1" lang="ja-JP" altLang="en-US" smtClean="0"/>
              <a:t>‹#›</a:t>
            </a:fld>
            <a:endParaRPr kumimoji="1" lang="ja-JP" altLang="en-US"/>
          </a:p>
        </p:txBody>
      </p:sp>
    </p:spTree>
    <p:extLst>
      <p:ext uri="{BB962C8B-B14F-4D97-AF65-F5344CB8AC3E}">
        <p14:creationId xmlns:p14="http://schemas.microsoft.com/office/powerpoint/2010/main" val="127013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70124" y="8567337"/>
            <a:ext cx="9088041" cy="204200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0825460" y="8567337"/>
            <a:ext cx="9088041" cy="204200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2D34831-8CD7-4A35-B989-31EC5A5E1D16}" type="datetimeFigureOut">
              <a:rPr kumimoji="1" lang="ja-JP" altLang="en-US" smtClean="0"/>
              <a:t>2021/1/20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33796-6010-4D28-B7D8-A7E95BCA70AF}" type="slidenum">
              <a:rPr kumimoji="1" lang="ja-JP" altLang="en-US" smtClean="0"/>
              <a:t>‹#›</a:t>
            </a:fld>
            <a:endParaRPr kumimoji="1" lang="ja-JP" altLang="en-US"/>
          </a:p>
        </p:txBody>
      </p:sp>
    </p:spTree>
    <p:extLst>
      <p:ext uri="{BB962C8B-B14F-4D97-AF65-F5344CB8AC3E}">
        <p14:creationId xmlns:p14="http://schemas.microsoft.com/office/powerpoint/2010/main" val="2207620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72909" y="1713474"/>
            <a:ext cx="18443377" cy="62206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72912" y="7889402"/>
            <a:ext cx="9046274" cy="3866474"/>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ja-JP" altLang="en-US"/>
              <a:t>マスター テキストの書式設定</a:t>
            </a:r>
          </a:p>
        </p:txBody>
      </p:sp>
      <p:sp>
        <p:nvSpPr>
          <p:cNvPr id="4" name="Content Placeholder 3"/>
          <p:cNvSpPr>
            <a:spLocks noGrp="1"/>
          </p:cNvSpPr>
          <p:nvPr>
            <p:ph sz="half" idx="2"/>
          </p:nvPr>
        </p:nvSpPr>
        <p:spPr>
          <a:xfrm>
            <a:off x="1472912" y="11755876"/>
            <a:ext cx="9046274" cy="172911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0825461" y="7889402"/>
            <a:ext cx="9090826" cy="3866474"/>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ja-JP" altLang="en-US"/>
              <a:t>マスター テキストの書式設定</a:t>
            </a:r>
          </a:p>
        </p:txBody>
      </p:sp>
      <p:sp>
        <p:nvSpPr>
          <p:cNvPr id="6" name="Content Placeholder 5"/>
          <p:cNvSpPr>
            <a:spLocks noGrp="1"/>
          </p:cNvSpPr>
          <p:nvPr>
            <p:ph sz="quarter" idx="4"/>
          </p:nvPr>
        </p:nvSpPr>
        <p:spPr>
          <a:xfrm>
            <a:off x="10825461" y="11755876"/>
            <a:ext cx="9090826" cy="172911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2D34831-8CD7-4A35-B989-31EC5A5E1D16}" type="datetimeFigureOut">
              <a:rPr kumimoji="1" lang="ja-JP" altLang="en-US" smtClean="0"/>
              <a:t>2021/1/20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833796-6010-4D28-B7D8-A7E95BCA70AF}" type="slidenum">
              <a:rPr kumimoji="1" lang="ja-JP" altLang="en-US" smtClean="0"/>
              <a:t>‹#›</a:t>
            </a:fld>
            <a:endParaRPr kumimoji="1" lang="ja-JP" altLang="en-US"/>
          </a:p>
        </p:txBody>
      </p:sp>
    </p:spTree>
    <p:extLst>
      <p:ext uri="{BB962C8B-B14F-4D97-AF65-F5344CB8AC3E}">
        <p14:creationId xmlns:p14="http://schemas.microsoft.com/office/powerpoint/2010/main" val="192293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2D34831-8CD7-4A35-B989-31EC5A5E1D16}" type="datetimeFigureOut">
              <a:rPr kumimoji="1" lang="ja-JP" altLang="en-US" smtClean="0"/>
              <a:t>2021/1/20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833796-6010-4D28-B7D8-A7E95BCA70AF}" type="slidenum">
              <a:rPr kumimoji="1" lang="ja-JP" altLang="en-US" smtClean="0"/>
              <a:t>‹#›</a:t>
            </a:fld>
            <a:endParaRPr kumimoji="1" lang="ja-JP" altLang="en-US"/>
          </a:p>
        </p:txBody>
      </p:sp>
    </p:spTree>
    <p:extLst>
      <p:ext uri="{BB962C8B-B14F-4D97-AF65-F5344CB8AC3E}">
        <p14:creationId xmlns:p14="http://schemas.microsoft.com/office/powerpoint/2010/main" val="23981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34831-8CD7-4A35-B989-31EC5A5E1D16}" type="datetimeFigureOut">
              <a:rPr kumimoji="1" lang="ja-JP" altLang="en-US" smtClean="0"/>
              <a:t>2021/1/20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833796-6010-4D28-B7D8-A7E95BCA70AF}" type="slidenum">
              <a:rPr kumimoji="1" lang="ja-JP" altLang="en-US" smtClean="0"/>
              <a:t>‹#›</a:t>
            </a:fld>
            <a:endParaRPr kumimoji="1" lang="ja-JP" altLang="en-US"/>
          </a:p>
        </p:txBody>
      </p:sp>
    </p:spTree>
    <p:extLst>
      <p:ext uri="{BB962C8B-B14F-4D97-AF65-F5344CB8AC3E}">
        <p14:creationId xmlns:p14="http://schemas.microsoft.com/office/powerpoint/2010/main" val="242011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72909" y="2145559"/>
            <a:ext cx="6896776" cy="7509457"/>
          </a:xfrm>
        </p:spPr>
        <p:txBody>
          <a:bodyPr anchor="b"/>
          <a:lstStyle>
            <a:lvl1pPr>
              <a:defRPr sz="7483"/>
            </a:lvl1pPr>
          </a:lstStyle>
          <a:p>
            <a:r>
              <a:rPr lang="ja-JP" altLang="en-US"/>
              <a:t>マスター タイトルの書式設定</a:t>
            </a:r>
            <a:endParaRPr lang="en-US" dirty="0"/>
          </a:p>
        </p:txBody>
      </p:sp>
      <p:sp>
        <p:nvSpPr>
          <p:cNvPr id="3" name="Content Placeholder 2"/>
          <p:cNvSpPr>
            <a:spLocks noGrp="1"/>
          </p:cNvSpPr>
          <p:nvPr>
            <p:ph idx="1"/>
          </p:nvPr>
        </p:nvSpPr>
        <p:spPr>
          <a:xfrm>
            <a:off x="9090826" y="4633819"/>
            <a:ext cx="10825460" cy="22871065"/>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72909" y="9655017"/>
            <a:ext cx="6896776" cy="17887112"/>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D34831-8CD7-4A35-B989-31EC5A5E1D16}" type="datetimeFigureOut">
              <a:rPr kumimoji="1" lang="ja-JP" altLang="en-US" smtClean="0"/>
              <a:t>2021/1/20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33796-6010-4D28-B7D8-A7E95BCA70AF}" type="slidenum">
              <a:rPr kumimoji="1" lang="ja-JP" altLang="en-US" smtClean="0"/>
              <a:t>‹#›</a:t>
            </a:fld>
            <a:endParaRPr kumimoji="1" lang="ja-JP" altLang="en-US"/>
          </a:p>
        </p:txBody>
      </p:sp>
    </p:spTree>
    <p:extLst>
      <p:ext uri="{BB962C8B-B14F-4D97-AF65-F5344CB8AC3E}">
        <p14:creationId xmlns:p14="http://schemas.microsoft.com/office/powerpoint/2010/main" val="3170876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72909" y="2145559"/>
            <a:ext cx="6896776" cy="7509457"/>
          </a:xfrm>
        </p:spPr>
        <p:txBody>
          <a:bodyPr anchor="b"/>
          <a:lstStyle>
            <a:lvl1pPr>
              <a:defRPr sz="7483"/>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9090826" y="4633819"/>
            <a:ext cx="10825460" cy="22871065"/>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72909" y="9655017"/>
            <a:ext cx="6896776" cy="17887112"/>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D34831-8CD7-4A35-B989-31EC5A5E1D16}" type="datetimeFigureOut">
              <a:rPr kumimoji="1" lang="ja-JP" altLang="en-US" smtClean="0"/>
              <a:t>2021/1/20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33796-6010-4D28-B7D8-A7E95BCA70AF}" type="slidenum">
              <a:rPr kumimoji="1" lang="ja-JP" altLang="en-US" smtClean="0"/>
              <a:t>‹#›</a:t>
            </a:fld>
            <a:endParaRPr kumimoji="1" lang="ja-JP" altLang="en-US"/>
          </a:p>
        </p:txBody>
      </p:sp>
    </p:spTree>
    <p:extLst>
      <p:ext uri="{BB962C8B-B14F-4D97-AF65-F5344CB8AC3E}">
        <p14:creationId xmlns:p14="http://schemas.microsoft.com/office/powerpoint/2010/main" val="218172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713474"/>
            <a:ext cx="18443377" cy="62206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70124" y="8567337"/>
            <a:ext cx="18443377" cy="2042006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470124" y="29829240"/>
            <a:ext cx="4811316" cy="1713467"/>
          </a:xfrm>
          <a:prstGeom prst="rect">
            <a:avLst/>
          </a:prstGeom>
        </p:spPr>
        <p:txBody>
          <a:bodyPr vert="horz" lIns="91440" tIns="45720" rIns="91440" bIns="45720" rtlCol="0" anchor="ctr"/>
          <a:lstStyle>
            <a:lvl1pPr algn="l">
              <a:defRPr sz="2806">
                <a:solidFill>
                  <a:schemeClr val="tx1">
                    <a:tint val="75000"/>
                  </a:schemeClr>
                </a:solidFill>
              </a:defRPr>
            </a:lvl1pPr>
          </a:lstStyle>
          <a:p>
            <a:fld id="{A2D34831-8CD7-4A35-B989-31EC5A5E1D16}" type="datetimeFigureOut">
              <a:rPr kumimoji="1" lang="ja-JP" altLang="en-US" smtClean="0"/>
              <a:t>2021/1/20</a:t>
            </a:fld>
            <a:endParaRPr kumimoji="1" lang="ja-JP" altLang="en-US"/>
          </a:p>
        </p:txBody>
      </p:sp>
      <p:sp>
        <p:nvSpPr>
          <p:cNvPr id="5" name="Footer Placeholder 4"/>
          <p:cNvSpPr>
            <a:spLocks noGrp="1"/>
          </p:cNvSpPr>
          <p:nvPr>
            <p:ph type="ftr" sz="quarter" idx="3"/>
          </p:nvPr>
        </p:nvSpPr>
        <p:spPr>
          <a:xfrm>
            <a:off x="7083326" y="29829240"/>
            <a:ext cx="7216973" cy="1713467"/>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02185" y="29829240"/>
            <a:ext cx="4811316" cy="1713467"/>
          </a:xfrm>
          <a:prstGeom prst="rect">
            <a:avLst/>
          </a:prstGeom>
        </p:spPr>
        <p:txBody>
          <a:bodyPr vert="horz" lIns="91440" tIns="45720" rIns="91440" bIns="45720" rtlCol="0" anchor="ctr"/>
          <a:lstStyle>
            <a:lvl1pPr algn="r">
              <a:defRPr sz="2806">
                <a:solidFill>
                  <a:schemeClr val="tx1">
                    <a:tint val="75000"/>
                  </a:schemeClr>
                </a:solidFill>
              </a:defRPr>
            </a:lvl1pPr>
          </a:lstStyle>
          <a:p>
            <a:fld id="{F4833796-6010-4D28-B7D8-A7E95BCA70AF}" type="slidenum">
              <a:rPr kumimoji="1" lang="ja-JP" altLang="en-US" smtClean="0"/>
              <a:t>‹#›</a:t>
            </a:fld>
            <a:endParaRPr kumimoji="1" lang="ja-JP" altLang="en-US"/>
          </a:p>
        </p:txBody>
      </p:sp>
    </p:spTree>
    <p:extLst>
      <p:ext uri="{BB962C8B-B14F-4D97-AF65-F5344CB8AC3E}">
        <p14:creationId xmlns:p14="http://schemas.microsoft.com/office/powerpoint/2010/main" val="3475850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kumimoji="1"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kumimoji="1"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kumimoji="1"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kumimoji="1"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kumimoji="1"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kumimoji="1"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kumimoji="1"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kumimoji="1"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kumimoji="1"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kumimoji="1" sz="4209" kern="1200">
          <a:solidFill>
            <a:schemeClr val="tx1"/>
          </a:solidFill>
          <a:latin typeface="+mn-lt"/>
          <a:ea typeface="+mn-ea"/>
          <a:cs typeface="+mn-cs"/>
        </a:defRPr>
      </a:lvl9pPr>
    </p:bodyStyle>
    <p:otherStyle>
      <a:defPPr>
        <a:defRPr lang="en-US"/>
      </a:defPPr>
      <a:lvl1pPr marL="0" algn="l" defTabSz="2138324" rtl="0" eaLnBrk="1" latinLnBrk="0" hangingPunct="1">
        <a:defRPr kumimoji="1" sz="4209" kern="1200">
          <a:solidFill>
            <a:schemeClr val="tx1"/>
          </a:solidFill>
          <a:latin typeface="+mn-lt"/>
          <a:ea typeface="+mn-ea"/>
          <a:cs typeface="+mn-cs"/>
        </a:defRPr>
      </a:lvl1pPr>
      <a:lvl2pPr marL="1069162" algn="l" defTabSz="2138324" rtl="0" eaLnBrk="1" latinLnBrk="0" hangingPunct="1">
        <a:defRPr kumimoji="1" sz="4209" kern="1200">
          <a:solidFill>
            <a:schemeClr val="tx1"/>
          </a:solidFill>
          <a:latin typeface="+mn-lt"/>
          <a:ea typeface="+mn-ea"/>
          <a:cs typeface="+mn-cs"/>
        </a:defRPr>
      </a:lvl2pPr>
      <a:lvl3pPr marL="2138324" algn="l" defTabSz="2138324" rtl="0" eaLnBrk="1" latinLnBrk="0" hangingPunct="1">
        <a:defRPr kumimoji="1" sz="4209" kern="1200">
          <a:solidFill>
            <a:schemeClr val="tx1"/>
          </a:solidFill>
          <a:latin typeface="+mn-lt"/>
          <a:ea typeface="+mn-ea"/>
          <a:cs typeface="+mn-cs"/>
        </a:defRPr>
      </a:lvl3pPr>
      <a:lvl4pPr marL="3207487" algn="l" defTabSz="2138324" rtl="0" eaLnBrk="1" latinLnBrk="0" hangingPunct="1">
        <a:defRPr kumimoji="1" sz="4209" kern="1200">
          <a:solidFill>
            <a:schemeClr val="tx1"/>
          </a:solidFill>
          <a:latin typeface="+mn-lt"/>
          <a:ea typeface="+mn-ea"/>
          <a:cs typeface="+mn-cs"/>
        </a:defRPr>
      </a:lvl4pPr>
      <a:lvl5pPr marL="4276649" algn="l" defTabSz="2138324" rtl="0" eaLnBrk="1" latinLnBrk="0" hangingPunct="1">
        <a:defRPr kumimoji="1" sz="4209" kern="1200">
          <a:solidFill>
            <a:schemeClr val="tx1"/>
          </a:solidFill>
          <a:latin typeface="+mn-lt"/>
          <a:ea typeface="+mn-ea"/>
          <a:cs typeface="+mn-cs"/>
        </a:defRPr>
      </a:lvl5pPr>
      <a:lvl6pPr marL="5345811" algn="l" defTabSz="2138324" rtl="0" eaLnBrk="1" latinLnBrk="0" hangingPunct="1">
        <a:defRPr kumimoji="1" sz="4209" kern="1200">
          <a:solidFill>
            <a:schemeClr val="tx1"/>
          </a:solidFill>
          <a:latin typeface="+mn-lt"/>
          <a:ea typeface="+mn-ea"/>
          <a:cs typeface="+mn-cs"/>
        </a:defRPr>
      </a:lvl6pPr>
      <a:lvl7pPr marL="6414973" algn="l" defTabSz="2138324" rtl="0" eaLnBrk="1" latinLnBrk="0" hangingPunct="1">
        <a:defRPr kumimoji="1" sz="4209" kern="1200">
          <a:solidFill>
            <a:schemeClr val="tx1"/>
          </a:solidFill>
          <a:latin typeface="+mn-lt"/>
          <a:ea typeface="+mn-ea"/>
          <a:cs typeface="+mn-cs"/>
        </a:defRPr>
      </a:lvl7pPr>
      <a:lvl8pPr marL="7484135" algn="l" defTabSz="2138324" rtl="0" eaLnBrk="1" latinLnBrk="0" hangingPunct="1">
        <a:defRPr kumimoji="1" sz="4209" kern="1200">
          <a:solidFill>
            <a:schemeClr val="tx1"/>
          </a:solidFill>
          <a:latin typeface="+mn-lt"/>
          <a:ea typeface="+mn-ea"/>
          <a:cs typeface="+mn-cs"/>
        </a:defRPr>
      </a:lvl8pPr>
      <a:lvl9pPr marL="8553298" algn="l" defTabSz="2138324" rtl="0" eaLnBrk="1" latinLnBrk="0" hangingPunct="1">
        <a:defRPr kumimoji="1"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0CBB9D9-E775-4B68-9BAF-71CBC33C0F81}"/>
              </a:ext>
            </a:extLst>
          </p:cNvPr>
          <p:cNvSpPr/>
          <p:nvPr/>
        </p:nvSpPr>
        <p:spPr>
          <a:xfrm>
            <a:off x="0" y="31080835"/>
            <a:ext cx="21471201" cy="10713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B62B88BD-0165-431F-AD3A-678CB069E77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 contrast="5000"/>
                    </a14:imgEffect>
                  </a14:imgLayer>
                </a14:imgProps>
              </a:ext>
              <a:ext uri="{28A0092B-C50C-407E-A947-70E740481C1C}">
                <a14:useLocalDpi xmlns:a14="http://schemas.microsoft.com/office/drawing/2010/main" val="0"/>
              </a:ext>
            </a:extLst>
          </a:blip>
          <a:stretch>
            <a:fillRect/>
          </a:stretch>
        </p:blipFill>
        <p:spPr>
          <a:xfrm>
            <a:off x="3216425" y="12019238"/>
            <a:ext cx="14296198" cy="19061597"/>
          </a:xfrm>
          <a:prstGeom prst="rect">
            <a:avLst/>
          </a:prstGeom>
        </p:spPr>
      </p:pic>
      <p:sp>
        <p:nvSpPr>
          <p:cNvPr id="6" name="四角形: 角を丸くする 5">
            <a:extLst>
              <a:ext uri="{FF2B5EF4-FFF2-40B4-BE49-F238E27FC236}">
                <a16:creationId xmlns:a16="http://schemas.microsoft.com/office/drawing/2014/main" id="{F00949F4-05A4-4EA9-99AA-0A1F9D42E309}"/>
              </a:ext>
            </a:extLst>
          </p:cNvPr>
          <p:cNvSpPr/>
          <p:nvPr/>
        </p:nvSpPr>
        <p:spPr>
          <a:xfrm>
            <a:off x="506844" y="4059599"/>
            <a:ext cx="9782880" cy="6395006"/>
          </a:xfrm>
          <a:prstGeom prst="roundRect">
            <a:avLst>
              <a:gd name="adj" fmla="val 2977"/>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タイトル 1">
            <a:extLst>
              <a:ext uri="{FF2B5EF4-FFF2-40B4-BE49-F238E27FC236}">
                <a16:creationId xmlns:a16="http://schemas.microsoft.com/office/drawing/2014/main" id="{29938069-D687-45F2-8E67-808E08A61F73}"/>
              </a:ext>
            </a:extLst>
          </p:cNvPr>
          <p:cNvSpPr>
            <a:spLocks noGrp="1"/>
          </p:cNvSpPr>
          <p:nvPr>
            <p:ph type="title"/>
          </p:nvPr>
        </p:nvSpPr>
        <p:spPr>
          <a:xfrm>
            <a:off x="-5391352" y="-125705"/>
            <a:ext cx="31115000" cy="4682137"/>
          </a:xfrm>
        </p:spPr>
        <p:txBody>
          <a:bodyPr>
            <a:normAutofit/>
          </a:bodyPr>
          <a:lstStyle/>
          <a:p>
            <a:pPr algn="ctr">
              <a:lnSpc>
                <a:spcPct val="100000"/>
              </a:lnSpc>
            </a:pPr>
            <a:r>
              <a:rPr kumimoji="1" lang="en-US" altLang="ja-JP" sz="10000" b="1"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TPYLO</a:t>
            </a:r>
            <a:r>
              <a:rPr kumimoji="1" lang="ja-JP" altLang="en-US" sz="10000" b="1"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プロジェクト</a:t>
            </a:r>
            <a:br>
              <a:rPr kumimoji="1" lang="en-US" altLang="ja-JP" sz="10000" b="1"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br>
            <a:r>
              <a:rPr kumimoji="1" lang="en-US" altLang="ja-JP" sz="6000" b="1"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To Protect Your Loved Ones</a:t>
            </a:r>
            <a:br>
              <a:rPr kumimoji="1" lang="en-US" altLang="ja-JP" sz="6000" b="1"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br>
            <a:r>
              <a:rPr kumimoji="1" lang="en-US" altLang="ja-JP" sz="5000" b="1"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MIRS2003</a:t>
            </a:r>
            <a:endParaRPr kumimoji="1" lang="ja-JP" altLang="en-US" sz="5000" b="1" dirty="0">
              <a:solidFill>
                <a:schemeClr val="accent2">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98328FDE-E597-43BC-8BF8-DB194BC9CA46}"/>
              </a:ext>
            </a:extLst>
          </p:cNvPr>
          <p:cNvSpPr txBox="1"/>
          <p:nvPr/>
        </p:nvSpPr>
        <p:spPr>
          <a:xfrm>
            <a:off x="938261" y="4681671"/>
            <a:ext cx="6232426" cy="1335276"/>
          </a:xfrm>
          <a:prstGeom prst="rect">
            <a:avLst/>
          </a:prstGeom>
          <a:noFill/>
        </p:spPr>
        <p:txBody>
          <a:bodyPr wrap="square" lIns="103163" tIns="51581" rIns="103163" bIns="51581" rtlCol="0">
            <a:spAutoFit/>
          </a:bodyPr>
          <a:lstStyle/>
          <a:p>
            <a:r>
              <a:rPr lang="ja-JP" altLang="en-US" sz="8000" b="1" dirty="0">
                <a:solidFill>
                  <a:srgbClr val="FF0000"/>
                </a:solidFill>
                <a:latin typeface="UD デジタル 教科書体 NP-B" panose="02020700000000000000" pitchFamily="18" charset="-128"/>
                <a:ea typeface="UD デジタル 教科書体 NP-B" panose="02020700000000000000" pitchFamily="18" charset="-128"/>
              </a:rPr>
              <a:t>背景</a:t>
            </a:r>
            <a:endParaRPr lang="en-US" altLang="ja-JP" sz="8000" b="1"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9" name="コンテンツ プレースホルダー 10">
            <a:extLst>
              <a:ext uri="{FF2B5EF4-FFF2-40B4-BE49-F238E27FC236}">
                <a16:creationId xmlns:a16="http://schemas.microsoft.com/office/drawing/2014/main" id="{4AF7FA3B-CA35-4D4C-82DB-E4BD025A4FDF}"/>
              </a:ext>
            </a:extLst>
          </p:cNvPr>
          <p:cNvSpPr>
            <a:spLocks noGrp="1"/>
          </p:cNvSpPr>
          <p:nvPr>
            <p:ph idx="1"/>
          </p:nvPr>
        </p:nvSpPr>
        <p:spPr>
          <a:xfrm>
            <a:off x="1105240" y="6061698"/>
            <a:ext cx="9066340" cy="5337354"/>
          </a:xfrm>
        </p:spPr>
        <p:txBody>
          <a:bodyPr>
            <a:normAutofit/>
          </a:bodyPr>
          <a:lstStyle/>
          <a:p>
            <a:pPr>
              <a:lnSpc>
                <a:spcPct val="100000"/>
              </a:lnSpc>
              <a:spcBef>
                <a:spcPts val="3000"/>
              </a:spcBef>
            </a:pPr>
            <a:r>
              <a:rPr lang="ja-JP" altLang="en-US" sz="4500" b="1" dirty="0">
                <a:latin typeface="UD デジタル 教科書体 NP-B" panose="02020700000000000000" pitchFamily="18" charset="-128"/>
                <a:ea typeface="UD デジタル 教科書体 NP-B" panose="02020700000000000000" pitchFamily="18" charset="-128"/>
              </a:rPr>
              <a:t>新型コロナウイルスにより注目を浴びている手指の消毒を終息後も続けてもらうために開発</a:t>
            </a:r>
            <a:endParaRPr lang="en-US" altLang="ja-JP" sz="4500" b="1" dirty="0">
              <a:latin typeface="UD デジタル 教科書体 NP-B" panose="02020700000000000000" pitchFamily="18" charset="-128"/>
              <a:ea typeface="UD デジタル 教科書体 NP-B" panose="02020700000000000000" pitchFamily="18" charset="-128"/>
            </a:endParaRPr>
          </a:p>
          <a:p>
            <a:pPr>
              <a:lnSpc>
                <a:spcPct val="100000"/>
              </a:lnSpc>
              <a:spcBef>
                <a:spcPts val="3000"/>
              </a:spcBef>
            </a:pPr>
            <a:r>
              <a:rPr lang="ja-JP" altLang="en-US" sz="4500" b="1" dirty="0">
                <a:latin typeface="UD デジタル 教科書体 NP-B" panose="02020700000000000000" pitchFamily="18" charset="-128"/>
                <a:ea typeface="UD デジタル 教科書体 NP-B" panose="02020700000000000000" pitchFamily="18" charset="-128"/>
              </a:rPr>
              <a:t>手指の消毒が</a:t>
            </a:r>
            <a:r>
              <a:rPr lang="ja-JP" altLang="en-US" sz="4500" b="1" dirty="0">
                <a:latin typeface="Century" panose="02040604050505020304" pitchFamily="18" charset="0"/>
                <a:ea typeface="UD デジタル 教科書体 NP-B" panose="02020700000000000000" pitchFamily="18" charset="-128"/>
              </a:rPr>
              <a:t>重要</a:t>
            </a:r>
            <a:r>
              <a:rPr lang="ja-JP" altLang="en-US" sz="4500" b="1" dirty="0">
                <a:latin typeface="UD デジタル 教科書体 NP-B" panose="02020700000000000000" pitchFamily="18" charset="-128"/>
                <a:ea typeface="UD デジタル 教科書体 NP-B" panose="02020700000000000000" pitchFamily="18" charset="-128"/>
              </a:rPr>
              <a:t>である図書館がターゲット</a:t>
            </a:r>
            <a:endParaRPr lang="en-US" altLang="ja-JP" sz="4500" b="1"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id="{91C0C09B-CE64-4074-9040-74E6FD3B76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0350" y="160557"/>
            <a:ext cx="5054576" cy="3790931"/>
          </a:xfrm>
          <a:prstGeom prst="rect">
            <a:avLst/>
          </a:prstGeom>
        </p:spPr>
      </p:pic>
      <p:sp>
        <p:nvSpPr>
          <p:cNvPr id="11" name="四角形: 角を丸くする 10">
            <a:extLst>
              <a:ext uri="{FF2B5EF4-FFF2-40B4-BE49-F238E27FC236}">
                <a16:creationId xmlns:a16="http://schemas.microsoft.com/office/drawing/2014/main" id="{AE8459B4-0CE0-4F27-B37E-A57EA138C94A}"/>
              </a:ext>
            </a:extLst>
          </p:cNvPr>
          <p:cNvSpPr/>
          <p:nvPr/>
        </p:nvSpPr>
        <p:spPr>
          <a:xfrm>
            <a:off x="10690324" y="5045651"/>
            <a:ext cx="10186457" cy="5478478"/>
          </a:xfrm>
          <a:prstGeom prst="roundRect">
            <a:avLst>
              <a:gd name="adj" fmla="val 2977"/>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 name="テキスト ボックス 11">
            <a:extLst>
              <a:ext uri="{FF2B5EF4-FFF2-40B4-BE49-F238E27FC236}">
                <a16:creationId xmlns:a16="http://schemas.microsoft.com/office/drawing/2014/main" id="{D62221AF-E374-468E-89BB-9C6EA3D4BBDE}"/>
              </a:ext>
            </a:extLst>
          </p:cNvPr>
          <p:cNvSpPr txBox="1"/>
          <p:nvPr/>
        </p:nvSpPr>
        <p:spPr>
          <a:xfrm>
            <a:off x="10914638" y="5500879"/>
            <a:ext cx="13661670" cy="1335276"/>
          </a:xfrm>
          <a:prstGeom prst="rect">
            <a:avLst/>
          </a:prstGeom>
          <a:noFill/>
        </p:spPr>
        <p:txBody>
          <a:bodyPr wrap="square" lIns="103163" tIns="51581" rIns="103163" bIns="51581" rtlCol="0">
            <a:spAutoFit/>
          </a:bodyPr>
          <a:lstStyle/>
          <a:p>
            <a:r>
              <a:rPr lang="ja-JP" altLang="en-US" sz="8000" b="1" dirty="0">
                <a:solidFill>
                  <a:srgbClr val="FF0000"/>
                </a:solidFill>
                <a:latin typeface="UD デジタル 教科書体 NP-B" panose="02020700000000000000" pitchFamily="18" charset="-128"/>
                <a:ea typeface="UD デジタル 教科書体 NP-B" panose="02020700000000000000" pitchFamily="18" charset="-128"/>
              </a:rPr>
              <a:t>どんなロボット？</a:t>
            </a:r>
            <a:endParaRPr lang="en-US" altLang="ja-JP" sz="8000" b="1"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3" name="コンテンツ プレースホルダー 10">
            <a:extLst>
              <a:ext uri="{FF2B5EF4-FFF2-40B4-BE49-F238E27FC236}">
                <a16:creationId xmlns:a16="http://schemas.microsoft.com/office/drawing/2014/main" id="{52006811-A25D-4EB5-979E-6E5BF492F4B9}"/>
              </a:ext>
            </a:extLst>
          </p:cNvPr>
          <p:cNvSpPr txBox="1">
            <a:spLocks/>
          </p:cNvSpPr>
          <p:nvPr/>
        </p:nvSpPr>
        <p:spPr>
          <a:xfrm>
            <a:off x="11346816" y="6942882"/>
            <a:ext cx="9254856" cy="5482465"/>
          </a:xfrm>
          <a:prstGeom prst="rect">
            <a:avLst/>
          </a:prstGeom>
        </p:spPr>
        <p:txBody>
          <a:bodyPr vert="horz" lIns="91440" tIns="45720" rIns="91440" bIns="45720" rtlCol="0">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kumimoji="1"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kumimoji="1"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kumimoji="1"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9pPr>
          </a:lstStyle>
          <a:p>
            <a:pPr>
              <a:lnSpc>
                <a:spcPct val="100000"/>
              </a:lnSpc>
              <a:spcBef>
                <a:spcPts val="3000"/>
              </a:spcBef>
            </a:pPr>
            <a:r>
              <a:rPr lang="ja-JP" altLang="en-US" sz="4500" b="1" dirty="0">
                <a:latin typeface="UD デジタル 教科書体 NP-B" panose="02020700000000000000" pitchFamily="18" charset="-128"/>
                <a:ea typeface="UD デジタル 教科書体 NP-B" panose="02020700000000000000" pitchFamily="18" charset="-128"/>
              </a:rPr>
              <a:t>図書館内を自律走行する</a:t>
            </a:r>
          </a:p>
          <a:p>
            <a:pPr>
              <a:lnSpc>
                <a:spcPct val="100000"/>
              </a:lnSpc>
              <a:spcBef>
                <a:spcPts val="3000"/>
              </a:spcBef>
            </a:pPr>
            <a:r>
              <a:rPr lang="ja-JP" altLang="en-US" sz="4500" b="1" dirty="0">
                <a:latin typeface="UD デジタル 教科書体 NP-B" panose="02020700000000000000" pitchFamily="18" charset="-128"/>
                <a:ea typeface="UD デジタル 教科書体 NP-B" panose="02020700000000000000" pitchFamily="18" charset="-128"/>
              </a:rPr>
              <a:t>人がいたら近づき，消毒を促す</a:t>
            </a:r>
          </a:p>
          <a:p>
            <a:pPr>
              <a:lnSpc>
                <a:spcPct val="100000"/>
              </a:lnSpc>
              <a:spcBef>
                <a:spcPts val="3000"/>
              </a:spcBef>
            </a:pPr>
            <a:r>
              <a:rPr lang="ja-JP" altLang="en-US" sz="4500" b="1" dirty="0">
                <a:latin typeface="UD デジタル 教科書体 NP-B" panose="02020700000000000000" pitchFamily="18" charset="-128"/>
                <a:ea typeface="UD デジタル 教科書体 NP-B" panose="02020700000000000000" pitchFamily="18" charset="-128"/>
              </a:rPr>
              <a:t>手指に消毒液を噴射する</a:t>
            </a:r>
          </a:p>
          <a:p>
            <a:pPr>
              <a:lnSpc>
                <a:spcPct val="100000"/>
              </a:lnSpc>
              <a:spcBef>
                <a:spcPts val="3000"/>
              </a:spcBef>
            </a:pPr>
            <a:endParaRPr lang="ja-JP" altLang="en-US" sz="4500" b="1" dirty="0">
              <a:latin typeface="UD デジタル 教科書体 NP-B" panose="02020700000000000000" pitchFamily="18" charset="-128"/>
              <a:ea typeface="UD デジタル 教科書体 NP-B" panose="02020700000000000000" pitchFamily="18" charset="-128"/>
            </a:endParaRPr>
          </a:p>
        </p:txBody>
      </p:sp>
      <p:sp>
        <p:nvSpPr>
          <p:cNvPr id="14" name="四角形: 角を丸くする 13">
            <a:extLst>
              <a:ext uri="{FF2B5EF4-FFF2-40B4-BE49-F238E27FC236}">
                <a16:creationId xmlns:a16="http://schemas.microsoft.com/office/drawing/2014/main" id="{0129C6E6-320E-4285-951B-DA6A7516E33F}"/>
              </a:ext>
            </a:extLst>
          </p:cNvPr>
          <p:cNvSpPr/>
          <p:nvPr/>
        </p:nvSpPr>
        <p:spPr>
          <a:xfrm>
            <a:off x="506844" y="11093224"/>
            <a:ext cx="7710131" cy="6395006"/>
          </a:xfrm>
          <a:prstGeom prst="roundRect">
            <a:avLst>
              <a:gd name="adj" fmla="val 2977"/>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 name="テキスト ボックス 14">
            <a:extLst>
              <a:ext uri="{FF2B5EF4-FFF2-40B4-BE49-F238E27FC236}">
                <a16:creationId xmlns:a16="http://schemas.microsoft.com/office/drawing/2014/main" id="{D33050FC-1171-4E35-99B1-5162D8BF8A0C}"/>
              </a:ext>
            </a:extLst>
          </p:cNvPr>
          <p:cNvSpPr txBox="1"/>
          <p:nvPr/>
        </p:nvSpPr>
        <p:spPr>
          <a:xfrm>
            <a:off x="694869" y="11468576"/>
            <a:ext cx="12468687" cy="1335276"/>
          </a:xfrm>
          <a:prstGeom prst="rect">
            <a:avLst/>
          </a:prstGeom>
          <a:noFill/>
        </p:spPr>
        <p:txBody>
          <a:bodyPr wrap="square" lIns="103163" tIns="51581" rIns="103163" bIns="51581" rtlCol="0">
            <a:spAutoFit/>
          </a:bodyPr>
          <a:lstStyle/>
          <a:p>
            <a:r>
              <a:rPr lang="ja-JP" altLang="en-US" sz="8000" b="1" dirty="0">
                <a:solidFill>
                  <a:srgbClr val="FF0000"/>
                </a:solidFill>
                <a:latin typeface="UD デジタル 教科書体 NP-B" panose="02020700000000000000" pitchFamily="18" charset="-128"/>
                <a:ea typeface="UD デジタル 教科書体 NP-B" panose="02020700000000000000" pitchFamily="18" charset="-128"/>
              </a:rPr>
              <a:t>自律移動機能</a:t>
            </a:r>
            <a:endParaRPr lang="en-US" altLang="ja-JP" sz="8000" b="1"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6" name="コンテンツ プレースホルダー 10">
            <a:extLst>
              <a:ext uri="{FF2B5EF4-FFF2-40B4-BE49-F238E27FC236}">
                <a16:creationId xmlns:a16="http://schemas.microsoft.com/office/drawing/2014/main" id="{3C4E8D85-FC4E-43D1-A121-3761D0A7347A}"/>
              </a:ext>
            </a:extLst>
          </p:cNvPr>
          <p:cNvSpPr txBox="1">
            <a:spLocks/>
          </p:cNvSpPr>
          <p:nvPr/>
        </p:nvSpPr>
        <p:spPr>
          <a:xfrm>
            <a:off x="1024445" y="12796441"/>
            <a:ext cx="6797494" cy="5488731"/>
          </a:xfrm>
          <a:prstGeom prst="rect">
            <a:avLst/>
          </a:prstGeom>
        </p:spPr>
        <p:txBody>
          <a:bodyPr vert="horz" lIns="91440" tIns="45720" rIns="91440" bIns="45720" rtlCol="0">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kumimoji="1"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kumimoji="1"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kumimoji="1"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9pPr>
          </a:lstStyle>
          <a:p>
            <a:pPr>
              <a:lnSpc>
                <a:spcPct val="100000"/>
              </a:lnSpc>
              <a:spcBef>
                <a:spcPts val="3000"/>
              </a:spcBef>
            </a:pPr>
            <a:r>
              <a:rPr lang="ja-JP" altLang="en-US" sz="4500" b="1" dirty="0">
                <a:latin typeface="UD デジタル 教科書体 NP-B" panose="02020700000000000000" pitchFamily="18" charset="-128"/>
                <a:ea typeface="UD デジタル 教科書体 NP-B" panose="02020700000000000000" pitchFamily="18" charset="-128"/>
              </a:rPr>
              <a:t>超音波センサ，タッチセンサで実現する</a:t>
            </a:r>
            <a:endParaRPr lang="en-US" altLang="ja-JP" sz="4500" b="1" dirty="0">
              <a:latin typeface="UD デジタル 教科書体 NP-B" panose="02020700000000000000" pitchFamily="18" charset="-128"/>
              <a:ea typeface="UD デジタル 教科書体 NP-B" panose="02020700000000000000" pitchFamily="18" charset="-128"/>
            </a:endParaRPr>
          </a:p>
          <a:p>
            <a:pPr>
              <a:lnSpc>
                <a:spcPct val="100000"/>
              </a:lnSpc>
              <a:spcBef>
                <a:spcPts val="3000"/>
              </a:spcBef>
            </a:pPr>
            <a:r>
              <a:rPr lang="ja-JP" altLang="en-US" sz="4500" b="1" dirty="0">
                <a:latin typeface="UD デジタル 教科書体 NP-B" panose="02020700000000000000" pitchFamily="18" charset="-128"/>
                <a:ea typeface="UD デジタル 教科書体 NP-B" panose="02020700000000000000" pitchFamily="18" charset="-128"/>
              </a:rPr>
              <a:t>超音波センサ，タッチセンサ反応後ではそれぞれ異なる動作をする</a:t>
            </a:r>
            <a:endParaRPr lang="en-US" altLang="ja-JP" sz="4500" b="1" dirty="0">
              <a:latin typeface="UD デジタル 教科書体 NP-B" panose="02020700000000000000" pitchFamily="18" charset="-128"/>
              <a:ea typeface="UD デジタル 教科書体 NP-B" panose="02020700000000000000" pitchFamily="18" charset="-128"/>
            </a:endParaRPr>
          </a:p>
        </p:txBody>
      </p:sp>
      <p:sp>
        <p:nvSpPr>
          <p:cNvPr id="17" name="四角形: 角を丸くする 16">
            <a:extLst>
              <a:ext uri="{FF2B5EF4-FFF2-40B4-BE49-F238E27FC236}">
                <a16:creationId xmlns:a16="http://schemas.microsoft.com/office/drawing/2014/main" id="{1370923C-15A5-47F3-ADB8-B1ED5AF5934B}"/>
              </a:ext>
            </a:extLst>
          </p:cNvPr>
          <p:cNvSpPr/>
          <p:nvPr/>
        </p:nvSpPr>
        <p:spPr>
          <a:xfrm>
            <a:off x="13121089" y="11095032"/>
            <a:ext cx="7874733" cy="10475259"/>
          </a:xfrm>
          <a:prstGeom prst="roundRect">
            <a:avLst>
              <a:gd name="adj" fmla="val 2977"/>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8" name="テキスト ボックス 17">
            <a:extLst>
              <a:ext uri="{FF2B5EF4-FFF2-40B4-BE49-F238E27FC236}">
                <a16:creationId xmlns:a16="http://schemas.microsoft.com/office/drawing/2014/main" id="{711ECC95-38EA-43D9-A2BE-B9B33CF6F907}"/>
              </a:ext>
            </a:extLst>
          </p:cNvPr>
          <p:cNvSpPr txBox="1"/>
          <p:nvPr/>
        </p:nvSpPr>
        <p:spPr>
          <a:xfrm>
            <a:off x="13317310" y="11500594"/>
            <a:ext cx="12468687" cy="2566382"/>
          </a:xfrm>
          <a:prstGeom prst="rect">
            <a:avLst/>
          </a:prstGeom>
          <a:noFill/>
        </p:spPr>
        <p:txBody>
          <a:bodyPr wrap="square" lIns="103163" tIns="51581" rIns="103163" bIns="51581" rtlCol="0">
            <a:spAutoFit/>
          </a:bodyPr>
          <a:lstStyle/>
          <a:p>
            <a:r>
              <a:rPr lang="ja-JP" altLang="en-US" sz="8000" b="1" dirty="0">
                <a:solidFill>
                  <a:srgbClr val="FF0000"/>
                </a:solidFill>
                <a:latin typeface="UD デジタル 教科書体 NP-B" panose="02020700000000000000" pitchFamily="18" charset="-128"/>
                <a:ea typeface="UD デジタル 教科書体 NP-B" panose="02020700000000000000" pitchFamily="18" charset="-128"/>
              </a:rPr>
              <a:t>人検知・</a:t>
            </a:r>
            <a:endParaRPr lang="en-US" altLang="ja-JP" sz="8000" b="1"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8000" b="1" dirty="0">
                <a:solidFill>
                  <a:srgbClr val="FF0000"/>
                </a:solidFill>
                <a:latin typeface="UD デジタル 教科書体 NP-B" panose="02020700000000000000" pitchFamily="18" charset="-128"/>
                <a:ea typeface="UD デジタル 教科書体 NP-B" panose="02020700000000000000" pitchFamily="18" charset="-128"/>
              </a:rPr>
              <a:t>接近機能</a:t>
            </a:r>
            <a:endParaRPr lang="en-US" altLang="ja-JP" sz="8000" b="1"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9" name="コンテンツ プレースホルダー 10">
            <a:extLst>
              <a:ext uri="{FF2B5EF4-FFF2-40B4-BE49-F238E27FC236}">
                <a16:creationId xmlns:a16="http://schemas.microsoft.com/office/drawing/2014/main" id="{6D681214-CDD1-4DE6-9052-934B7815E52F}"/>
              </a:ext>
            </a:extLst>
          </p:cNvPr>
          <p:cNvSpPr txBox="1">
            <a:spLocks/>
          </p:cNvSpPr>
          <p:nvPr/>
        </p:nvSpPr>
        <p:spPr>
          <a:xfrm>
            <a:off x="13704712" y="14035216"/>
            <a:ext cx="7238091" cy="5432686"/>
          </a:xfrm>
          <a:prstGeom prst="rect">
            <a:avLst/>
          </a:prstGeom>
        </p:spPr>
        <p:txBody>
          <a:bodyPr vert="horz" lIns="91440" tIns="45720" rIns="91440" bIns="45720" rtlCol="0">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kumimoji="1"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kumimoji="1"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kumimoji="1"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9pPr>
          </a:lstStyle>
          <a:p>
            <a:pPr>
              <a:lnSpc>
                <a:spcPct val="100000"/>
              </a:lnSpc>
              <a:spcBef>
                <a:spcPts val="3000"/>
              </a:spcBef>
            </a:pPr>
            <a:r>
              <a:rPr lang="ja-JP" altLang="en-US" sz="4500" b="1" dirty="0">
                <a:latin typeface="UD デジタル 教科書体 NP-B" panose="02020700000000000000" pitchFamily="18" charset="-128"/>
                <a:ea typeface="UD デジタル 教科書体 NP-B" panose="02020700000000000000" pitchFamily="18" charset="-128"/>
              </a:rPr>
              <a:t>カメラの画像から</a:t>
            </a:r>
            <a:r>
              <a:rPr lang="en-US" altLang="ja-JP" sz="4500" b="1" dirty="0">
                <a:latin typeface="UD デジタル 教科書体 NP-B" panose="02020700000000000000" pitchFamily="18" charset="-128"/>
                <a:ea typeface="UD デジタル 教科書体 NP-B" panose="02020700000000000000" pitchFamily="18" charset="-128"/>
              </a:rPr>
              <a:t>OpenCV</a:t>
            </a:r>
            <a:r>
              <a:rPr lang="ja-JP" altLang="en-US" sz="4500" b="1" dirty="0">
                <a:latin typeface="UD デジタル 教科書体 NP-B" panose="02020700000000000000" pitchFamily="18" charset="-128"/>
                <a:ea typeface="UD デジタル 教科書体 NP-B" panose="02020700000000000000" pitchFamily="18" charset="-128"/>
              </a:rPr>
              <a:t>を用いて人を検知する</a:t>
            </a:r>
            <a:endParaRPr lang="en-US" altLang="ja-JP" sz="4500" b="1" dirty="0">
              <a:latin typeface="UD デジタル 教科書体 NP-B" panose="02020700000000000000" pitchFamily="18" charset="-128"/>
              <a:ea typeface="UD デジタル 教科書体 NP-B" panose="02020700000000000000" pitchFamily="18" charset="-128"/>
            </a:endParaRPr>
          </a:p>
          <a:p>
            <a:pPr>
              <a:lnSpc>
                <a:spcPct val="100000"/>
              </a:lnSpc>
              <a:spcBef>
                <a:spcPts val="3000"/>
              </a:spcBef>
            </a:pPr>
            <a:r>
              <a:rPr lang="ja-JP" altLang="en-US" sz="4500" b="1" dirty="0">
                <a:latin typeface="UD デジタル 教科書体 NP-B" panose="02020700000000000000" pitchFamily="18" charset="-128"/>
                <a:ea typeface="UD デジタル 教科書体 NP-B" panose="02020700000000000000" pitchFamily="18" charset="-128"/>
              </a:rPr>
              <a:t>人を追跡し，接近する</a:t>
            </a:r>
            <a:endParaRPr lang="en-US" altLang="ja-JP" sz="4500" b="1" dirty="0">
              <a:latin typeface="UD デジタル 教科書体 NP-B" panose="02020700000000000000" pitchFamily="18" charset="-128"/>
              <a:ea typeface="UD デジタル 教科書体 NP-B" panose="02020700000000000000" pitchFamily="18" charset="-128"/>
            </a:endParaRPr>
          </a:p>
          <a:p>
            <a:pPr>
              <a:lnSpc>
                <a:spcPct val="100000"/>
              </a:lnSpc>
              <a:spcBef>
                <a:spcPts val="3000"/>
              </a:spcBef>
            </a:pPr>
            <a:endParaRPr lang="en-US" altLang="ja-JP" sz="4500" b="1" dirty="0">
              <a:latin typeface="UD デジタル 教科書体 NP-B" panose="02020700000000000000" pitchFamily="18" charset="-128"/>
              <a:ea typeface="UD デジタル 教科書体 NP-B" panose="02020700000000000000" pitchFamily="18" charset="-128"/>
            </a:endParaRPr>
          </a:p>
        </p:txBody>
      </p:sp>
      <p:sp>
        <p:nvSpPr>
          <p:cNvPr id="20" name="四角形: 角を丸くする 19">
            <a:extLst>
              <a:ext uri="{FF2B5EF4-FFF2-40B4-BE49-F238E27FC236}">
                <a16:creationId xmlns:a16="http://schemas.microsoft.com/office/drawing/2014/main" id="{2C817FC3-C910-448A-847E-0D509185FAE4}"/>
              </a:ext>
            </a:extLst>
          </p:cNvPr>
          <p:cNvSpPr/>
          <p:nvPr/>
        </p:nvSpPr>
        <p:spPr>
          <a:xfrm>
            <a:off x="14513058" y="22377756"/>
            <a:ext cx="6464830" cy="8423326"/>
          </a:xfrm>
          <a:prstGeom prst="roundRect">
            <a:avLst>
              <a:gd name="adj" fmla="val 2977"/>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1" name="テキスト ボックス 20">
            <a:extLst>
              <a:ext uri="{FF2B5EF4-FFF2-40B4-BE49-F238E27FC236}">
                <a16:creationId xmlns:a16="http://schemas.microsoft.com/office/drawing/2014/main" id="{4CF8D375-889A-4EB9-98CA-E37920291D10}"/>
              </a:ext>
            </a:extLst>
          </p:cNvPr>
          <p:cNvSpPr txBox="1"/>
          <p:nvPr/>
        </p:nvSpPr>
        <p:spPr>
          <a:xfrm>
            <a:off x="14572922" y="22615209"/>
            <a:ext cx="6559685" cy="2566382"/>
          </a:xfrm>
          <a:prstGeom prst="rect">
            <a:avLst/>
          </a:prstGeom>
          <a:noFill/>
        </p:spPr>
        <p:txBody>
          <a:bodyPr wrap="square" lIns="103163" tIns="51581" rIns="103163" bIns="51581" rtlCol="0">
            <a:spAutoFit/>
          </a:bodyPr>
          <a:lstStyle/>
          <a:p>
            <a:r>
              <a:rPr lang="ja-JP" altLang="en-US" sz="8000" b="1" dirty="0">
                <a:solidFill>
                  <a:srgbClr val="FF0000"/>
                </a:solidFill>
                <a:latin typeface="UD デジタル 教科書体 NP-B" panose="02020700000000000000" pitchFamily="18" charset="-128"/>
                <a:ea typeface="UD デジタル 教科書体 NP-B" panose="02020700000000000000" pitchFamily="18" charset="-128"/>
              </a:rPr>
              <a:t>消毒呼びかけ機能</a:t>
            </a:r>
            <a:endParaRPr lang="en-US" altLang="ja-JP" sz="8000" b="1"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2" name="コンテンツ プレースホルダー 10">
            <a:extLst>
              <a:ext uri="{FF2B5EF4-FFF2-40B4-BE49-F238E27FC236}">
                <a16:creationId xmlns:a16="http://schemas.microsoft.com/office/drawing/2014/main" id="{F722EF89-A73B-4591-B235-B23DA1C20FA0}"/>
              </a:ext>
            </a:extLst>
          </p:cNvPr>
          <p:cNvSpPr txBox="1">
            <a:spLocks/>
          </p:cNvSpPr>
          <p:nvPr/>
        </p:nvSpPr>
        <p:spPr>
          <a:xfrm>
            <a:off x="14666164" y="25120696"/>
            <a:ext cx="5702920" cy="2782291"/>
          </a:xfrm>
          <a:prstGeom prst="rect">
            <a:avLst/>
          </a:prstGeom>
        </p:spPr>
        <p:txBody>
          <a:bodyPr vert="horz" lIns="91440" tIns="45720" rIns="91440" bIns="45720" rtlCol="0">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kumimoji="1"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kumimoji="1"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kumimoji="1"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9pPr>
          </a:lstStyle>
          <a:p>
            <a:pPr>
              <a:lnSpc>
                <a:spcPct val="100000"/>
              </a:lnSpc>
              <a:spcBef>
                <a:spcPts val="1000"/>
              </a:spcBef>
            </a:pPr>
            <a:r>
              <a:rPr lang="ja-JP" altLang="en-US" sz="4500" b="1" dirty="0">
                <a:latin typeface="UD デジタル 教科書体 NP-B" panose="02020700000000000000" pitchFamily="18" charset="-128"/>
                <a:ea typeface="UD デジタル 教科書体 NP-B" panose="02020700000000000000" pitchFamily="18" charset="-128"/>
              </a:rPr>
              <a:t>ディスプレイ，音声（</a:t>
            </a:r>
            <a:r>
              <a:rPr lang="en-US" altLang="ja-JP" sz="4500" b="1" dirty="0">
                <a:latin typeface="UD デジタル 教科書体 NP-B" panose="02020700000000000000" pitchFamily="18" charset="-128"/>
                <a:ea typeface="UD デジタル 教科書体 NP-B" panose="02020700000000000000" pitchFamily="18" charset="-128"/>
              </a:rPr>
              <a:t>OFF</a:t>
            </a:r>
            <a:r>
              <a:rPr lang="ja-JP" altLang="en-US" sz="4500" b="1" dirty="0">
                <a:latin typeface="UD デジタル 教科書体 NP-B" panose="02020700000000000000" pitchFamily="18" charset="-128"/>
                <a:ea typeface="UD デジタル 教科書体 NP-B" panose="02020700000000000000" pitchFamily="18" charset="-128"/>
              </a:rPr>
              <a:t>可）を用いて消毒を促す</a:t>
            </a:r>
            <a:endParaRPr lang="en-US" altLang="ja-JP" sz="4500" b="1" dirty="0">
              <a:latin typeface="UD デジタル 教科書体 NP-B" panose="02020700000000000000" pitchFamily="18" charset="-128"/>
              <a:ea typeface="UD デジタル 教科書体 NP-B" panose="02020700000000000000" pitchFamily="18" charset="-128"/>
            </a:endParaRPr>
          </a:p>
        </p:txBody>
      </p:sp>
      <p:pic>
        <p:nvPicPr>
          <p:cNvPr id="23" name="図 22">
            <a:extLst>
              <a:ext uri="{FF2B5EF4-FFF2-40B4-BE49-F238E27FC236}">
                <a16:creationId xmlns:a16="http://schemas.microsoft.com/office/drawing/2014/main" id="{3FFFD37B-E07D-49CF-A950-E679E70B48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04712" y="17613621"/>
            <a:ext cx="6173424" cy="3535443"/>
          </a:xfrm>
          <a:prstGeom prst="rect">
            <a:avLst/>
          </a:prstGeom>
          <a:ln w="12700">
            <a:solidFill>
              <a:schemeClr val="accent2">
                <a:lumMod val="60000"/>
                <a:lumOff val="40000"/>
              </a:schemeClr>
            </a:solidFill>
          </a:ln>
        </p:spPr>
      </p:pic>
      <p:pic>
        <p:nvPicPr>
          <p:cNvPr id="24" name="図 23">
            <a:extLst>
              <a:ext uri="{FF2B5EF4-FFF2-40B4-BE49-F238E27FC236}">
                <a16:creationId xmlns:a16="http://schemas.microsoft.com/office/drawing/2014/main" id="{B563D818-C40A-450E-BF6D-81327E982C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83203" y="27271427"/>
            <a:ext cx="5538987" cy="3452843"/>
          </a:xfrm>
          <a:prstGeom prst="rect">
            <a:avLst/>
          </a:prstGeom>
          <a:ln>
            <a:solidFill>
              <a:schemeClr val="accent2">
                <a:lumMod val="60000"/>
                <a:lumOff val="40000"/>
              </a:schemeClr>
            </a:solidFill>
          </a:ln>
        </p:spPr>
      </p:pic>
      <p:sp>
        <p:nvSpPr>
          <p:cNvPr id="25" name="四角形: 角を丸くする 24">
            <a:extLst>
              <a:ext uri="{FF2B5EF4-FFF2-40B4-BE49-F238E27FC236}">
                <a16:creationId xmlns:a16="http://schemas.microsoft.com/office/drawing/2014/main" id="{6FF10343-AC54-41C0-8741-88D33517A926}"/>
              </a:ext>
            </a:extLst>
          </p:cNvPr>
          <p:cNvSpPr/>
          <p:nvPr/>
        </p:nvSpPr>
        <p:spPr>
          <a:xfrm>
            <a:off x="405737" y="18217761"/>
            <a:ext cx="7286611" cy="12583321"/>
          </a:xfrm>
          <a:prstGeom prst="roundRect">
            <a:avLst>
              <a:gd name="adj" fmla="val 2977"/>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6" name="テキスト ボックス 25">
            <a:extLst>
              <a:ext uri="{FF2B5EF4-FFF2-40B4-BE49-F238E27FC236}">
                <a16:creationId xmlns:a16="http://schemas.microsoft.com/office/drawing/2014/main" id="{4E029799-6E6D-4B15-8C27-4EC75C32447C}"/>
              </a:ext>
            </a:extLst>
          </p:cNvPr>
          <p:cNvSpPr txBox="1"/>
          <p:nvPr/>
        </p:nvSpPr>
        <p:spPr>
          <a:xfrm>
            <a:off x="387803" y="18568415"/>
            <a:ext cx="8483685" cy="1335276"/>
          </a:xfrm>
          <a:prstGeom prst="rect">
            <a:avLst/>
          </a:prstGeom>
          <a:noFill/>
        </p:spPr>
        <p:txBody>
          <a:bodyPr wrap="square" lIns="103163" tIns="51581" rIns="103163" bIns="51581" rtlCol="0">
            <a:spAutoFit/>
          </a:bodyPr>
          <a:lstStyle/>
          <a:p>
            <a:r>
              <a:rPr lang="ja-JP" altLang="en-US" sz="8000" b="1" dirty="0">
                <a:solidFill>
                  <a:srgbClr val="FF0000"/>
                </a:solidFill>
                <a:latin typeface="UD デジタル 教科書体 NP-B" panose="02020700000000000000" pitchFamily="18" charset="-128"/>
                <a:ea typeface="UD デジタル 教科書体 NP-B" panose="02020700000000000000" pitchFamily="18" charset="-128"/>
              </a:rPr>
              <a:t>消毒液噴射機能</a:t>
            </a:r>
            <a:endParaRPr lang="en-US" altLang="ja-JP" sz="8000" b="1"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7" name="コンテンツ プレースホルダー 10">
            <a:extLst>
              <a:ext uri="{FF2B5EF4-FFF2-40B4-BE49-F238E27FC236}">
                <a16:creationId xmlns:a16="http://schemas.microsoft.com/office/drawing/2014/main" id="{AB5DD746-2508-4154-A62B-0CD725C8F39E}"/>
              </a:ext>
            </a:extLst>
          </p:cNvPr>
          <p:cNvSpPr txBox="1">
            <a:spLocks/>
          </p:cNvSpPr>
          <p:nvPr/>
        </p:nvSpPr>
        <p:spPr>
          <a:xfrm>
            <a:off x="850912" y="20155278"/>
            <a:ext cx="6130372" cy="3394452"/>
          </a:xfrm>
          <a:prstGeom prst="rect">
            <a:avLst/>
          </a:prstGeom>
        </p:spPr>
        <p:txBody>
          <a:bodyPr vert="horz" lIns="91440" tIns="45720" rIns="91440" bIns="45720" rtlCol="0">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kumimoji="1"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kumimoji="1"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kumimoji="1"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9pPr>
          </a:lstStyle>
          <a:p>
            <a:pPr>
              <a:lnSpc>
                <a:spcPct val="100000"/>
              </a:lnSpc>
              <a:spcBef>
                <a:spcPts val="1000"/>
              </a:spcBef>
            </a:pPr>
            <a:r>
              <a:rPr lang="ja-JP" altLang="en-US" sz="4500" b="1" dirty="0">
                <a:latin typeface="UD デジタル 教科書体 NP-B" panose="02020700000000000000" pitchFamily="18" charset="-128"/>
                <a:ea typeface="UD デジタル 教科書体 NP-B" panose="02020700000000000000" pitchFamily="18" charset="-128"/>
              </a:rPr>
              <a:t>一から設計した機構を用いて市販ボトルを押し込むことで消毒液を噴射する</a:t>
            </a:r>
            <a:endParaRPr lang="en-US" altLang="ja-JP" sz="4500" b="1" dirty="0">
              <a:latin typeface="UD デジタル 教科書体 NP-B" panose="02020700000000000000" pitchFamily="18" charset="-128"/>
              <a:ea typeface="UD デジタル 教科書体 NP-B" panose="02020700000000000000" pitchFamily="18" charset="-128"/>
            </a:endParaRPr>
          </a:p>
        </p:txBody>
      </p:sp>
      <p:pic>
        <p:nvPicPr>
          <p:cNvPr id="28" name="図 27">
            <a:extLst>
              <a:ext uri="{FF2B5EF4-FFF2-40B4-BE49-F238E27FC236}">
                <a16:creationId xmlns:a16="http://schemas.microsoft.com/office/drawing/2014/main" id="{2A4142F6-E4C6-42B3-B3DC-40D92EF282C8}"/>
              </a:ext>
            </a:extLst>
          </p:cNvPr>
          <p:cNvPicPr>
            <a:picLocks noChangeAspect="1"/>
          </p:cNvPicPr>
          <p:nvPr/>
        </p:nvPicPr>
        <p:blipFill>
          <a:blip r:embed="rId7"/>
          <a:stretch>
            <a:fillRect/>
          </a:stretch>
        </p:blipFill>
        <p:spPr>
          <a:xfrm>
            <a:off x="1592343" y="23561424"/>
            <a:ext cx="5946889" cy="6448031"/>
          </a:xfrm>
          <a:prstGeom prst="rect">
            <a:avLst/>
          </a:prstGeom>
        </p:spPr>
      </p:pic>
      <p:sp>
        <p:nvSpPr>
          <p:cNvPr id="31" name="タイトル 1">
            <a:extLst>
              <a:ext uri="{FF2B5EF4-FFF2-40B4-BE49-F238E27FC236}">
                <a16:creationId xmlns:a16="http://schemas.microsoft.com/office/drawing/2014/main" id="{85386EB9-D899-4A7D-B1BB-FB671D02A1F3}"/>
              </a:ext>
            </a:extLst>
          </p:cNvPr>
          <p:cNvSpPr txBox="1">
            <a:spLocks/>
          </p:cNvSpPr>
          <p:nvPr/>
        </p:nvSpPr>
        <p:spPr>
          <a:xfrm>
            <a:off x="3216425" y="2127437"/>
            <a:ext cx="2016973" cy="1862507"/>
          </a:xfrm>
          <a:prstGeom prst="rect">
            <a:avLst/>
          </a:prstGeom>
        </p:spPr>
        <p:txBody>
          <a:bodyPr vert="horz" lIns="91440" tIns="45720" rIns="91440" bIns="45720" rtlCol="0" anchor="ctr">
            <a:normAutofit/>
          </a:bodyPr>
          <a:lstStyle>
            <a:lvl1pPr algn="l" defTabSz="2138324" rtl="0" eaLnBrk="1" latinLnBrk="0" hangingPunct="1">
              <a:lnSpc>
                <a:spcPct val="90000"/>
              </a:lnSpc>
              <a:spcBef>
                <a:spcPct val="0"/>
              </a:spcBef>
              <a:buNone/>
              <a:defRPr kumimoji="1" sz="10289" kern="1200">
                <a:solidFill>
                  <a:schemeClr val="tx1"/>
                </a:solidFill>
                <a:latin typeface="+mj-lt"/>
                <a:ea typeface="+mj-ea"/>
                <a:cs typeface="+mj-cs"/>
              </a:defRPr>
            </a:lvl1pPr>
          </a:lstStyle>
          <a:p>
            <a:pPr algn="ctr"/>
            <a:r>
              <a:rPr lang="en-US" altLang="ja-JP" sz="10000" b="1"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endParaRPr lang="ja-JP" altLang="en-US" sz="5000" b="1" dirty="0">
              <a:solidFill>
                <a:schemeClr val="accent2">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32" name="タイトル 1">
            <a:extLst>
              <a:ext uri="{FF2B5EF4-FFF2-40B4-BE49-F238E27FC236}">
                <a16:creationId xmlns:a16="http://schemas.microsoft.com/office/drawing/2014/main" id="{8EB01BBA-7854-4C1B-809F-C37A7A5838ED}"/>
              </a:ext>
            </a:extLst>
          </p:cNvPr>
          <p:cNvSpPr txBox="1">
            <a:spLocks/>
          </p:cNvSpPr>
          <p:nvPr/>
        </p:nvSpPr>
        <p:spPr>
          <a:xfrm>
            <a:off x="15035036" y="2163035"/>
            <a:ext cx="2016973" cy="1862507"/>
          </a:xfrm>
          <a:prstGeom prst="rect">
            <a:avLst/>
          </a:prstGeom>
        </p:spPr>
        <p:txBody>
          <a:bodyPr vert="horz" lIns="91440" tIns="45720" rIns="91440" bIns="45720" rtlCol="0" anchor="ctr">
            <a:normAutofit/>
          </a:bodyPr>
          <a:lstStyle>
            <a:lvl1pPr algn="l" defTabSz="2138324" rtl="0" eaLnBrk="1" latinLnBrk="0" hangingPunct="1">
              <a:lnSpc>
                <a:spcPct val="90000"/>
              </a:lnSpc>
              <a:spcBef>
                <a:spcPct val="0"/>
              </a:spcBef>
              <a:buNone/>
              <a:defRPr kumimoji="1" sz="10289" kern="1200">
                <a:solidFill>
                  <a:schemeClr val="tx1"/>
                </a:solidFill>
                <a:latin typeface="+mj-lt"/>
                <a:ea typeface="+mj-ea"/>
                <a:cs typeface="+mj-cs"/>
              </a:defRPr>
            </a:lvl1pPr>
          </a:lstStyle>
          <a:p>
            <a:pPr algn="ctr"/>
            <a:r>
              <a:rPr lang="en-US" altLang="ja-JP" sz="10000" b="1"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a:t>
            </a:r>
            <a:endParaRPr lang="ja-JP" altLang="en-US" sz="5000" b="1" dirty="0">
              <a:solidFill>
                <a:schemeClr val="accent2">
                  <a:lumMod val="75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3507064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TotalTime>
  <Words>140</Words>
  <Application>Microsoft Office PowerPoint</Application>
  <PresentationFormat>ユーザー設定</PresentationFormat>
  <Paragraphs>21</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UD デジタル 教科書体 NP-B</vt:lpstr>
      <vt:lpstr>Arial</vt:lpstr>
      <vt:lpstr>Calibri</vt:lpstr>
      <vt:lpstr>Calibri Light</vt:lpstr>
      <vt:lpstr>Century</vt:lpstr>
      <vt:lpstr>Office テーマ</vt:lpstr>
      <vt:lpstr>TPYLOプロジェクト To Protect Your Loved Ones MIRS2003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TPYLOプロジェクト MIRS2003</dc:title>
  <dc:creator>鈴木 真由美</dc:creator>
  <cp:lastModifiedBy>鈴木 真由美</cp:lastModifiedBy>
  <cp:revision>3</cp:revision>
  <dcterms:created xsi:type="dcterms:W3CDTF">2021-01-20T06:02:40Z</dcterms:created>
  <dcterms:modified xsi:type="dcterms:W3CDTF">2021-01-20T07:46:21Z</dcterms:modified>
</cp:coreProperties>
</file>