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15" r:id="rId3"/>
    <p:sldId id="325" r:id="rId4"/>
    <p:sldId id="316" r:id="rId5"/>
    <p:sldId id="333" r:id="rId6"/>
    <p:sldId id="274" r:id="rId7"/>
    <p:sldId id="318" r:id="rId8"/>
    <p:sldId id="322" r:id="rId9"/>
    <p:sldId id="330" r:id="rId10"/>
    <p:sldId id="329" r:id="rId11"/>
    <p:sldId id="319" r:id="rId12"/>
    <p:sldId id="331" r:id="rId13"/>
    <p:sldId id="328" r:id="rId14"/>
    <p:sldId id="324" r:id="rId15"/>
    <p:sldId id="321" r:id="rId16"/>
    <p:sldId id="332" r:id="rId17"/>
    <p:sldId id="326" r:id="rId18"/>
    <p:sldId id="30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C03D7-45B3-41C4-9F16-6238A1F23919}" v="3220" dt="2020-08-07T05:08:22.8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8" autoAdjust="0"/>
    <p:restoredTop sz="74101" autoAdjust="0"/>
  </p:normalViewPr>
  <p:slideViewPr>
    <p:cSldViewPr snapToGrid="0">
      <p:cViewPr varScale="1">
        <p:scale>
          <a:sx n="41" d="100"/>
          <a:sy n="41" d="100"/>
        </p:scale>
        <p:origin x="540" y="3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 真由美" userId="a501ebbd8c8569ad" providerId="LiveId" clId="{6B8C03D7-45B3-41C4-9F16-6238A1F23919}"/>
    <pc:docChg chg="undo redo custSel addSld delSld modSld sldOrd">
      <pc:chgData name="鈴木 真由美" userId="a501ebbd8c8569ad" providerId="LiveId" clId="{6B8C03D7-45B3-41C4-9F16-6238A1F23919}" dt="2020-08-07T05:44:09.214" v="14557" actId="2696"/>
      <pc:docMkLst>
        <pc:docMk/>
      </pc:docMkLst>
      <pc:sldChg chg="modNotesTx">
        <pc:chgData name="鈴木 真由美" userId="a501ebbd8c8569ad" providerId="LiveId" clId="{6B8C03D7-45B3-41C4-9F16-6238A1F23919}" dt="2020-08-06T04:20:17.083" v="3366" actId="20577"/>
        <pc:sldMkLst>
          <pc:docMk/>
          <pc:sldMk cId="3957025881" sldId="257"/>
        </pc:sldMkLst>
      </pc:sldChg>
      <pc:sldChg chg="addSp delSp modSp modNotesTx">
        <pc:chgData name="鈴木 真由美" userId="a501ebbd8c8569ad" providerId="LiveId" clId="{6B8C03D7-45B3-41C4-9F16-6238A1F23919}" dt="2020-08-06T07:15:48.018" v="6432" actId="20577"/>
        <pc:sldMkLst>
          <pc:docMk/>
          <pc:sldMk cId="3037249698" sldId="274"/>
        </pc:sldMkLst>
        <pc:spChg chg="add del mod">
          <ac:chgData name="鈴木 真由美" userId="a501ebbd8c8569ad" providerId="LiveId" clId="{6B8C03D7-45B3-41C4-9F16-6238A1F23919}" dt="2020-08-04T08:25:20.219" v="490"/>
          <ac:spMkLst>
            <pc:docMk/>
            <pc:sldMk cId="3037249698" sldId="274"/>
            <ac:spMk id="2" creationId="{5ABFEB80-B1E6-4474-8D8C-A354352DB321}"/>
          </ac:spMkLst>
        </pc:spChg>
        <pc:spChg chg="mod">
          <ac:chgData name="鈴木 真由美" userId="a501ebbd8c8569ad" providerId="LiveId" clId="{6B8C03D7-45B3-41C4-9F16-6238A1F23919}" dt="2020-08-04T08:18:21.486" v="362"/>
          <ac:spMkLst>
            <pc:docMk/>
            <pc:sldMk cId="3037249698" sldId="274"/>
            <ac:spMk id="6" creationId="{8F888A21-B195-49EA-9952-8D384260DD10}"/>
          </ac:spMkLst>
        </pc:spChg>
        <pc:spChg chg="mod">
          <ac:chgData name="鈴木 真由美" userId="a501ebbd8c8569ad" providerId="LiveId" clId="{6B8C03D7-45B3-41C4-9F16-6238A1F23919}" dt="2020-08-06T07:13:57.037" v="6342" actId="207"/>
          <ac:spMkLst>
            <pc:docMk/>
            <pc:sldMk cId="3037249698" sldId="274"/>
            <ac:spMk id="8" creationId="{0E955630-46BC-492D-AF4C-1E3A5DC185D5}"/>
          </ac:spMkLst>
        </pc:spChg>
        <pc:spChg chg="add del">
          <ac:chgData name="鈴木 真由美" userId="a501ebbd8c8569ad" providerId="LiveId" clId="{6B8C03D7-45B3-41C4-9F16-6238A1F23919}" dt="2020-08-04T08:25:33.275" v="495" actId="478"/>
          <ac:spMkLst>
            <pc:docMk/>
            <pc:sldMk cId="3037249698" sldId="274"/>
            <ac:spMk id="9" creationId="{B074B685-3ECB-46F3-A1C1-AC30ED42247D}"/>
          </ac:spMkLst>
        </pc:spChg>
        <pc:spChg chg="add del">
          <ac:chgData name="鈴木 真由美" userId="a501ebbd8c8569ad" providerId="LiveId" clId="{6B8C03D7-45B3-41C4-9F16-6238A1F23919}" dt="2020-08-04T08:25:26.967" v="493"/>
          <ac:spMkLst>
            <pc:docMk/>
            <pc:sldMk cId="3037249698" sldId="274"/>
            <ac:spMk id="10" creationId="{3811BA8B-66B7-4806-B290-DF16EE26222E}"/>
          </ac:spMkLst>
        </pc:spChg>
      </pc:sldChg>
      <pc:sldChg chg="delSp modSp ord">
        <pc:chgData name="鈴木 真由美" userId="a501ebbd8c8569ad" providerId="LiveId" clId="{6B8C03D7-45B3-41C4-9F16-6238A1F23919}" dt="2020-08-07T05:08:19.004" v="14556" actId="20577"/>
        <pc:sldMkLst>
          <pc:docMk/>
          <pc:sldMk cId="4072717178" sldId="306"/>
        </pc:sldMkLst>
        <pc:spChg chg="mod">
          <ac:chgData name="鈴木 真由美" userId="a501ebbd8c8569ad" providerId="LiveId" clId="{6B8C03D7-45B3-41C4-9F16-6238A1F23919}" dt="2020-08-07T05:08:19.004" v="14556" actId="20577"/>
          <ac:spMkLst>
            <pc:docMk/>
            <pc:sldMk cId="4072717178" sldId="306"/>
            <ac:spMk id="6" creationId="{8F888A21-B195-49EA-9952-8D384260DD10}"/>
          </ac:spMkLst>
        </pc:spChg>
        <pc:spChg chg="mod">
          <ac:chgData name="鈴木 真由美" userId="a501ebbd8c8569ad" providerId="LiveId" clId="{6B8C03D7-45B3-41C4-9F16-6238A1F23919}" dt="2020-08-04T10:14:12.015" v="1554" actId="1076"/>
          <ac:spMkLst>
            <pc:docMk/>
            <pc:sldMk cId="4072717178" sldId="306"/>
            <ac:spMk id="8" creationId="{0E955630-46BC-492D-AF4C-1E3A5DC185D5}"/>
          </ac:spMkLst>
        </pc:spChg>
        <pc:spChg chg="del mod">
          <ac:chgData name="鈴木 真由美" userId="a501ebbd8c8569ad" providerId="LiveId" clId="{6B8C03D7-45B3-41C4-9F16-6238A1F23919}" dt="2020-08-04T10:14:06.026" v="1553" actId="478"/>
          <ac:spMkLst>
            <pc:docMk/>
            <pc:sldMk cId="4072717178" sldId="306"/>
            <ac:spMk id="9" creationId="{81A2AC00-8759-433B-BBD8-2CC09ED47A71}"/>
          </ac:spMkLst>
        </pc:spChg>
      </pc:sldChg>
      <pc:sldChg chg="addSp delSp modSp add modNotesTx">
        <pc:chgData name="鈴木 真由美" userId="a501ebbd8c8569ad" providerId="LiveId" clId="{6B8C03D7-45B3-41C4-9F16-6238A1F23919}" dt="2020-08-07T05:00:50.129" v="14546" actId="20577"/>
        <pc:sldMkLst>
          <pc:docMk/>
          <pc:sldMk cId="232312599" sldId="315"/>
        </pc:sldMkLst>
        <pc:spChg chg="mod">
          <ac:chgData name="鈴木 真由美" userId="a501ebbd8c8569ad" providerId="LiveId" clId="{6B8C03D7-45B3-41C4-9F16-6238A1F23919}" dt="2020-08-06T04:20:32.378" v="3389"/>
          <ac:spMkLst>
            <pc:docMk/>
            <pc:sldMk cId="232312599" sldId="315"/>
            <ac:spMk id="6" creationId="{8F888A21-B195-49EA-9952-8D384260DD10}"/>
          </ac:spMkLst>
        </pc:spChg>
        <pc:spChg chg="add mod ord">
          <ac:chgData name="鈴木 真由美" userId="a501ebbd8c8569ad" providerId="LiveId" clId="{6B8C03D7-45B3-41C4-9F16-6238A1F23919}" dt="2020-08-07T05:00:12.595" v="14545" actId="20577"/>
          <ac:spMkLst>
            <pc:docMk/>
            <pc:sldMk cId="232312599" sldId="315"/>
            <ac:spMk id="8" creationId="{A79BAC39-CD7B-4A3B-9D11-69E734E745DA}"/>
          </ac:spMkLst>
        </pc:spChg>
        <pc:spChg chg="add del mod">
          <ac:chgData name="鈴木 真由美" userId="a501ebbd8c8569ad" providerId="LiveId" clId="{6B8C03D7-45B3-41C4-9F16-6238A1F23919}" dt="2020-08-06T04:20:24.542" v="3368" actId="478"/>
          <ac:spMkLst>
            <pc:docMk/>
            <pc:sldMk cId="232312599" sldId="315"/>
            <ac:spMk id="9" creationId="{EED05311-3978-4575-82A4-27D722F2C241}"/>
          </ac:spMkLst>
        </pc:spChg>
      </pc:sldChg>
      <pc:sldChg chg="addSp modSp add modAnim modNotesTx">
        <pc:chgData name="鈴木 真由美" userId="a501ebbd8c8569ad" providerId="LiveId" clId="{6B8C03D7-45B3-41C4-9F16-6238A1F23919}" dt="2020-08-07T05:06:24.289" v="14552"/>
        <pc:sldMkLst>
          <pc:docMk/>
          <pc:sldMk cId="2719634129" sldId="316"/>
        </pc:sldMkLst>
        <pc:spChg chg="mod">
          <ac:chgData name="鈴木 真由美" userId="a501ebbd8c8569ad" providerId="LiveId" clId="{6B8C03D7-45B3-41C4-9F16-6238A1F23919}" dt="2020-08-04T10:04:38.931" v="957" actId="20577"/>
          <ac:spMkLst>
            <pc:docMk/>
            <pc:sldMk cId="2719634129" sldId="316"/>
            <ac:spMk id="8" creationId="{A79BAC39-CD7B-4A3B-9D11-69E734E745DA}"/>
          </ac:spMkLst>
        </pc:spChg>
        <pc:spChg chg="mod">
          <ac:chgData name="鈴木 真由美" userId="a501ebbd8c8569ad" providerId="LiveId" clId="{6B8C03D7-45B3-41C4-9F16-6238A1F23919}" dt="2020-08-04T10:03:50.113" v="861" actId="1076"/>
          <ac:spMkLst>
            <pc:docMk/>
            <pc:sldMk cId="2719634129" sldId="316"/>
            <ac:spMk id="9" creationId="{EED05311-3978-4575-82A4-27D722F2C241}"/>
          </ac:spMkLst>
        </pc:spChg>
        <pc:picChg chg="add mod">
          <ac:chgData name="鈴木 真由美" userId="a501ebbd8c8569ad" providerId="LiveId" clId="{6B8C03D7-45B3-41C4-9F16-6238A1F23919}" dt="2020-08-07T05:06:05.381" v="14549" actId="1076"/>
          <ac:picMkLst>
            <pc:docMk/>
            <pc:sldMk cId="2719634129" sldId="316"/>
            <ac:picMk id="3" creationId="{525B6F76-7770-4DEC-A829-479FDC328E09}"/>
          </ac:picMkLst>
        </pc:picChg>
      </pc:sldChg>
      <pc:sldChg chg="addSp delSp modSp add ord modNotesTx">
        <pc:chgData name="鈴木 真由美" userId="a501ebbd8c8569ad" providerId="LiveId" clId="{6B8C03D7-45B3-41C4-9F16-6238A1F23919}" dt="2020-08-06T10:01:48.211" v="9261" actId="14100"/>
        <pc:sldMkLst>
          <pc:docMk/>
          <pc:sldMk cId="192478844" sldId="318"/>
        </pc:sldMkLst>
        <pc:spChg chg="add del">
          <ac:chgData name="鈴木 真由美" userId="a501ebbd8c8569ad" providerId="LiveId" clId="{6B8C03D7-45B3-41C4-9F16-6238A1F23919}" dt="2020-08-06T04:54:03.407" v="5901"/>
          <ac:spMkLst>
            <pc:docMk/>
            <pc:sldMk cId="192478844" sldId="318"/>
            <ac:spMk id="2" creationId="{A6E8E66F-90DD-437F-9683-183DF7735A8F}"/>
          </ac:spMkLst>
        </pc:spChg>
        <pc:spChg chg="add mod">
          <ac:chgData name="鈴木 真由美" userId="a501ebbd8c8569ad" providerId="LiveId" clId="{6B8C03D7-45B3-41C4-9F16-6238A1F23919}" dt="2020-08-06T10:01:48.211" v="9261" actId="14100"/>
          <ac:spMkLst>
            <pc:docMk/>
            <pc:sldMk cId="192478844" sldId="318"/>
            <ac:spMk id="5" creationId="{5FC86575-9507-401E-B879-F5D9F63DBC57}"/>
          </ac:spMkLst>
        </pc:spChg>
        <pc:spChg chg="del mod">
          <ac:chgData name="鈴木 真由美" userId="a501ebbd8c8569ad" providerId="LiveId" clId="{6B8C03D7-45B3-41C4-9F16-6238A1F23919}" dt="2020-08-04T12:38:18.624" v="2535"/>
          <ac:spMkLst>
            <pc:docMk/>
            <pc:sldMk cId="192478844" sldId="318"/>
            <ac:spMk id="8" creationId="{0E955630-46BC-492D-AF4C-1E3A5DC185D5}"/>
          </ac:spMkLst>
        </pc:spChg>
        <pc:spChg chg="add ord">
          <ac:chgData name="鈴木 真由美" userId="a501ebbd8c8569ad" providerId="LiveId" clId="{6B8C03D7-45B3-41C4-9F16-6238A1F23919}" dt="2020-08-06T04:54:29.488" v="5903" actId="167"/>
          <ac:spMkLst>
            <pc:docMk/>
            <pc:sldMk cId="192478844" sldId="318"/>
            <ac:spMk id="8" creationId="{EE9C57AB-B3EE-4BE8-825E-6B21AC093BCF}"/>
          </ac:spMkLst>
        </pc:spChg>
        <pc:spChg chg="del">
          <ac:chgData name="鈴木 真由美" userId="a501ebbd8c8569ad" providerId="LiveId" clId="{6B8C03D7-45B3-41C4-9F16-6238A1F23919}" dt="2020-08-04T10:09:30.032" v="1257" actId="478"/>
          <ac:spMkLst>
            <pc:docMk/>
            <pc:sldMk cId="192478844" sldId="318"/>
            <ac:spMk id="9" creationId="{B074B685-3ECB-46F3-A1C1-AC30ED42247D}"/>
          </ac:spMkLst>
        </pc:spChg>
        <pc:spChg chg="add del">
          <ac:chgData name="鈴木 真由美" userId="a501ebbd8c8569ad" providerId="LiveId" clId="{6B8C03D7-45B3-41C4-9F16-6238A1F23919}" dt="2020-08-04T12:38:18.624" v="2535"/>
          <ac:spMkLst>
            <pc:docMk/>
            <pc:sldMk cId="192478844" sldId="318"/>
            <ac:spMk id="10" creationId="{7B99C70F-8934-4F72-A336-5896033F67CF}"/>
          </ac:spMkLst>
        </pc:spChg>
      </pc:sldChg>
      <pc:sldChg chg="addSp delSp modSp add ord modNotesTx">
        <pc:chgData name="鈴木 真由美" userId="a501ebbd8c8569ad" providerId="LiveId" clId="{6B8C03D7-45B3-41C4-9F16-6238A1F23919}" dt="2020-08-06T13:36:23.314" v="13463"/>
        <pc:sldMkLst>
          <pc:docMk/>
          <pc:sldMk cId="3855187677" sldId="319"/>
        </pc:sldMkLst>
        <pc:spChg chg="mod">
          <ac:chgData name="鈴木 真由美" userId="a501ebbd8c8569ad" providerId="LiveId" clId="{6B8C03D7-45B3-41C4-9F16-6238A1F23919}" dt="2020-08-06T13:36:23.314" v="13463"/>
          <ac:spMkLst>
            <pc:docMk/>
            <pc:sldMk cId="3855187677" sldId="319"/>
            <ac:spMk id="8" creationId="{0E955630-46BC-492D-AF4C-1E3A5DC185D5}"/>
          </ac:spMkLst>
        </pc:spChg>
        <pc:spChg chg="add del mod">
          <ac:chgData name="鈴木 真由美" userId="a501ebbd8c8569ad" providerId="LiveId" clId="{6B8C03D7-45B3-41C4-9F16-6238A1F23919}" dt="2020-08-06T10:05:46.632" v="9404" actId="478"/>
          <ac:spMkLst>
            <pc:docMk/>
            <pc:sldMk cId="3855187677" sldId="319"/>
            <ac:spMk id="9" creationId="{9A87D289-4EBA-4324-AE1B-85F0D777B1A3}"/>
          </ac:spMkLst>
        </pc:spChg>
        <pc:spChg chg="del">
          <ac:chgData name="鈴木 真由美" userId="a501ebbd8c8569ad" providerId="LiveId" clId="{6B8C03D7-45B3-41C4-9F16-6238A1F23919}" dt="2020-08-04T10:08:50.462" v="1238" actId="478"/>
          <ac:spMkLst>
            <pc:docMk/>
            <pc:sldMk cId="3855187677" sldId="319"/>
            <ac:spMk id="9" creationId="{B074B685-3ECB-46F3-A1C1-AC30ED42247D}"/>
          </ac:spMkLst>
        </pc:spChg>
        <pc:spChg chg="add mod">
          <ac:chgData name="鈴木 真由美" userId="a501ebbd8c8569ad" providerId="LiveId" clId="{6B8C03D7-45B3-41C4-9F16-6238A1F23919}" dt="2020-08-06T12:42:30.798" v="12037"/>
          <ac:spMkLst>
            <pc:docMk/>
            <pc:sldMk cId="3855187677" sldId="319"/>
            <ac:spMk id="10" creationId="{6A2E263E-F723-4E4E-9F1E-B8E2C3B6C0AB}"/>
          </ac:spMkLst>
        </pc:spChg>
        <pc:spChg chg="add">
          <ac:chgData name="鈴木 真由美" userId="a501ebbd8c8569ad" providerId="LiveId" clId="{6B8C03D7-45B3-41C4-9F16-6238A1F23919}" dt="2020-08-06T10:05:47.090" v="9405"/>
          <ac:spMkLst>
            <pc:docMk/>
            <pc:sldMk cId="3855187677" sldId="319"/>
            <ac:spMk id="11" creationId="{864B7F00-7F8F-4693-A301-47904372C1BF}"/>
          </ac:spMkLst>
        </pc:spChg>
        <pc:picChg chg="add mod">
          <ac:chgData name="鈴木 真由美" userId="a501ebbd8c8569ad" providerId="LiveId" clId="{6B8C03D7-45B3-41C4-9F16-6238A1F23919}" dt="2020-08-06T08:38:56.153" v="7474" actId="1076"/>
          <ac:picMkLst>
            <pc:docMk/>
            <pc:sldMk cId="3855187677" sldId="319"/>
            <ac:picMk id="3" creationId="{1660355B-16FA-43DB-96DB-026F652539C2}"/>
          </ac:picMkLst>
        </pc:picChg>
      </pc:sldChg>
      <pc:sldChg chg="addSp delSp modSp add modNotesTx">
        <pc:chgData name="鈴木 真由美" userId="a501ebbd8c8569ad" providerId="LiveId" clId="{6B8C03D7-45B3-41C4-9F16-6238A1F23919}" dt="2020-08-07T04:03:50.566" v="14463" actId="20577"/>
        <pc:sldMkLst>
          <pc:docMk/>
          <pc:sldMk cId="2709994137" sldId="321"/>
        </pc:sldMkLst>
        <pc:spChg chg="mod">
          <ac:chgData name="鈴木 真由美" userId="a501ebbd8c8569ad" providerId="LiveId" clId="{6B8C03D7-45B3-41C4-9F16-6238A1F23919}" dt="2020-08-06T10:45:01.968" v="9458"/>
          <ac:spMkLst>
            <pc:docMk/>
            <pc:sldMk cId="2709994137" sldId="321"/>
            <ac:spMk id="8" creationId="{0E955630-46BC-492D-AF4C-1E3A5DC185D5}"/>
          </ac:spMkLst>
        </pc:spChg>
        <pc:graphicFrameChg chg="add mod modGraphic">
          <ac:chgData name="鈴木 真由美" userId="a501ebbd8c8569ad" providerId="LiveId" clId="{6B8C03D7-45B3-41C4-9F16-6238A1F23919}" dt="2020-08-06T10:44:27.957" v="9438"/>
          <ac:graphicFrameMkLst>
            <pc:docMk/>
            <pc:sldMk cId="2709994137" sldId="321"/>
            <ac:graphicFrameMk id="2" creationId="{A4609AE1-7C59-4B70-A57E-7784C2F79194}"/>
          </ac:graphicFrameMkLst>
        </pc:graphicFrameChg>
        <pc:picChg chg="add del">
          <ac:chgData name="鈴木 真由美" userId="a501ebbd8c8569ad" providerId="LiveId" clId="{6B8C03D7-45B3-41C4-9F16-6238A1F23919}" dt="2020-08-04T10:12:19.891" v="1448" actId="478"/>
          <ac:picMkLst>
            <pc:docMk/>
            <pc:sldMk cId="2709994137" sldId="321"/>
            <ac:picMk id="9" creationId="{4BF4B1DC-7F87-4844-B8F9-6FB1DCEBB3C3}"/>
          </ac:picMkLst>
        </pc:picChg>
      </pc:sldChg>
      <pc:sldChg chg="add del modNotesTx">
        <pc:chgData name="鈴木 真由美" userId="a501ebbd8c8569ad" providerId="LiveId" clId="{6B8C03D7-45B3-41C4-9F16-6238A1F23919}" dt="2020-08-07T04:30:50.451" v="14528" actId="2696"/>
        <pc:sldMkLst>
          <pc:docMk/>
          <pc:sldMk cId="247014911" sldId="322"/>
        </pc:sldMkLst>
      </pc:sldChg>
      <pc:sldChg chg="add del">
        <pc:chgData name="鈴木 真由美" userId="a501ebbd8c8569ad" providerId="LiveId" clId="{6B8C03D7-45B3-41C4-9F16-6238A1F23919}" dt="2020-08-07T04:31:06.964" v="14530" actId="2696"/>
        <pc:sldMkLst>
          <pc:docMk/>
          <pc:sldMk cId="959067576" sldId="322"/>
        </pc:sldMkLst>
      </pc:sldChg>
      <pc:sldChg chg="add modNotesTx">
        <pc:chgData name="鈴木 真由美" userId="a501ebbd8c8569ad" providerId="LiveId" clId="{6B8C03D7-45B3-41C4-9F16-6238A1F23919}" dt="2020-08-07T05:07:14.186" v="14555" actId="20577"/>
        <pc:sldMkLst>
          <pc:docMk/>
          <pc:sldMk cId="1993430461" sldId="322"/>
        </pc:sldMkLst>
      </pc:sldChg>
      <pc:sldChg chg="add del">
        <pc:chgData name="鈴木 真由美" userId="a501ebbd8c8569ad" providerId="LiveId" clId="{6B8C03D7-45B3-41C4-9F16-6238A1F23919}" dt="2020-08-07T04:59:47.338" v="14538" actId="2696"/>
        <pc:sldMkLst>
          <pc:docMk/>
          <pc:sldMk cId="2451119328" sldId="322"/>
        </pc:sldMkLst>
      </pc:sldChg>
      <pc:sldChg chg="addSp modSp add del">
        <pc:chgData name="鈴木 真由美" userId="a501ebbd8c8569ad" providerId="LiveId" clId="{6B8C03D7-45B3-41C4-9F16-6238A1F23919}" dt="2020-08-06T04:53:55.593" v="5899" actId="2696"/>
        <pc:sldMkLst>
          <pc:docMk/>
          <pc:sldMk cId="3935384721" sldId="323"/>
        </pc:sldMkLst>
        <pc:spChg chg="add mod">
          <ac:chgData name="鈴木 真由美" userId="a501ebbd8c8569ad" providerId="LiveId" clId="{6B8C03D7-45B3-41C4-9F16-6238A1F23919}" dt="2020-08-04T12:07:42.544" v="2435" actId="1076"/>
          <ac:spMkLst>
            <pc:docMk/>
            <pc:sldMk cId="3935384721" sldId="323"/>
            <ac:spMk id="2" creationId="{AB94C6C9-9864-4928-AB60-BCFEA75F785A}"/>
          </ac:spMkLst>
        </pc:spChg>
      </pc:sldChg>
      <pc:sldChg chg="addSp delSp modSp add ord modNotesTx">
        <pc:chgData name="鈴木 真由美" userId="a501ebbd8c8569ad" providerId="LiveId" clId="{6B8C03D7-45B3-41C4-9F16-6238A1F23919}" dt="2020-08-07T04:19:48.665" v="14527"/>
        <pc:sldMkLst>
          <pc:docMk/>
          <pc:sldMk cId="2997927537" sldId="324"/>
        </pc:sldMkLst>
        <pc:spChg chg="mod">
          <ac:chgData name="鈴木 真由美" userId="a501ebbd8c8569ad" providerId="LiveId" clId="{6B8C03D7-45B3-41C4-9F16-6238A1F23919}" dt="2020-08-04T12:37:01.096" v="2474"/>
          <ac:spMkLst>
            <pc:docMk/>
            <pc:sldMk cId="2997927537" sldId="324"/>
            <ac:spMk id="6" creationId="{8F888A21-B195-49EA-9952-8D384260DD10}"/>
          </ac:spMkLst>
        </pc:spChg>
        <pc:spChg chg="del mod">
          <ac:chgData name="鈴木 真由美" userId="a501ebbd8c8569ad" providerId="LiveId" clId="{6B8C03D7-45B3-41C4-9F16-6238A1F23919}" dt="2020-08-04T12:36:56.649" v="2457" actId="478"/>
          <ac:spMkLst>
            <pc:docMk/>
            <pc:sldMk cId="2997927537" sldId="324"/>
            <ac:spMk id="8" creationId="{0E955630-46BC-492D-AF4C-1E3A5DC185D5}"/>
          </ac:spMkLst>
        </pc:spChg>
        <pc:spChg chg="add mod">
          <ac:chgData name="鈴木 真由美" userId="a501ebbd8c8569ad" providerId="LiveId" clId="{6B8C03D7-45B3-41C4-9F16-6238A1F23919}" dt="2020-08-04T12:39:18.385" v="2540" actId="1076"/>
          <ac:spMkLst>
            <pc:docMk/>
            <pc:sldMk cId="2997927537" sldId="324"/>
            <ac:spMk id="10" creationId="{E508694C-093D-40BB-92B1-914973BC8970}"/>
          </ac:spMkLst>
        </pc:spChg>
        <pc:spChg chg="add mod">
          <ac:chgData name="鈴木 真由美" userId="a501ebbd8c8569ad" providerId="LiveId" clId="{6B8C03D7-45B3-41C4-9F16-6238A1F23919}" dt="2020-08-07T04:19:29.331" v="14522" actId="1076"/>
          <ac:spMkLst>
            <pc:docMk/>
            <pc:sldMk cId="2997927537" sldId="324"/>
            <ac:spMk id="11" creationId="{BE03D7D4-87D2-4CDC-9BBB-6BB14EA18BD5}"/>
          </ac:spMkLst>
        </pc:spChg>
        <pc:spChg chg="add mod">
          <ac:chgData name="鈴木 真由美" userId="a501ebbd8c8569ad" providerId="LiveId" clId="{6B8C03D7-45B3-41C4-9F16-6238A1F23919}" dt="2020-08-07T04:19:48.665" v="14527"/>
          <ac:spMkLst>
            <pc:docMk/>
            <pc:sldMk cId="2997927537" sldId="324"/>
            <ac:spMk id="13" creationId="{355CBEB8-5FBC-4FEA-8B74-CCE0E90B6305}"/>
          </ac:spMkLst>
        </pc:spChg>
        <pc:picChg chg="del">
          <ac:chgData name="鈴木 真由美" userId="a501ebbd8c8569ad" providerId="LiveId" clId="{6B8C03D7-45B3-41C4-9F16-6238A1F23919}" dt="2020-08-04T12:36:51.462" v="2455" actId="478"/>
          <ac:picMkLst>
            <pc:docMk/>
            <pc:sldMk cId="2997927537" sldId="324"/>
            <ac:picMk id="9" creationId="{4BF4B1DC-7F87-4844-B8F9-6FB1DCEBB3C3}"/>
          </ac:picMkLst>
        </pc:picChg>
      </pc:sldChg>
      <pc:sldChg chg="modSp add modNotesTx">
        <pc:chgData name="鈴木 真由美" userId="a501ebbd8c8569ad" providerId="LiveId" clId="{6B8C03D7-45B3-41C4-9F16-6238A1F23919}" dt="2020-08-07T04:58:52.437" v="14537"/>
        <pc:sldMkLst>
          <pc:docMk/>
          <pc:sldMk cId="3265065130" sldId="325"/>
        </pc:sldMkLst>
        <pc:spChg chg="mod">
          <ac:chgData name="鈴木 真由美" userId="a501ebbd8c8569ad" providerId="LiveId" clId="{6B8C03D7-45B3-41C4-9F16-6238A1F23919}" dt="2020-08-07T04:58:52.437" v="14537"/>
          <ac:spMkLst>
            <pc:docMk/>
            <pc:sldMk cId="3265065130" sldId="325"/>
            <ac:spMk id="8" creationId="{A79BAC39-CD7B-4A3B-9D11-69E734E745DA}"/>
          </ac:spMkLst>
        </pc:spChg>
      </pc:sldChg>
      <pc:sldChg chg="delSp modSp add modTransition modAnim modNotesTx">
        <pc:chgData name="鈴木 真由美" userId="a501ebbd8c8569ad" providerId="LiveId" clId="{6B8C03D7-45B3-41C4-9F16-6238A1F23919}" dt="2020-08-07T04:59:52.236" v="14539"/>
        <pc:sldMkLst>
          <pc:docMk/>
          <pc:sldMk cId="4142376330" sldId="326"/>
        </pc:sldMkLst>
        <pc:spChg chg="mod">
          <ac:chgData name="鈴木 真由美" userId="a501ebbd8c8569ad" providerId="LiveId" clId="{6B8C03D7-45B3-41C4-9F16-6238A1F23919}" dt="2020-08-06T07:55:34.862" v="6461" actId="14100"/>
          <ac:spMkLst>
            <pc:docMk/>
            <pc:sldMk cId="4142376330" sldId="326"/>
            <ac:spMk id="6" creationId="{8F888A21-B195-49EA-9952-8D384260DD10}"/>
          </ac:spMkLst>
        </pc:spChg>
        <pc:spChg chg="mod">
          <ac:chgData name="鈴木 真由美" userId="a501ebbd8c8569ad" providerId="LiveId" clId="{6B8C03D7-45B3-41C4-9F16-6238A1F23919}" dt="2020-08-06T14:35:18.369" v="14044"/>
          <ac:spMkLst>
            <pc:docMk/>
            <pc:sldMk cId="4142376330" sldId="326"/>
            <ac:spMk id="8" creationId="{0E955630-46BC-492D-AF4C-1E3A5DC185D5}"/>
          </ac:spMkLst>
        </pc:spChg>
        <pc:graphicFrameChg chg="del">
          <ac:chgData name="鈴木 真由美" userId="a501ebbd8c8569ad" providerId="LiveId" clId="{6B8C03D7-45B3-41C4-9F16-6238A1F23919}" dt="2020-08-06T07:55:04.367" v="6435" actId="478"/>
          <ac:graphicFrameMkLst>
            <pc:docMk/>
            <pc:sldMk cId="4142376330" sldId="326"/>
            <ac:graphicFrameMk id="2" creationId="{A4609AE1-7C59-4B70-A57E-7784C2F79194}"/>
          </ac:graphicFrameMkLst>
        </pc:graphicFrameChg>
      </pc:sldChg>
      <pc:sldChg chg="modSp add del modTransition modNotesTx">
        <pc:chgData name="鈴木 真由美" userId="a501ebbd8c8569ad" providerId="LiveId" clId="{6B8C03D7-45B3-41C4-9F16-6238A1F23919}" dt="2020-08-07T05:44:09.214" v="14557" actId="2696"/>
        <pc:sldMkLst>
          <pc:docMk/>
          <pc:sldMk cId="1887363766" sldId="327"/>
        </pc:sldMkLst>
        <pc:spChg chg="mod">
          <ac:chgData name="鈴木 真由美" userId="a501ebbd8c8569ad" providerId="LiveId" clId="{6B8C03D7-45B3-41C4-9F16-6238A1F23919}" dt="2020-08-06T10:53:25.813" v="10365" actId="20577"/>
          <ac:spMkLst>
            <pc:docMk/>
            <pc:sldMk cId="1887363766" sldId="327"/>
            <ac:spMk id="8" creationId="{0E955630-46BC-492D-AF4C-1E3A5DC185D5}"/>
          </ac:spMkLst>
        </pc:spChg>
      </pc:sldChg>
      <pc:sldChg chg="addSp delSp modSp add modNotesTx">
        <pc:chgData name="鈴木 真由美" userId="a501ebbd8c8569ad" providerId="LiveId" clId="{6B8C03D7-45B3-41C4-9F16-6238A1F23919}" dt="2020-08-07T04:09:31.017" v="14511" actId="27636"/>
        <pc:sldMkLst>
          <pc:docMk/>
          <pc:sldMk cId="1945695426" sldId="328"/>
        </pc:sldMkLst>
        <pc:spChg chg="add del">
          <ac:chgData name="鈴木 真由美" userId="a501ebbd8c8569ad" providerId="LiveId" clId="{6B8C03D7-45B3-41C4-9F16-6238A1F23919}" dt="2020-08-06T10:06:23.400" v="9418"/>
          <ac:spMkLst>
            <pc:docMk/>
            <pc:sldMk cId="1945695426" sldId="328"/>
            <ac:spMk id="5" creationId="{810CF316-DEDA-4E2F-9AD7-411D9BA7FB60}"/>
          </ac:spMkLst>
        </pc:spChg>
        <pc:spChg chg="mod">
          <ac:chgData name="鈴木 真由美" userId="a501ebbd8c8569ad" providerId="LiveId" clId="{6B8C03D7-45B3-41C4-9F16-6238A1F23919}" dt="2020-08-06T09:07:00.224" v="8605" actId="14100"/>
          <ac:spMkLst>
            <pc:docMk/>
            <pc:sldMk cId="1945695426" sldId="328"/>
            <ac:spMk id="6" creationId="{8F888A21-B195-49EA-9952-8D384260DD10}"/>
          </ac:spMkLst>
        </pc:spChg>
        <pc:spChg chg="mod">
          <ac:chgData name="鈴木 真由美" userId="a501ebbd8c8569ad" providerId="LiveId" clId="{6B8C03D7-45B3-41C4-9F16-6238A1F23919}" dt="2020-08-07T04:09:31.017" v="14511" actId="27636"/>
          <ac:spMkLst>
            <pc:docMk/>
            <pc:sldMk cId="1945695426" sldId="328"/>
            <ac:spMk id="8" creationId="{0E955630-46BC-492D-AF4C-1E3A5DC185D5}"/>
          </ac:spMkLst>
        </pc:spChg>
        <pc:spChg chg="del mod">
          <ac:chgData name="鈴木 真由美" userId="a501ebbd8c8569ad" providerId="LiveId" clId="{6B8C03D7-45B3-41C4-9F16-6238A1F23919}" dt="2020-08-06T10:06:39.026" v="9423" actId="478"/>
          <ac:spMkLst>
            <pc:docMk/>
            <pc:sldMk cId="1945695426" sldId="328"/>
            <ac:spMk id="9" creationId="{9A87D289-4EBA-4324-AE1B-85F0D777B1A3}"/>
          </ac:spMkLst>
        </pc:spChg>
        <pc:spChg chg="del mod">
          <ac:chgData name="鈴木 真由美" userId="a501ebbd8c8569ad" providerId="LiveId" clId="{6B8C03D7-45B3-41C4-9F16-6238A1F23919}" dt="2020-08-06T12:55:08.665" v="12246" actId="478"/>
          <ac:spMkLst>
            <pc:docMk/>
            <pc:sldMk cId="1945695426" sldId="328"/>
            <ac:spMk id="10" creationId="{6A2E263E-F723-4E4E-9F1E-B8E2C3B6C0AB}"/>
          </ac:spMkLst>
        </pc:spChg>
        <pc:spChg chg="add mod">
          <ac:chgData name="鈴木 真由美" userId="a501ebbd8c8569ad" providerId="LiveId" clId="{6B8C03D7-45B3-41C4-9F16-6238A1F23919}" dt="2020-08-07T04:04:59.271" v="14466" actId="1076"/>
          <ac:spMkLst>
            <pc:docMk/>
            <pc:sldMk cId="1945695426" sldId="328"/>
            <ac:spMk id="11" creationId="{6878BAF5-F82C-4725-AF98-1EC015E6C94A}"/>
          </ac:spMkLst>
        </pc:spChg>
        <pc:picChg chg="add mod">
          <ac:chgData name="鈴木 真由美" userId="a501ebbd8c8569ad" providerId="LiveId" clId="{6B8C03D7-45B3-41C4-9F16-6238A1F23919}" dt="2020-08-06T08:47:57.932" v="7862" actId="1076"/>
          <ac:picMkLst>
            <pc:docMk/>
            <pc:sldMk cId="1945695426" sldId="328"/>
            <ac:picMk id="2" creationId="{99D007CD-2B6A-4E91-9275-7853862C29AE}"/>
          </ac:picMkLst>
        </pc:picChg>
        <pc:picChg chg="del">
          <ac:chgData name="鈴木 真由美" userId="a501ebbd8c8569ad" providerId="LiveId" clId="{6B8C03D7-45B3-41C4-9F16-6238A1F23919}" dt="2020-08-06T08:47:46.101" v="7856" actId="478"/>
          <ac:picMkLst>
            <pc:docMk/>
            <pc:sldMk cId="1945695426" sldId="328"/>
            <ac:picMk id="3" creationId="{1660355B-16FA-43DB-96DB-026F652539C2}"/>
          </ac:picMkLst>
        </pc:picChg>
      </pc:sldChg>
      <pc:sldChg chg="addSp delSp modSp add ord modNotesTx">
        <pc:chgData name="鈴木 真由美" userId="a501ebbd8c8569ad" providerId="LiveId" clId="{6B8C03D7-45B3-41C4-9F16-6238A1F23919}" dt="2020-08-06T13:36:16.585" v="13446"/>
        <pc:sldMkLst>
          <pc:docMk/>
          <pc:sldMk cId="323031580" sldId="329"/>
        </pc:sldMkLst>
        <pc:spChg chg="mod">
          <ac:chgData name="鈴木 真由美" userId="a501ebbd8c8569ad" providerId="LiveId" clId="{6B8C03D7-45B3-41C4-9F16-6238A1F23919}" dt="2020-08-06T13:36:16.585" v="13446"/>
          <ac:spMkLst>
            <pc:docMk/>
            <pc:sldMk cId="323031580" sldId="329"/>
            <ac:spMk id="8" creationId="{0E955630-46BC-492D-AF4C-1E3A5DC185D5}"/>
          </ac:spMkLst>
        </pc:spChg>
        <pc:spChg chg="del">
          <ac:chgData name="鈴木 真由美" userId="a501ebbd8c8569ad" providerId="LiveId" clId="{6B8C03D7-45B3-41C4-9F16-6238A1F23919}" dt="2020-08-06T08:55:36.036" v="8013" actId="478"/>
          <ac:spMkLst>
            <pc:docMk/>
            <pc:sldMk cId="323031580" sldId="329"/>
            <ac:spMk id="9" creationId="{9A87D289-4EBA-4324-AE1B-85F0D777B1A3}"/>
          </ac:spMkLst>
        </pc:spChg>
        <pc:spChg chg="mod">
          <ac:chgData name="鈴木 真由美" userId="a501ebbd8c8569ad" providerId="LiveId" clId="{6B8C03D7-45B3-41C4-9F16-6238A1F23919}" dt="2020-08-06T12:43:49.522" v="12050" actId="1076"/>
          <ac:spMkLst>
            <pc:docMk/>
            <pc:sldMk cId="323031580" sldId="329"/>
            <ac:spMk id="10" creationId="{6A2E263E-F723-4E4E-9F1E-B8E2C3B6C0AB}"/>
          </ac:spMkLst>
        </pc:spChg>
        <pc:spChg chg="add del">
          <ac:chgData name="鈴木 真由美" userId="a501ebbd8c8569ad" providerId="LiveId" clId="{6B8C03D7-45B3-41C4-9F16-6238A1F23919}" dt="2020-08-06T10:05:31.185" v="9402" actId="478"/>
          <ac:spMkLst>
            <pc:docMk/>
            <pc:sldMk cId="323031580" sldId="329"/>
            <ac:spMk id="11" creationId="{4F2BF191-AC53-4E90-998D-A6ED67CCF149}"/>
          </ac:spMkLst>
        </pc:spChg>
        <pc:spChg chg="add">
          <ac:chgData name="鈴木 真由美" userId="a501ebbd8c8569ad" providerId="LiveId" clId="{6B8C03D7-45B3-41C4-9F16-6238A1F23919}" dt="2020-08-06T10:05:37.446" v="9403"/>
          <ac:spMkLst>
            <pc:docMk/>
            <pc:sldMk cId="323031580" sldId="329"/>
            <ac:spMk id="12" creationId="{2B6F9EED-9677-4CB8-8C9E-E06BD1142DBA}"/>
          </ac:spMkLst>
        </pc:spChg>
        <pc:picChg chg="del">
          <ac:chgData name="鈴木 真由美" userId="a501ebbd8c8569ad" providerId="LiveId" clId="{6B8C03D7-45B3-41C4-9F16-6238A1F23919}" dt="2020-08-06T08:54:13.621" v="7866" actId="478"/>
          <ac:picMkLst>
            <pc:docMk/>
            <pc:sldMk cId="323031580" sldId="329"/>
            <ac:picMk id="2" creationId="{99D007CD-2B6A-4E91-9275-7853862C29AE}"/>
          </ac:picMkLst>
        </pc:picChg>
        <pc:picChg chg="add mod">
          <ac:chgData name="鈴木 真由美" userId="a501ebbd8c8569ad" providerId="LiveId" clId="{6B8C03D7-45B3-41C4-9F16-6238A1F23919}" dt="2020-08-06T08:54:18.036" v="7868" actId="14100"/>
          <ac:picMkLst>
            <pc:docMk/>
            <pc:sldMk cId="323031580" sldId="329"/>
            <ac:picMk id="1026" creationId="{193AC721-4362-432B-8EF4-6046EE47FB82}"/>
          </ac:picMkLst>
        </pc:picChg>
      </pc:sldChg>
      <pc:sldChg chg="addSp delSp modSp add ord modNotesTx">
        <pc:chgData name="鈴木 真由美" userId="a501ebbd8c8569ad" providerId="LiveId" clId="{6B8C03D7-45B3-41C4-9F16-6238A1F23919}" dt="2020-08-06T13:36:11.132" v="13438"/>
        <pc:sldMkLst>
          <pc:docMk/>
          <pc:sldMk cId="441811052" sldId="330"/>
        </pc:sldMkLst>
        <pc:spChg chg="add del">
          <ac:chgData name="鈴木 真由美" userId="a501ebbd8c8569ad" providerId="LiveId" clId="{6B8C03D7-45B3-41C4-9F16-6238A1F23919}" dt="2020-08-06T12:43:27.911" v="12045"/>
          <ac:spMkLst>
            <pc:docMk/>
            <pc:sldMk cId="441811052" sldId="330"/>
            <ac:spMk id="3" creationId="{39484C12-97C8-4AAC-95A5-36C2F3F17FE8}"/>
          </ac:spMkLst>
        </pc:spChg>
        <pc:spChg chg="add del">
          <ac:chgData name="鈴木 真由美" userId="a501ebbd8c8569ad" providerId="LiveId" clId="{6B8C03D7-45B3-41C4-9F16-6238A1F23919}" dt="2020-08-06T12:43:31.446" v="12047"/>
          <ac:spMkLst>
            <pc:docMk/>
            <pc:sldMk cId="441811052" sldId="330"/>
            <ac:spMk id="5" creationId="{B4B547FB-DE20-4B16-ACC0-E04998C9D742}"/>
          </ac:spMkLst>
        </pc:spChg>
        <pc:spChg chg="mod">
          <ac:chgData name="鈴木 真由美" userId="a501ebbd8c8569ad" providerId="LiveId" clId="{6B8C03D7-45B3-41C4-9F16-6238A1F23919}" dt="2020-08-06T13:36:11.132" v="13438"/>
          <ac:spMkLst>
            <pc:docMk/>
            <pc:sldMk cId="441811052" sldId="330"/>
            <ac:spMk id="8" creationId="{0E955630-46BC-492D-AF4C-1E3A5DC185D5}"/>
          </ac:spMkLst>
        </pc:spChg>
        <pc:spChg chg="del">
          <ac:chgData name="鈴木 真由美" userId="a501ebbd8c8569ad" providerId="LiveId" clId="{6B8C03D7-45B3-41C4-9F16-6238A1F23919}" dt="2020-08-06T08:59:27.589" v="8166" actId="478"/>
          <ac:spMkLst>
            <pc:docMk/>
            <pc:sldMk cId="441811052" sldId="330"/>
            <ac:spMk id="9" creationId="{9A87D289-4EBA-4324-AE1B-85F0D777B1A3}"/>
          </ac:spMkLst>
        </pc:spChg>
        <pc:spChg chg="mod">
          <ac:chgData name="鈴木 真由美" userId="a501ebbd8c8569ad" providerId="LiveId" clId="{6B8C03D7-45B3-41C4-9F16-6238A1F23919}" dt="2020-08-06T12:43:42.277" v="12049"/>
          <ac:spMkLst>
            <pc:docMk/>
            <pc:sldMk cId="441811052" sldId="330"/>
            <ac:spMk id="10" creationId="{6A2E263E-F723-4E4E-9F1E-B8E2C3B6C0AB}"/>
          </ac:spMkLst>
        </pc:spChg>
        <pc:spChg chg="add mod">
          <ac:chgData name="鈴木 真由美" userId="a501ebbd8c8569ad" providerId="LiveId" clId="{6B8C03D7-45B3-41C4-9F16-6238A1F23919}" dt="2020-08-06T08:58:23.003" v="8067" actId="571"/>
          <ac:spMkLst>
            <pc:docMk/>
            <pc:sldMk cId="441811052" sldId="330"/>
            <ac:spMk id="11" creationId="{60B73536-78E9-46E5-9B72-16E0B46699FA}"/>
          </ac:spMkLst>
        </pc:spChg>
        <pc:spChg chg="add mod">
          <ac:chgData name="鈴木 真由美" userId="a501ebbd8c8569ad" providerId="LiveId" clId="{6B8C03D7-45B3-41C4-9F16-6238A1F23919}" dt="2020-08-06T10:05:23.013" v="9401" actId="1076"/>
          <ac:spMkLst>
            <pc:docMk/>
            <pc:sldMk cId="441811052" sldId="330"/>
            <ac:spMk id="12" creationId="{4296F29E-809A-41F0-B3F1-BAD46411772D}"/>
          </ac:spMkLst>
        </pc:spChg>
        <pc:picChg chg="add del">
          <ac:chgData name="鈴木 真由美" userId="a501ebbd8c8569ad" providerId="LiveId" clId="{6B8C03D7-45B3-41C4-9F16-6238A1F23919}" dt="2020-08-06T08:59:17.245" v="8164" actId="478"/>
          <ac:picMkLst>
            <pc:docMk/>
            <pc:sldMk cId="441811052" sldId="330"/>
            <ac:picMk id="2" creationId="{99D007CD-2B6A-4E91-9275-7853862C29AE}"/>
          </ac:picMkLst>
        </pc:picChg>
        <pc:picChg chg="add del mod">
          <ac:chgData name="鈴木 真由美" userId="a501ebbd8c8569ad" providerId="LiveId" clId="{6B8C03D7-45B3-41C4-9F16-6238A1F23919}" dt="2020-08-06T08:59:19.808" v="8165" actId="1076"/>
          <ac:picMkLst>
            <pc:docMk/>
            <pc:sldMk cId="441811052" sldId="330"/>
            <ac:picMk id="2050" creationId="{F62EC3C5-4150-46F7-8B48-7970E72ED670}"/>
          </ac:picMkLst>
        </pc:picChg>
        <pc:picChg chg="add del">
          <ac:chgData name="鈴木 真由美" userId="a501ebbd8c8569ad" providerId="LiveId" clId="{6B8C03D7-45B3-41C4-9F16-6238A1F23919}" dt="2020-08-06T08:59:35.822" v="8168"/>
          <ac:picMkLst>
            <pc:docMk/>
            <pc:sldMk cId="441811052" sldId="330"/>
            <ac:picMk id="2052" creationId="{941000F5-5CD5-4F25-8DD3-85190FCA4C30}"/>
          </ac:picMkLst>
        </pc:picChg>
        <pc:picChg chg="add del">
          <ac:chgData name="鈴木 真由美" userId="a501ebbd8c8569ad" providerId="LiveId" clId="{6B8C03D7-45B3-41C4-9F16-6238A1F23919}" dt="2020-08-06T12:43:27.911" v="12045"/>
          <ac:picMkLst>
            <pc:docMk/>
            <pc:sldMk cId="441811052" sldId="330"/>
            <ac:picMk id="2054" creationId="{00884DBA-00EF-4AB2-BE4A-9B383A5F1358}"/>
          </ac:picMkLst>
        </pc:picChg>
        <pc:picChg chg="add del">
          <ac:chgData name="鈴木 真由美" userId="a501ebbd8c8569ad" providerId="LiveId" clId="{6B8C03D7-45B3-41C4-9F16-6238A1F23919}" dt="2020-08-06T12:43:27.911" v="12045"/>
          <ac:picMkLst>
            <pc:docMk/>
            <pc:sldMk cId="441811052" sldId="330"/>
            <ac:picMk id="2055" creationId="{352A42F5-6C3B-4FAA-A051-F89B958F6F40}"/>
          </ac:picMkLst>
        </pc:picChg>
        <pc:picChg chg="add del">
          <ac:chgData name="鈴木 真由美" userId="a501ebbd8c8569ad" providerId="LiveId" clId="{6B8C03D7-45B3-41C4-9F16-6238A1F23919}" dt="2020-08-06T12:43:31.446" v="12047"/>
          <ac:picMkLst>
            <pc:docMk/>
            <pc:sldMk cId="441811052" sldId="330"/>
            <ac:picMk id="2057" creationId="{7FBCDFD2-6A2F-4FCA-8218-F94AD8D8745A}"/>
          </ac:picMkLst>
        </pc:picChg>
        <pc:picChg chg="add del">
          <ac:chgData name="鈴木 真由美" userId="a501ebbd8c8569ad" providerId="LiveId" clId="{6B8C03D7-45B3-41C4-9F16-6238A1F23919}" dt="2020-08-06T12:43:31.446" v="12047"/>
          <ac:picMkLst>
            <pc:docMk/>
            <pc:sldMk cId="441811052" sldId="330"/>
            <ac:picMk id="2058" creationId="{DCE99DF0-67AE-4F0C-89F8-F9EB1FF177AA}"/>
          </ac:picMkLst>
        </pc:picChg>
      </pc:sldChg>
      <pc:sldChg chg="addSp delSp modSp add modNotesTx">
        <pc:chgData name="鈴木 真由美" userId="a501ebbd8c8569ad" providerId="LiveId" clId="{6B8C03D7-45B3-41C4-9F16-6238A1F23919}" dt="2020-08-06T13:36:27.859" v="13471"/>
        <pc:sldMkLst>
          <pc:docMk/>
          <pc:sldMk cId="3243411620" sldId="331"/>
        </pc:sldMkLst>
        <pc:spChg chg="mod">
          <ac:chgData name="鈴木 真由美" userId="a501ebbd8c8569ad" providerId="LiveId" clId="{6B8C03D7-45B3-41C4-9F16-6238A1F23919}" dt="2020-08-06T13:36:27.859" v="13471"/>
          <ac:spMkLst>
            <pc:docMk/>
            <pc:sldMk cId="3243411620" sldId="331"/>
            <ac:spMk id="8" creationId="{0E955630-46BC-492D-AF4C-1E3A5DC185D5}"/>
          </ac:spMkLst>
        </pc:spChg>
        <pc:spChg chg="del mod">
          <ac:chgData name="鈴木 真由美" userId="a501ebbd8c8569ad" providerId="LiveId" clId="{6B8C03D7-45B3-41C4-9F16-6238A1F23919}" dt="2020-08-06T10:06:12.944" v="9415" actId="478"/>
          <ac:spMkLst>
            <pc:docMk/>
            <pc:sldMk cId="3243411620" sldId="331"/>
            <ac:spMk id="9" creationId="{9A87D289-4EBA-4324-AE1B-85F0D777B1A3}"/>
          </ac:spMkLst>
        </pc:spChg>
        <pc:spChg chg="add del mod">
          <ac:chgData name="鈴木 真由美" userId="a501ebbd8c8569ad" providerId="LiveId" clId="{6B8C03D7-45B3-41C4-9F16-6238A1F23919}" dt="2020-08-06T09:06:33.650" v="8567" actId="1076"/>
          <ac:spMkLst>
            <pc:docMk/>
            <pc:sldMk cId="3243411620" sldId="331"/>
            <ac:spMk id="10" creationId="{6A2E263E-F723-4E4E-9F1E-B8E2C3B6C0AB}"/>
          </ac:spMkLst>
        </pc:spChg>
        <pc:spChg chg="add mod">
          <ac:chgData name="鈴木 真由美" userId="a501ebbd8c8569ad" providerId="LiveId" clId="{6B8C03D7-45B3-41C4-9F16-6238A1F23919}" dt="2020-08-06T10:06:17.529" v="9416" actId="1076"/>
          <ac:spMkLst>
            <pc:docMk/>
            <pc:sldMk cId="3243411620" sldId="331"/>
            <ac:spMk id="11" creationId="{69FF4F19-9344-45F7-9C1B-DF90225112F8}"/>
          </ac:spMkLst>
        </pc:spChg>
        <pc:picChg chg="del">
          <ac:chgData name="鈴木 真由美" userId="a501ebbd8c8569ad" providerId="LiveId" clId="{6B8C03D7-45B3-41C4-9F16-6238A1F23919}" dt="2020-08-06T09:03:52.928" v="8543" actId="478"/>
          <ac:picMkLst>
            <pc:docMk/>
            <pc:sldMk cId="3243411620" sldId="331"/>
            <ac:picMk id="3" creationId="{1660355B-16FA-43DB-96DB-026F652539C2}"/>
          </ac:picMkLst>
        </pc:picChg>
        <pc:picChg chg="add mod">
          <ac:chgData name="鈴木 真由美" userId="a501ebbd8c8569ad" providerId="LiveId" clId="{6B8C03D7-45B3-41C4-9F16-6238A1F23919}" dt="2020-08-06T09:06:30.297" v="8566" actId="1076"/>
          <ac:picMkLst>
            <pc:docMk/>
            <pc:sldMk cId="3243411620" sldId="331"/>
            <ac:picMk id="3074" creationId="{63F1FB3C-4268-4864-AB79-CCEEFE6699BD}"/>
          </ac:picMkLst>
        </pc:picChg>
      </pc:sldChg>
      <pc:sldChg chg="add del">
        <pc:chgData name="鈴木 真由美" userId="a501ebbd8c8569ad" providerId="LiveId" clId="{6B8C03D7-45B3-41C4-9F16-6238A1F23919}" dt="2020-08-06T09:04:44.943" v="8549"/>
        <pc:sldMkLst>
          <pc:docMk/>
          <pc:sldMk cId="404087184" sldId="332"/>
        </pc:sldMkLst>
      </pc:sldChg>
      <pc:sldChg chg="add del">
        <pc:chgData name="鈴木 真由美" userId="a501ebbd8c8569ad" providerId="LiveId" clId="{6B8C03D7-45B3-41C4-9F16-6238A1F23919}" dt="2020-08-06T09:04:28.810" v="8545"/>
        <pc:sldMkLst>
          <pc:docMk/>
          <pc:sldMk cId="2114203978" sldId="332"/>
        </pc:sldMkLst>
      </pc:sldChg>
      <pc:sldChg chg="addSp delSp modSp add modNotesTx">
        <pc:chgData name="鈴木 真由美" userId="a501ebbd8c8569ad" providerId="LiveId" clId="{6B8C03D7-45B3-41C4-9F16-6238A1F23919}" dt="2020-08-06T13:03:12.826" v="13261" actId="20577"/>
        <pc:sldMkLst>
          <pc:docMk/>
          <pc:sldMk cId="2232203375" sldId="332"/>
        </pc:sldMkLst>
        <pc:spChg chg="add del mod">
          <ac:chgData name="鈴木 真由美" userId="a501ebbd8c8569ad" providerId="LiveId" clId="{6B8C03D7-45B3-41C4-9F16-6238A1F23919}" dt="2020-08-06T09:18:49.450" v="8756" actId="478"/>
          <ac:spMkLst>
            <pc:docMk/>
            <pc:sldMk cId="2232203375" sldId="332"/>
            <ac:spMk id="3" creationId="{9BEAD2DE-BFA8-4ACB-BE3F-3D81220E6452}"/>
          </ac:spMkLst>
        </pc:spChg>
        <pc:spChg chg="add mod">
          <ac:chgData name="鈴木 真由美" userId="a501ebbd8c8569ad" providerId="LiveId" clId="{6B8C03D7-45B3-41C4-9F16-6238A1F23919}" dt="2020-08-06T09:38:15.944" v="9104" actId="20577"/>
          <ac:spMkLst>
            <pc:docMk/>
            <pc:sldMk cId="2232203375" sldId="332"/>
            <ac:spMk id="5" creationId="{047FB1EC-D0EA-4C6B-87D4-94CA47C9B30B}"/>
          </ac:spMkLst>
        </pc:spChg>
      </pc:sldChg>
      <pc:sldChg chg="add del">
        <pc:chgData name="鈴木 真由美" userId="a501ebbd8c8569ad" providerId="LiveId" clId="{6B8C03D7-45B3-41C4-9F16-6238A1F23919}" dt="2020-08-06T09:04:33.619" v="8547"/>
        <pc:sldMkLst>
          <pc:docMk/>
          <pc:sldMk cId="3608995050" sldId="332"/>
        </pc:sldMkLst>
      </pc:sldChg>
      <pc:sldChg chg="add del">
        <pc:chgData name="鈴木 真由美" userId="a501ebbd8c8569ad" providerId="LiveId" clId="{6B8C03D7-45B3-41C4-9F16-6238A1F23919}" dt="2020-08-06T09:05:01.153" v="8552"/>
        <pc:sldMkLst>
          <pc:docMk/>
          <pc:sldMk cId="3716958550" sldId="332"/>
        </pc:sldMkLst>
      </pc:sldChg>
      <pc:sldChg chg="delSp add">
        <pc:chgData name="鈴木 真由美" userId="a501ebbd8c8569ad" providerId="LiveId" clId="{6B8C03D7-45B3-41C4-9F16-6238A1F23919}" dt="2020-08-07T05:06:16.802" v="14551" actId="478"/>
        <pc:sldMkLst>
          <pc:docMk/>
          <pc:sldMk cId="1634879994" sldId="333"/>
        </pc:sldMkLst>
        <pc:picChg chg="del">
          <ac:chgData name="鈴木 真由美" userId="a501ebbd8c8569ad" providerId="LiveId" clId="{6B8C03D7-45B3-41C4-9F16-6238A1F23919}" dt="2020-08-07T05:06:16.802" v="14551" actId="478"/>
          <ac:picMkLst>
            <pc:docMk/>
            <pc:sldMk cId="1634879994" sldId="333"/>
            <ac:picMk id="3" creationId="{525B6F76-7770-4DEC-A829-479FDC328E09}"/>
          </ac:picMkLst>
        </pc:picChg>
      </pc:sldChg>
    </pc:docChg>
  </pc:docChgLst>
  <pc:docChgLst>
    <pc:chgData name="鈴木 真由美" userId="a501ebbd8c8569ad" providerId="LiveId" clId="{85EC20DC-1B38-A342-AA9B-E098F018DF32}"/>
    <pc:docChg chg="undo custSel modSld">
      <pc:chgData name="鈴木 真由美" userId="a501ebbd8c8569ad" providerId="LiveId" clId="{85EC20DC-1B38-A342-AA9B-E098F018DF32}" dt="2020-08-06T05:49:11.695" v="543" actId="20577"/>
      <pc:docMkLst>
        <pc:docMk/>
      </pc:docMkLst>
      <pc:sldChg chg="modNotesTx">
        <pc:chgData name="鈴木 真由美" userId="a501ebbd8c8569ad" providerId="LiveId" clId="{85EC20DC-1B38-A342-AA9B-E098F018DF32}" dt="2020-08-06T05:43:39.514" v="98" actId="20577"/>
        <pc:sldMkLst>
          <pc:docMk/>
          <pc:sldMk cId="192478844" sldId="318"/>
        </pc:sldMkLst>
      </pc:sldChg>
      <pc:sldChg chg="modNotesTx">
        <pc:chgData name="鈴木 真由美" userId="a501ebbd8c8569ad" providerId="LiveId" clId="{85EC20DC-1B38-A342-AA9B-E098F018DF32}" dt="2020-08-06T05:49:11.695" v="543" actId="20577"/>
        <pc:sldMkLst>
          <pc:docMk/>
          <pc:sldMk cId="247014911" sldId="322"/>
        </pc:sldMkLst>
      </pc:sldChg>
    </pc:docChg>
  </pc:docChgLst>
  <pc:docChgLst>
    <pc:chgData name="鈴木 真由美" userId="a501ebbd8c8569ad" providerId="LiveId" clId="{F0D0E27D-D6EF-49F1-9433-AB012F135C31}"/>
    <pc:docChg chg="custSel delSld modSld">
      <pc:chgData name="鈴木 真由美" userId="a501ebbd8c8569ad" providerId="LiveId" clId="{F0D0E27D-D6EF-49F1-9433-AB012F135C31}" dt="2020-08-03T09:38:27.513" v="219"/>
      <pc:docMkLst>
        <pc:docMk/>
      </pc:docMkLst>
      <pc:sldChg chg="modSp">
        <pc:chgData name="鈴木 真由美" userId="a501ebbd8c8569ad" providerId="LiveId" clId="{F0D0E27D-D6EF-49F1-9433-AB012F135C31}" dt="2020-08-03T09:04:46.167" v="58"/>
        <pc:sldMkLst>
          <pc:docMk/>
          <pc:sldMk cId="3957025881" sldId="257"/>
        </pc:sldMkLst>
        <pc:spChg chg="mod">
          <ac:chgData name="鈴木 真由美" userId="a501ebbd8c8569ad" providerId="LiveId" clId="{F0D0E27D-D6EF-49F1-9433-AB012F135C31}" dt="2020-08-03T09:04:46.167" v="58"/>
          <ac:spMkLst>
            <pc:docMk/>
            <pc:sldMk cId="3957025881"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0728-93DC-43D7-842D-56A66B07E533}" type="datetimeFigureOut">
              <a:rPr kumimoji="1" lang="ja-JP" altLang="en-US" smtClean="0"/>
              <a:t>2020/8/7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1C641-C76A-4D13-A91C-FBDE15925016}" type="slidenum">
              <a:rPr kumimoji="1" lang="ja-JP" altLang="en-US" smtClean="0"/>
              <a:t>‹#›</a:t>
            </a:fld>
            <a:endParaRPr kumimoji="1" lang="ja-JP" altLang="en-US"/>
          </a:p>
        </p:txBody>
      </p:sp>
    </p:spTree>
    <p:extLst>
      <p:ext uri="{BB962C8B-B14F-4D97-AF65-F5344CB8AC3E}">
        <p14:creationId xmlns:p14="http://schemas.microsoft.com/office/powerpoint/2010/main" val="2956849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a:t>
            </a:r>
            <a:r>
              <a:rPr kumimoji="1" lang="en-US" altLang="ja-JP" dirty="0"/>
              <a:t>MIRS2003</a:t>
            </a:r>
            <a:r>
              <a:rPr kumimoji="1" lang="ja-JP" altLang="en-US" dirty="0"/>
              <a:t>の製品企画報告を行いたいと思います。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a:t>
            </a:fld>
            <a:endParaRPr kumimoji="1" lang="ja-JP" altLang="en-US"/>
          </a:p>
        </p:txBody>
      </p:sp>
    </p:spTree>
    <p:extLst>
      <p:ext uri="{BB962C8B-B14F-4D97-AF65-F5344CB8AC3E}">
        <p14:creationId xmlns:p14="http://schemas.microsoft.com/office/powerpoint/2010/main" val="420475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次に紹介するのは～</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私たちが作りたいものと比べると同じく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10</a:t>
            </a:fld>
            <a:endParaRPr kumimoji="1" lang="ja-JP" altLang="en-US"/>
          </a:p>
        </p:txBody>
      </p:sp>
    </p:spTree>
    <p:extLst>
      <p:ext uri="{BB962C8B-B14F-4D97-AF65-F5344CB8AC3E}">
        <p14:creationId xmlns:p14="http://schemas.microsoft.com/office/powerpoint/2010/main" val="198395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次にハイケムが販売する～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私たちが作りたいものと比べるとやはり、</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11</a:t>
            </a:fld>
            <a:endParaRPr kumimoji="1" lang="ja-JP" altLang="en-US"/>
          </a:p>
        </p:txBody>
      </p:sp>
    </p:spTree>
    <p:extLst>
      <p:ext uri="{BB962C8B-B14F-4D97-AF65-F5344CB8AC3E}">
        <p14:creationId xmlns:p14="http://schemas.microsoft.com/office/powerpoint/2010/main" val="409293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また、調べる方向性を変えて、自動で消毒液を噴射する製品を調べました。</a:t>
            </a:r>
            <a:endParaRPr kumimoji="1" lang="en-US" altLang="ja-JP" dirty="0"/>
          </a:p>
          <a:p>
            <a:r>
              <a:rPr kumimoji="1" lang="ja-JP" altLang="en-US" dirty="0"/>
              <a:t>これは、アマゾンなどの通販サイトでは同じような製品が大量に販売されています。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私たちが作りたいものと比べると～</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12</a:t>
            </a:fld>
            <a:endParaRPr kumimoji="1" lang="ja-JP" altLang="en-US"/>
          </a:p>
        </p:txBody>
      </p:sp>
    </p:spTree>
    <p:extLst>
      <p:ext uri="{BB962C8B-B14F-4D97-AF65-F5344CB8AC3E}">
        <p14:creationId xmlns:p14="http://schemas.microsoft.com/office/powerpoint/2010/main" val="50328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最後に調べた中で最も類似する製品を紹介します。これは、</a:t>
            </a:r>
            <a:r>
              <a:rPr kumimoji="1" lang="en-US" altLang="ja-JP" dirty="0"/>
              <a:t>K9</a:t>
            </a:r>
            <a:r>
              <a:rPr kumimoji="1" lang="ja-JP" altLang="en-US" dirty="0"/>
              <a:t>という製品で、犬型ロボットをベースに、その背中に消毒液を載せている製品になります。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が作りたいものと比べると自動で動きまわり、消毒液を届ける点において私たちの考えているロボットと同じです。（ただし、映像を見る限りでは、消毒液は人の手で押すタイプでした。）よって、どのように差別化していくかということが今後の課題であるとい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13</a:t>
            </a:fld>
            <a:endParaRPr kumimoji="1" lang="ja-JP" altLang="en-US"/>
          </a:p>
        </p:txBody>
      </p:sp>
    </p:spTree>
    <p:extLst>
      <p:ext uri="{BB962C8B-B14F-4D97-AF65-F5344CB8AC3E}">
        <p14:creationId xmlns:p14="http://schemas.microsoft.com/office/powerpoint/2010/main" val="32693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次に市場調査について説明します。まずは、この製品が本当に必要とされるかについて調べました。</a:t>
            </a:r>
            <a:endParaRPr kumimoji="1" lang="en-US" altLang="ja-JP" dirty="0"/>
          </a:p>
          <a:p>
            <a:r>
              <a:rPr kumimoji="1" lang="ja-JP" altLang="en-US" dirty="0"/>
              <a:t>そこで、手指の消毒をしたがらない理由が示されるデータを発見したので紹介します。</a:t>
            </a:r>
            <a:endParaRPr kumimoji="1" lang="en-US" altLang="ja-JP" dirty="0"/>
          </a:p>
          <a:p>
            <a:r>
              <a:rPr kumimoji="1" lang="ja-JP" altLang="en-US" dirty="0"/>
              <a:t>これは</a:t>
            </a:r>
            <a:r>
              <a:rPr kumimoji="1" lang="en-US" altLang="ja-JP" dirty="0"/>
              <a:t>2011</a:t>
            </a:r>
            <a:r>
              <a:rPr kumimoji="1" lang="ja-JP" altLang="en-US" dirty="0"/>
              <a:t>～</a:t>
            </a:r>
            <a:r>
              <a:rPr kumimoji="1" lang="en-US" altLang="ja-JP" dirty="0"/>
              <a:t>2013</a:t>
            </a:r>
            <a:r>
              <a:rPr kumimoji="1" lang="ja-JP" altLang="en-US" dirty="0"/>
              <a:t>年にかけて行われた調査です。消毒をしたがらない理由として、最も高いのが、必要性がないということで、これは現在コロナが流行していることを考えると、今とは違う（おそらく低いのでは）可能性はありますが、このデータがコロナが流行っていないときの状態であると考えると、今後終息に向かった場合、意識の低下によって、この割合は再び増えていく可能性は考えられます。</a:t>
            </a:r>
            <a:endParaRPr kumimoji="1" lang="en-US" altLang="ja-JP" dirty="0"/>
          </a:p>
          <a:p>
            <a:r>
              <a:rPr kumimoji="1" lang="ja-JP" altLang="en-US" dirty="0"/>
              <a:t>また、設置場所に問題があることと面倒であることは、ロボット化することで解決できるのではないかと思います。よって、私たちは、今後、このようなロボットは必要になってくるのではないかと考えます。</a:t>
            </a:r>
            <a:endParaRPr kumimoji="1" lang="en-US" altLang="ja-JP" dirty="0"/>
          </a:p>
          <a:p>
            <a:endParaRPr kumimoji="1" lang="en-US" altLang="ja-JP" dirty="0"/>
          </a:p>
          <a:p>
            <a:r>
              <a:rPr kumimoji="1" lang="ja-JP" altLang="en-US" dirty="0"/>
              <a:t>（最後の手があれる件については、アルコールなどのアレルギーの方のことも配慮した設計にするなど工夫が必要なのではないかと思います。）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14</a:t>
            </a:fld>
            <a:endParaRPr kumimoji="1" lang="ja-JP" altLang="en-US"/>
          </a:p>
        </p:txBody>
      </p:sp>
    </p:spTree>
    <p:extLst>
      <p:ext uri="{BB962C8B-B14F-4D97-AF65-F5344CB8AC3E}">
        <p14:creationId xmlns:p14="http://schemas.microsoft.com/office/powerpoint/2010/main" val="239270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また、市場調</a:t>
            </a:r>
            <a:r>
              <a:rPr kumimoji="1" lang="ja-JP" altLang="en-US" dirty="0" err="1"/>
              <a:t>ｇ</a:t>
            </a:r>
            <a:r>
              <a:rPr kumimoji="1" lang="ja-JP" altLang="en-US" dirty="0"/>
              <a:t>査の</a:t>
            </a:r>
            <a:r>
              <a:rPr kumimoji="1" lang="en-US" altLang="ja-JP" dirty="0"/>
              <a:t>2</a:t>
            </a:r>
            <a:r>
              <a:rPr kumimoji="1" lang="ja-JP" altLang="en-US" dirty="0"/>
              <a:t>つ目として、</a:t>
            </a:r>
            <a:r>
              <a:rPr kumimoji="1" lang="en-US" altLang="ja-JP" dirty="0"/>
              <a:t>MIRS</a:t>
            </a:r>
            <a:r>
              <a:rPr kumimoji="1" lang="ja-JP" altLang="en-US" dirty="0"/>
              <a:t>では大量生産はしませんが、</a:t>
            </a:r>
            <a:endParaRPr kumimoji="1" lang="en-US" altLang="ja-JP" dirty="0"/>
          </a:p>
          <a:p>
            <a:r>
              <a:rPr kumimoji="1" lang="ja-JP" altLang="en-US" dirty="0"/>
              <a:t>この製品が仮に出まわったらどのような場所で活躍で来て、どのくらいの数必要になるかという需要を考えてみました。この表は導入が見込める施設が日本にどのくらいあるかを示した表です。</a:t>
            </a:r>
            <a:endParaRPr kumimoji="1" lang="en-US" altLang="ja-JP" dirty="0"/>
          </a:p>
          <a:p>
            <a:r>
              <a:rPr kumimoji="1" lang="ja-JP" altLang="en-US" dirty="0"/>
              <a:t>この製品自体のターゲットを考えるとロボットが動き回ることから広い施設でないと十分に効果が発揮しないのは明らかです。なぜなら、狭い施設であれば設置型で十分だからです。</a:t>
            </a:r>
            <a:endParaRPr kumimoji="1" lang="en-US" altLang="ja-JP" dirty="0"/>
          </a:p>
          <a:p>
            <a:r>
              <a:rPr kumimoji="1" lang="ja-JP" altLang="en-US" dirty="0"/>
              <a:t>よって、導入が見込めそうな施設として、学校・病院・図書館・大型ショッピングセンター、遊園地、空港を取り上げ、</a:t>
            </a:r>
            <a:r>
              <a:rPr kumimoji="1" lang="ja-JP" altLang="en-US" dirty="0" err="1"/>
              <a:t>そのの</a:t>
            </a:r>
            <a:r>
              <a:rPr kumimoji="1" lang="ja-JP" altLang="en-US" dirty="0"/>
              <a:t>数を調べました。</a:t>
            </a:r>
            <a:endParaRPr kumimoji="1" lang="en-US" altLang="ja-JP"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15</a:t>
            </a:fld>
            <a:endParaRPr kumimoji="1" lang="ja-JP" altLang="en-US"/>
          </a:p>
        </p:txBody>
      </p:sp>
    </p:spTree>
    <p:extLst>
      <p:ext uri="{BB962C8B-B14F-4D97-AF65-F5344CB8AC3E}">
        <p14:creationId xmlns:p14="http://schemas.microsoft.com/office/powerpoint/2010/main" val="360323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この結果より、</a:t>
            </a:r>
            <a:r>
              <a:rPr kumimoji="1" lang="en-US" altLang="ja-JP" dirty="0"/>
              <a:t>1</a:t>
            </a:r>
            <a:r>
              <a:rPr kumimoji="1" lang="ja-JP" altLang="en-US" dirty="0"/>
              <a:t>施設当たり例えば平均</a:t>
            </a:r>
            <a:r>
              <a:rPr kumimoji="1" lang="en-US" altLang="ja-JP" dirty="0"/>
              <a:t>3</a:t>
            </a:r>
            <a:r>
              <a:rPr kumimoji="1" lang="ja-JP" altLang="en-US" dirty="0"/>
              <a:t>台導入させることができれば</a:t>
            </a:r>
            <a:r>
              <a:rPr kumimoji="1" lang="en-US" altLang="ja-JP" dirty="0"/>
              <a:t>17</a:t>
            </a:r>
            <a:r>
              <a:rPr kumimoji="1" lang="ja-JP" altLang="en-US" dirty="0"/>
              <a:t>万台、仮に１％の施設しか導入されなくても少なくとも</a:t>
            </a:r>
            <a:r>
              <a:rPr kumimoji="1" lang="en-US" altLang="ja-JP" dirty="0"/>
              <a:t>1700</a:t>
            </a:r>
            <a:r>
              <a:rPr kumimoji="1" lang="ja-JP" altLang="en-US" dirty="0"/>
              <a:t>台見込めます。（もちろん</a:t>
            </a:r>
            <a:r>
              <a:rPr kumimoji="1" lang="en-US" altLang="ja-JP" dirty="0"/>
              <a:t>MIRS</a:t>
            </a:r>
            <a:r>
              <a:rPr kumimoji="1" lang="ja-JP" altLang="en-US" dirty="0"/>
              <a:t>では大量生産しないので取らぬ狸の皮算用的ではあります）おそらく、ここに含まれていない中規模の施設を含めれば更なる導入も見組めると考えます。</a:t>
            </a:r>
            <a:endParaRPr kumimoji="1" lang="en-US" altLang="ja-JP" dirty="0"/>
          </a:p>
          <a:p>
            <a:endParaRPr kumimoji="1" lang="en-US" altLang="ja-JP" dirty="0"/>
          </a:p>
          <a:p>
            <a:r>
              <a:rPr kumimoji="1" lang="en-US" altLang="ja-JP" dirty="0"/>
              <a:t>*3</a:t>
            </a:r>
          </a:p>
          <a:p>
            <a:endParaRPr kumimoji="1" lang="en-US" altLang="ja-JP" dirty="0"/>
          </a:p>
          <a:p>
            <a:endParaRPr kumimoji="1" lang="en-US" altLang="ja-JP" dirty="0"/>
          </a:p>
          <a:p>
            <a:r>
              <a:rPr kumimoji="1" lang="en-US" altLang="ja-JP" dirty="0"/>
              <a:t>=</a:t>
            </a:r>
          </a:p>
          <a:p>
            <a:r>
              <a:rPr kumimoji="1" lang="en-US" altLang="ja-JP" dirty="0"/>
              <a:t>175,593</a:t>
            </a:r>
            <a:r>
              <a:rPr kumimoji="1" lang="ja-JP" altLang="en-US" dirty="0"/>
              <a:t>台</a:t>
            </a:r>
            <a:endParaRPr kumimoji="1" lang="en-US" altLang="ja-JP" dirty="0"/>
          </a:p>
          <a:p>
            <a:endParaRPr kumimoji="1" lang="en-US" altLang="ja-JP" dirty="0"/>
          </a:p>
          <a:p>
            <a:r>
              <a:rPr kumimoji="1" lang="en-US" altLang="ja-JP" dirty="0"/>
              <a:t>58531*5=</a:t>
            </a:r>
          </a:p>
          <a:p>
            <a:r>
              <a:rPr kumimoji="1" lang="en-US" altLang="ja-JP" dirty="0"/>
              <a:t>292,655</a:t>
            </a:r>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16</a:t>
            </a:fld>
            <a:endParaRPr kumimoji="1" lang="ja-JP" altLang="en-US"/>
          </a:p>
        </p:txBody>
      </p:sp>
    </p:spTree>
    <p:extLst>
      <p:ext uri="{BB962C8B-B14F-4D97-AF65-F5344CB8AC3E}">
        <p14:creationId xmlns:p14="http://schemas.microsoft.com/office/powerpoint/2010/main" val="112970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これは、市場調査で参考にした文献です。</a:t>
            </a:r>
            <a:endParaRPr kumimoji="1" lang="en-US" altLang="ja-JP" dirty="0"/>
          </a:p>
          <a:p>
            <a:r>
              <a:rPr kumimoji="1" lang="ja-JP" altLang="en-US" dirty="0"/>
              <a:t>大体の数を出すだけなので、一部ウィキペディア等の情報を使ったことを明言しておきます。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17</a:t>
            </a:fld>
            <a:endParaRPr kumimoji="1" lang="ja-JP" altLang="en-US"/>
          </a:p>
        </p:txBody>
      </p:sp>
    </p:spTree>
    <p:extLst>
      <p:ext uri="{BB962C8B-B14F-4D97-AF65-F5344CB8AC3E}">
        <p14:creationId xmlns:p14="http://schemas.microsoft.com/office/powerpoint/2010/main" val="140449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これで製品企画の報告会を終わります。</a:t>
            </a:r>
          </a:p>
          <a:p>
            <a:r>
              <a:rPr kumimoji="1" lang="ja-JP" altLang="en-US"/>
              <a:t>何か質問はありますか。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18</a:t>
            </a:fld>
            <a:endParaRPr kumimoji="1" lang="ja-JP" altLang="en-US"/>
          </a:p>
        </p:txBody>
      </p:sp>
    </p:spTree>
    <p:extLst>
      <p:ext uri="{BB962C8B-B14F-4D97-AF65-F5344CB8AC3E}">
        <p14:creationId xmlns:p14="http://schemas.microsoft.com/office/powerpoint/2010/main" val="314159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全体の流れについて説明します。</a:t>
            </a:r>
            <a:endParaRPr kumimoji="1" lang="en-US" altLang="ja-JP" dirty="0"/>
          </a:p>
          <a:p>
            <a:r>
              <a:rPr kumimoji="1" lang="ja-JP" altLang="en-US" dirty="0"/>
              <a:t>初めにプロジェクトテーマとその意味について</a:t>
            </a:r>
            <a:endParaRPr kumimoji="1" lang="en-US" altLang="ja-JP" dirty="0"/>
          </a:p>
          <a:p>
            <a:r>
              <a:rPr kumimoji="1" lang="ja-JP" altLang="en-US" dirty="0"/>
              <a:t>次に私たちが実現したいものについて</a:t>
            </a:r>
            <a:endParaRPr kumimoji="1" lang="en-US" altLang="ja-JP" dirty="0"/>
          </a:p>
          <a:p>
            <a:r>
              <a:rPr kumimoji="1" lang="ja-JP" altLang="en-US" dirty="0"/>
              <a:t>その次に製品のイメージ図について</a:t>
            </a:r>
            <a:endParaRPr kumimoji="1" lang="en-US" altLang="ja-JP" dirty="0"/>
          </a:p>
          <a:p>
            <a:r>
              <a:rPr kumimoji="1" lang="ja-JP" altLang="en-US" dirty="0"/>
              <a:t>最後に技術調査・市場調査という流れで説明していきたいと思います。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2</a:t>
            </a:fld>
            <a:endParaRPr kumimoji="1" lang="ja-JP" altLang="en-US"/>
          </a:p>
        </p:txBody>
      </p:sp>
    </p:spTree>
    <p:extLst>
      <p:ext uri="{BB962C8B-B14F-4D97-AF65-F5344CB8AC3E}">
        <p14:creationId xmlns:p14="http://schemas.microsoft.com/office/powerpoint/2010/main" val="24619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私たちのプロジェクトテーマ、プロジェクト名は「タピ</a:t>
            </a:r>
            <a:r>
              <a:rPr kumimoji="1" lang="ja-JP" altLang="en-US" dirty="0" err="1"/>
              <a:t>ろう</a:t>
            </a:r>
            <a:r>
              <a:rPr kumimoji="1" lang="ja-JP" altLang="en-US" dirty="0"/>
              <a:t>プロジェクトに決定しました」サブタイトルとしては</a:t>
            </a:r>
            <a:r>
              <a:rPr kumimoji="1" lang="en-US" altLang="ja-JP" dirty="0"/>
              <a:t>To protect your loved ones</a:t>
            </a:r>
            <a:r>
              <a:rPr kumimoji="1" lang="ja-JP" altLang="en-US" dirty="0"/>
              <a:t>（愛する人を守るために）等言うものが付いています。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3</a:t>
            </a:fld>
            <a:endParaRPr kumimoji="1" lang="ja-JP" altLang="en-US"/>
          </a:p>
        </p:txBody>
      </p:sp>
    </p:spTree>
    <p:extLst>
      <p:ext uri="{BB962C8B-B14F-4D97-AF65-F5344CB8AC3E}">
        <p14:creationId xmlns:p14="http://schemas.microsoft.com/office/powerpoint/2010/main" val="375094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なぜこのような名前にしたかというと、</a:t>
            </a:r>
            <a:r>
              <a:rPr kumimoji="1" lang="en-US" altLang="ja-JP" dirty="0"/>
              <a:t>to protect your loved ones </a:t>
            </a:r>
            <a:r>
              <a:rPr kumimoji="1" lang="ja-JP" altLang="en-US" dirty="0"/>
              <a:t>の頭文字をとると、タピ</a:t>
            </a:r>
            <a:r>
              <a:rPr kumimoji="1" lang="ja-JP" altLang="en-US" dirty="0" err="1"/>
              <a:t>ろうと</a:t>
            </a:r>
            <a:r>
              <a:rPr kumimoji="1" lang="ja-JP" altLang="en-US" dirty="0"/>
              <a:t>読めるからです。この英語を訳すと、愛する人を守るためにになります。私たちは、流行している新型コロナウイルスを含む病気から愛する人々を守ることに貢献したいという思いで名づけました。また、近年流行しているタピオカとかけてこの名前にしました。また、プロジェクト名だけでなく、ロボットの名前のタピろうにしようと思っ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4</a:t>
            </a:fld>
            <a:endParaRPr kumimoji="1" lang="ja-JP" altLang="en-US"/>
          </a:p>
        </p:txBody>
      </p:sp>
    </p:spTree>
    <p:extLst>
      <p:ext uri="{BB962C8B-B14F-4D97-AF65-F5344CB8AC3E}">
        <p14:creationId xmlns:p14="http://schemas.microsoft.com/office/powerpoint/2010/main" val="88926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なぜこのような名前にしたかというと、</a:t>
            </a:r>
            <a:r>
              <a:rPr kumimoji="1" lang="en-US" altLang="ja-JP" dirty="0"/>
              <a:t>to protect your loved ones </a:t>
            </a:r>
            <a:r>
              <a:rPr kumimoji="1" lang="ja-JP" altLang="en-US" dirty="0"/>
              <a:t>の頭文字をとると、タピ</a:t>
            </a:r>
            <a:r>
              <a:rPr kumimoji="1" lang="ja-JP" altLang="en-US" dirty="0" err="1"/>
              <a:t>ろうと</a:t>
            </a:r>
            <a:r>
              <a:rPr kumimoji="1" lang="ja-JP" altLang="en-US" dirty="0"/>
              <a:t>読めるからです。この英語を訳すと、愛する人を守るためにになります。私たちは、流行している新型コロナウイルスを含む病気から愛する人々を守ることに貢献したいという思いで名づけました。また、近年流行しているタピオカとかけてこの名前にしました。また、プロジェクト名だけでなく、ロボットの名前のタピろうにしようと思っています。</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5</a:t>
            </a:fld>
            <a:endParaRPr kumimoji="1" lang="ja-JP" altLang="en-US"/>
          </a:p>
        </p:txBody>
      </p:sp>
    </p:spTree>
    <p:extLst>
      <p:ext uri="{BB962C8B-B14F-4D97-AF65-F5344CB8AC3E}">
        <p14:creationId xmlns:p14="http://schemas.microsoft.com/office/powerpoint/2010/main" val="64199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実現したいものの前に私たちが解決したい課題</a:t>
            </a:r>
            <a:r>
              <a:rPr kumimoji="1" lang="ja-JP" altLang="en-US" dirty="0" err="1"/>
              <a:t>ｔ</a:t>
            </a:r>
            <a:r>
              <a:rPr kumimoji="1" lang="ja-JP" altLang="en-US" dirty="0"/>
              <a:t>その解決策について説明します。</a:t>
            </a:r>
            <a:endParaRPr kumimoji="1" lang="en-US" altLang="ja-JP" dirty="0"/>
          </a:p>
          <a:p>
            <a:r>
              <a:rPr kumimoji="1" lang="ja-JP" altLang="en-US" dirty="0"/>
              <a:t>私たちが解決したい課題は、手指の消毒をより積極的にやってもらうにはどうしたらいいかというものです。</a:t>
            </a:r>
            <a:endParaRPr kumimoji="1" lang="en-US" altLang="ja-JP" dirty="0"/>
          </a:p>
          <a:p>
            <a:r>
              <a:rPr kumimoji="1" lang="ja-JP" altLang="en-US" dirty="0"/>
              <a:t>現在流行している新型コロナウイルスに限らず、アルコールなどに代表される手指の消毒は有効な病気予防の手段の一つです。現在は第</a:t>
            </a:r>
            <a:r>
              <a:rPr kumimoji="1" lang="en-US" altLang="ja-JP" dirty="0"/>
              <a:t>2</a:t>
            </a:r>
            <a:r>
              <a:rPr kumimoji="1" lang="ja-JP" altLang="en-US" dirty="0"/>
              <a:t>波の真っただ中であり、みんな自発的にやるだろうと思いますが、終息にむかっていくにつれ、意識は薄れるのではないかと思います。実際、自分自身も第</a:t>
            </a:r>
            <a:r>
              <a:rPr kumimoji="1" lang="en-US" altLang="ja-JP" dirty="0"/>
              <a:t>1</a:t>
            </a:r>
            <a:r>
              <a:rPr kumimoji="1" lang="ja-JP" altLang="en-US" dirty="0"/>
              <a:t>波が終息に向かい、緊急事態宣言が解除された後は意識が薄れていたのではないかと思っています。</a:t>
            </a:r>
            <a:endParaRPr kumimoji="1" lang="en-US" altLang="ja-JP" dirty="0"/>
          </a:p>
          <a:p>
            <a:endParaRPr kumimoji="1" lang="en-US" altLang="ja-JP" dirty="0"/>
          </a:p>
          <a:p>
            <a:r>
              <a:rPr kumimoji="1" lang="ja-JP" altLang="en-US" dirty="0"/>
              <a:t>どうしたら、みんなに意識してもらえるかというと、それは、積極的に呼びかけを行うことと手軽に消毒してもらえるような手段を提供することにあると思います。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6</a:t>
            </a:fld>
            <a:endParaRPr kumimoji="1" lang="ja-JP" altLang="en-US"/>
          </a:p>
        </p:txBody>
      </p:sp>
    </p:spTree>
    <p:extLst>
      <p:ext uri="{BB962C8B-B14F-4D97-AF65-F5344CB8AC3E}">
        <p14:creationId xmlns:p14="http://schemas.microsoft.com/office/powerpoint/2010/main" val="352393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そこで私たちは何を実現したいかというと、自立して行動ができ、手や指の消毒を迫る、または呼びかける、そして、消毒液を手指に向かって噴射する機能を持ったロボットを実現したいと考えました</a:t>
            </a:r>
          </a:p>
          <a:p>
            <a:r>
              <a:rPr kumimoji="1" lang="ja-JP" altLang="en-US" dirty="0"/>
              <a:t>。</a:t>
            </a:r>
          </a:p>
          <a:p>
            <a:r>
              <a:rPr kumimoji="1" lang="ja-JP" altLang="en-US" dirty="0"/>
              <a:t>よってイメージ的には、自動消毒＋自立ロボットというイメージです。</a:t>
            </a:r>
            <a:endParaRPr kumimoji="1" lang="en-US" altLang="ja-JP" dirty="0"/>
          </a:p>
          <a:p>
            <a:endParaRPr kumimoji="1" lang="en-US" altLang="ja-JP" dirty="0"/>
          </a:p>
          <a:p>
            <a:r>
              <a:rPr kumimoji="1" lang="ja-JP" altLang="en-US" dirty="0"/>
              <a:t>アルコールアレルギーの方は仕方ない。</a:t>
            </a:r>
            <a:endParaRPr kumimoji="1" lang="en-US" altLang="ja-JP" dirty="0"/>
          </a:p>
          <a:p>
            <a:r>
              <a:rPr kumimoji="1" lang="ja-JP" altLang="en-US" dirty="0"/>
              <a:t>マーズ、サーズがあったにもかかわらず、必要性がない？インフルも。</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7</a:t>
            </a:fld>
            <a:endParaRPr kumimoji="1" lang="ja-JP" altLang="en-US"/>
          </a:p>
        </p:txBody>
      </p:sp>
    </p:spTree>
    <p:extLst>
      <p:ext uri="{BB962C8B-B14F-4D97-AF65-F5344CB8AC3E}">
        <p14:creationId xmlns:p14="http://schemas.microsoft.com/office/powerpoint/2010/main" val="17289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製品のイメージ図を紹介します。</a:t>
            </a:r>
            <a:endParaRPr kumimoji="1" lang="en-US" altLang="ja-JP" dirty="0"/>
          </a:p>
          <a:p>
            <a:r>
              <a:rPr kumimoji="1" lang="ja-JP" altLang="en-US" dirty="0"/>
              <a:t>ロボットの名前はタピろうと名付けました。</a:t>
            </a:r>
            <a:endParaRPr kumimoji="1" lang="en-US" altLang="ja-JP" dirty="0"/>
          </a:p>
          <a:p>
            <a:r>
              <a:rPr kumimoji="1" lang="ja-JP" altLang="en-US" dirty="0"/>
              <a:t>本体は容器をイメージしたものとなっていて、上部のストロー部分に消毒液を搭載しています。</a:t>
            </a:r>
            <a:endParaRPr kumimoji="1" lang="en-US" altLang="ja-JP" dirty="0"/>
          </a:p>
          <a:p>
            <a:r>
              <a:rPr kumimoji="1" lang="ja-JP" altLang="en-US" dirty="0"/>
              <a:t>また、可能であれば、ディスプレイを搭載し、顔のような物を表示させ、親しみやすくしてはどうか、という意見も出ています。</a:t>
            </a:r>
          </a:p>
          <a:p>
            <a:r>
              <a:rPr kumimoji="1" lang="ja-JP" altLang="en-US" dirty="0"/>
              <a:t>このようにデザインもタピオカをイメージしたものを作りたいと思っています。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8</a:t>
            </a:fld>
            <a:endParaRPr kumimoji="1" lang="ja-JP" altLang="en-US"/>
          </a:p>
        </p:txBody>
      </p:sp>
    </p:spTree>
    <p:extLst>
      <p:ext uri="{BB962C8B-B14F-4D97-AF65-F5344CB8AC3E}">
        <p14:creationId xmlns:p14="http://schemas.microsoft.com/office/powerpoint/2010/main" val="303325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次に技術調査についてです。</a:t>
            </a:r>
          </a:p>
          <a:p>
            <a:r>
              <a:rPr kumimoji="1" lang="ja-JP" altLang="en-US" dirty="0"/>
              <a:t>類似する製品について調べました。</a:t>
            </a:r>
            <a:endParaRPr kumimoji="1" lang="en-US" altLang="ja-JP" dirty="0"/>
          </a:p>
          <a:p>
            <a:r>
              <a:rPr kumimoji="1" lang="ja-JP" altLang="en-US" dirty="0"/>
              <a:t>これは</a:t>
            </a:r>
            <a:r>
              <a:rPr kumimoji="1" lang="en-US" altLang="ja-JP" dirty="0"/>
              <a:t>UVD</a:t>
            </a:r>
            <a:r>
              <a:rPr kumimoji="1" lang="ja-JP" altLang="en-US" dirty="0"/>
              <a:t>ロボットというもので、～</a:t>
            </a:r>
            <a:endParaRPr kumimoji="1" lang="en-US" altLang="ja-JP" dirty="0"/>
          </a:p>
          <a:p>
            <a:endParaRPr kumimoji="1" lang="en-US" altLang="ja-JP" dirty="0"/>
          </a:p>
          <a:p>
            <a:r>
              <a:rPr kumimoji="1" lang="ja-JP" altLang="en-US" dirty="0"/>
              <a:t>私たちが作りたいものと比べると</a:t>
            </a:r>
          </a:p>
        </p:txBody>
      </p:sp>
      <p:sp>
        <p:nvSpPr>
          <p:cNvPr id="4" name="スライド番号プレースホルダー 3"/>
          <p:cNvSpPr>
            <a:spLocks noGrp="1"/>
          </p:cNvSpPr>
          <p:nvPr>
            <p:ph type="sldNum" sz="quarter" idx="10"/>
          </p:nvPr>
        </p:nvSpPr>
        <p:spPr/>
        <p:txBody>
          <a:bodyPr/>
          <a:lstStyle/>
          <a:p>
            <a:fld id="{F196048B-6134-4728-A701-14C8566D07E2}" type="slidenum">
              <a:rPr kumimoji="1" lang="ja-JP" altLang="en-US" smtClean="0"/>
              <a:t>9</a:t>
            </a:fld>
            <a:endParaRPr kumimoji="1" lang="ja-JP" altLang="en-US"/>
          </a:p>
        </p:txBody>
      </p:sp>
    </p:spTree>
    <p:extLst>
      <p:ext uri="{BB962C8B-B14F-4D97-AF65-F5344CB8AC3E}">
        <p14:creationId xmlns:p14="http://schemas.microsoft.com/office/powerpoint/2010/main" val="111639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4485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79177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58983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31985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80441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421877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210822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34769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91907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6135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5EFBEE-268F-4C4B-85FE-3FDDDF615456}" type="datetimeFigureOut">
              <a:rPr kumimoji="1" lang="ja-JP" altLang="en-US" smtClean="0"/>
              <a:t>2020/8/7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64212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EFBEE-268F-4C4B-85FE-3FDDDF615456}" type="datetimeFigureOut">
              <a:rPr kumimoji="1" lang="ja-JP" altLang="en-US" smtClean="0"/>
              <a:t>2020/8/7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F7ADA-6123-4418-9D44-3AEB9440866E}" type="slidenum">
              <a:rPr kumimoji="1" lang="ja-JP" altLang="en-US" smtClean="0"/>
              <a:t>‹#›</a:t>
            </a:fld>
            <a:endParaRPr kumimoji="1" lang="ja-JP" altLang="en-US"/>
          </a:p>
        </p:txBody>
      </p:sp>
    </p:spTree>
    <p:extLst>
      <p:ext uri="{BB962C8B-B14F-4D97-AF65-F5344CB8AC3E}">
        <p14:creationId xmlns:p14="http://schemas.microsoft.com/office/powerpoint/2010/main" val="3357567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mp.co.jp/products/lrb/pator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ighchem.co.jp/global-image/units/upfiles/7967-1-20200326082251_b5e7be7cb22073.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o.jp/%E3%80%902020%E5%B9%B4%E6%9C%80%E6%96%B0%E5%9E%8B%E3%80%91Centenarian-Tooth-%E3%82%A2%E3%83%AB%E3%82%B3%E3%83%BC%E3%83%AB%E3%83%87%E3%82%A3%E3%82%B9%E3%83%9A%E3%83%B3%E3%82%B5%E3%83%BC-%E3%82%AA%E3%83%BC%E3%83%88%E3%82%BB%E3%83%B3%E3%82%B5%E3%83%BC-%E6%97%A5%E6%9C%AC%E3%83%96%E3%83%A9%E3%83%B3%E3%83%89%E5%95%86%E5%93%81/dp/B088WBV9WP/ref=sr_1_10_sspa?__mk_ja_JP=%E3%82%AB%E3%82%BF%E3%82%AB%E3%83%8A&amp;dchild=1&amp;keywords=%E6%B6%88%E6%AF%92%E6%B6%B2+%E8%87%AA%E5%8B%95&amp;qid=1596700327&amp;s=office-products&amp;sr=1-10-spons&amp;psc=1&amp;spLa=ZW5jcnlwdGVkUXVhbGlmaWVyPUFGMEdaVDJLRk8xWUcmZW5jcnlwdGVkSWQ9QTAxODc1MjgyVVNRUllIVDRUREhRJmVuY3J5cHRlZEFkSWQ9QTNHOE03RFBMTlYzSzEmd2lkZ2V0TmFtZT1zcF9tdGYmYWN0aW9uPWNsaWNrUmVkaXJlY3QmZG9Ob3RMb2dDbGljaz10cnV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jstage.jst.go.jp/article/jsei/30/4/30_14-034/_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lit.go.jp/koku/15_bf_000310.html" TargetMode="External"/><Relationship Id="rId3" Type="http://schemas.openxmlformats.org/officeDocument/2006/relationships/hyperlink" Target="https://ja.wikipedia.org/wiki/%E6%97%A5%E6%9C%AC%E3%81%AB%E3%81%8A%E3%81%91%E3%82%8B%E5%AD%A6%E6%A0%A1" TargetMode="External"/><Relationship Id="rId7" Type="http://schemas.openxmlformats.org/officeDocument/2006/relationships/hyperlink" Target="https://www.meti.go.jp/statistics/tyo/tokusabizi/result-2/h13/pdf/h13-t-18.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depart.or.jp/member/files/list_jp.pdf" TargetMode="External"/><Relationship Id="rId5" Type="http://schemas.openxmlformats.org/officeDocument/2006/relationships/hyperlink" Target="http://www.jla.or.jp/Portals/0/data/iinkai/chosa/nihon_no_toshokan2019pub1.pdf" TargetMode="External"/><Relationship Id="rId4" Type="http://schemas.openxmlformats.org/officeDocument/2006/relationships/hyperlink" Target="https://www.mhlw.go.jp/stf/shingi/2r9852000002rad0-att/2r9852000002skuh.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antum.co.jp/product/sakkin_robot/sakkinn_robot/UVD_robo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8920" y="2165887"/>
            <a:ext cx="7692080" cy="2387600"/>
          </a:xfrm>
        </p:spPr>
        <p:txBody>
          <a:bodyPr>
            <a:normAutofit/>
          </a:bodyPr>
          <a:lstStyle/>
          <a:p>
            <a:pPr algn="l"/>
            <a:r>
              <a:rPr lang="ja-JP" altLang="en-US" sz="5000" b="1" dirty="0">
                <a:latin typeface="游ゴシック" panose="020B0400000000000000" pitchFamily="50" charset="-128"/>
                <a:ea typeface="游ゴシック" panose="020B0400000000000000" pitchFamily="50" charset="-128"/>
              </a:rPr>
              <a:t>製品企画報告会</a:t>
            </a:r>
            <a:r>
              <a:rPr kumimoji="1" lang="ja-JP" altLang="en-US" sz="5000" b="1" dirty="0">
                <a:latin typeface="游ゴシック" panose="020B0400000000000000" pitchFamily="50" charset="-128"/>
                <a:ea typeface="游ゴシック" panose="020B0400000000000000" pitchFamily="50" charset="-128"/>
              </a:rPr>
              <a:t>　</a:t>
            </a:r>
          </a:p>
        </p:txBody>
      </p:sp>
      <p:sp>
        <p:nvSpPr>
          <p:cNvPr id="3" name="サブタイトル 2"/>
          <p:cNvSpPr>
            <a:spLocks noGrp="1"/>
          </p:cNvSpPr>
          <p:nvPr>
            <p:ph type="subTitle" idx="1"/>
          </p:nvPr>
        </p:nvSpPr>
        <p:spPr>
          <a:xfrm>
            <a:off x="1143000" y="4712087"/>
            <a:ext cx="6858000" cy="1655762"/>
          </a:xfrm>
        </p:spPr>
        <p:txBody>
          <a:bodyPr>
            <a:normAutofit/>
          </a:bodyPr>
          <a:lstStyle/>
          <a:p>
            <a:pPr algn="ctr"/>
            <a:r>
              <a:rPr kumimoji="1" lang="en-US" altLang="ja-JP" sz="3200" b="1" dirty="0">
                <a:latin typeface="游ゴシック" panose="020B0400000000000000" pitchFamily="50" charset="-128"/>
                <a:ea typeface="游ゴシック" panose="020B0400000000000000" pitchFamily="50" charset="-128"/>
              </a:rPr>
              <a:t>3</a:t>
            </a:r>
            <a:r>
              <a:rPr kumimoji="1" lang="ja-JP" altLang="en-US" sz="3200" b="1" dirty="0">
                <a:latin typeface="游ゴシック" panose="020B0400000000000000" pitchFamily="50" charset="-128"/>
                <a:ea typeface="游ゴシック" panose="020B0400000000000000" pitchFamily="50" charset="-128"/>
              </a:rPr>
              <a:t>班</a:t>
            </a:r>
          </a:p>
        </p:txBody>
      </p: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91977" y="4553487"/>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2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技術調査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6" y="1402209"/>
            <a:ext cx="7757166" cy="222813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結果</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〇類似製品</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株式会社</a:t>
            </a:r>
            <a:r>
              <a:rPr lang="en-US" altLang="ja-JP" sz="2500" b="1" dirty="0">
                <a:latin typeface="游ゴシック" panose="020B0400000000000000" pitchFamily="50" charset="-128"/>
                <a:cs typeface="Calibri"/>
              </a:rPr>
              <a:t>ZMP</a:t>
            </a:r>
            <a:r>
              <a:rPr lang="ja-JP" altLang="en-US" sz="2500" b="1" dirty="0">
                <a:latin typeface="游ゴシック" panose="020B0400000000000000" pitchFamily="50" charset="-128"/>
                <a:cs typeface="Calibri"/>
              </a:rPr>
              <a:t>：パトロ</a:t>
            </a:r>
            <a:endParaRPr lang="en-US" altLang="ja-JP" sz="2500" b="1" dirty="0">
              <a:latin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無人警備・消毒ロボット。警備をしながら消毒液を散布することができる。</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10" name="コンテンツ プレースホルダー 2">
            <a:extLst>
              <a:ext uri="{FF2B5EF4-FFF2-40B4-BE49-F238E27FC236}">
                <a16:creationId xmlns:a16="http://schemas.microsoft.com/office/drawing/2014/main" id="{6A2E263E-F723-4E4E-9F1E-B8E2C3B6C0AB}"/>
              </a:ext>
            </a:extLst>
          </p:cNvPr>
          <p:cNvSpPr txBox="1">
            <a:spLocks/>
          </p:cNvSpPr>
          <p:nvPr/>
        </p:nvSpPr>
        <p:spPr>
          <a:xfrm>
            <a:off x="1737017" y="5811543"/>
            <a:ext cx="4253476" cy="69804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dirty="0"/>
              <a:t>株式会社</a:t>
            </a:r>
            <a:r>
              <a:rPr lang="en-US" altLang="ja-JP" sz="1200" dirty="0"/>
              <a:t>ZMP</a:t>
            </a:r>
            <a:r>
              <a:rPr lang="ja-JP" altLang="en-US" sz="1200" dirty="0" err="1"/>
              <a:t>，</a:t>
            </a:r>
            <a:r>
              <a:rPr lang="ja-JP" altLang="en-US" sz="1200" dirty="0"/>
              <a:t>無人警備・消毒ロボット「</a:t>
            </a:r>
            <a:r>
              <a:rPr lang="en-US" altLang="ja-JP" sz="1200" dirty="0"/>
              <a:t>PATORO</a:t>
            </a:r>
            <a:r>
              <a:rPr lang="ja-JP" altLang="en-US" sz="1200" dirty="0"/>
              <a:t>（パトロ）」　</a:t>
            </a:r>
            <a:r>
              <a:rPr lang="en-US" altLang="ja-JP" sz="1200" dirty="0">
                <a:hlinkClick r:id="rId3"/>
              </a:rPr>
              <a:t>https://www.zmp.co.jp/products/lrb/patoro</a:t>
            </a:r>
            <a:r>
              <a:rPr lang="ja-JP" altLang="en-US" sz="1200" dirty="0"/>
              <a:t>　</a:t>
            </a:r>
            <a:endParaRPr lang="en-US" altLang="ja-JP" sz="1200" b="1" dirty="0">
              <a:latin typeface="游ゴシック" panose="020B0400000000000000" pitchFamily="50" charset="-128"/>
              <a:ea typeface="游ゴシック" panose="020B0400000000000000" pitchFamily="50" charset="-128"/>
              <a:cs typeface="Calibri"/>
            </a:endParaRPr>
          </a:p>
        </p:txBody>
      </p:sp>
      <p:pic>
        <p:nvPicPr>
          <p:cNvPr id="1026" name="Picture 2" descr="https://ferret-one.akamaized.net/images/5ec5b9343b01c412de6d39d4/original.jpeg?public=true">
            <a:extLst>
              <a:ext uri="{FF2B5EF4-FFF2-40B4-BE49-F238E27FC236}">
                <a16:creationId xmlns:a16="http://schemas.microsoft.com/office/drawing/2014/main" id="{193AC721-4362-432B-8EF4-6046EE47F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499" y="3478384"/>
            <a:ext cx="3115495" cy="2996068"/>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a:extLst>
              <a:ext uri="{FF2B5EF4-FFF2-40B4-BE49-F238E27FC236}">
                <a16:creationId xmlns:a16="http://schemas.microsoft.com/office/drawing/2014/main" id="{2B6F9EED-9677-4CB8-8C9E-E06BD1142DBA}"/>
              </a:ext>
            </a:extLst>
          </p:cNvPr>
          <p:cNvSpPr txBox="1">
            <a:spLocks/>
          </p:cNvSpPr>
          <p:nvPr/>
        </p:nvSpPr>
        <p:spPr>
          <a:xfrm>
            <a:off x="691976" y="3983716"/>
            <a:ext cx="4331479" cy="1220408"/>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dirty="0">
                <a:latin typeface="游ゴシック" panose="020B0400000000000000" pitchFamily="50" charset="-128"/>
                <a:ea typeface="游ゴシック" panose="020B0400000000000000" pitchFamily="50" charset="-128"/>
                <a:cs typeface="Calibri"/>
              </a:rPr>
              <a:t>完全自立という点では同じであるが，施設の消毒という点において異なる。</a:t>
            </a:r>
            <a:endParaRPr lang="en-US" altLang="ja-JP" sz="25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32303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技術調査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6" y="1402209"/>
            <a:ext cx="7757166" cy="22735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結果</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〇類似製品</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ハイケム：完全自立型・殺菌ロボット</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ハイケムが販売を予定するロボット。生産は中国。</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紫外線，消毒液，プラズマの</a:t>
            </a:r>
            <a:r>
              <a:rPr lang="en-US" altLang="ja-JP" sz="2500" b="1" dirty="0">
                <a:latin typeface="游ゴシック" panose="020B0400000000000000" pitchFamily="50" charset="-128"/>
                <a:ea typeface="游ゴシック" panose="020B0400000000000000" pitchFamily="50" charset="-128"/>
                <a:cs typeface="Calibri"/>
              </a:rPr>
              <a:t>3</a:t>
            </a:r>
            <a:r>
              <a:rPr lang="ja-JP" altLang="en-US" sz="2500" b="1" dirty="0">
                <a:latin typeface="游ゴシック" panose="020B0400000000000000" pitchFamily="50" charset="-128"/>
                <a:ea typeface="游ゴシック" panose="020B0400000000000000" pitchFamily="50" charset="-128"/>
                <a:cs typeface="Calibri"/>
              </a:rPr>
              <a:t>種の方法で消毒可能</a:t>
            </a:r>
            <a:endParaRPr lang="en-US" altLang="ja-JP" sz="2500" b="1" dirty="0">
              <a:latin typeface="游ゴシック" panose="020B0400000000000000" pitchFamily="50" charset="-128"/>
              <a:ea typeface="游ゴシック" panose="020B0400000000000000" pitchFamily="50" charset="-128"/>
              <a:cs typeface="Calibri"/>
            </a:endParaRPr>
          </a:p>
        </p:txBody>
      </p:sp>
      <p:pic>
        <p:nvPicPr>
          <p:cNvPr id="3" name="図 2">
            <a:extLst>
              <a:ext uri="{FF2B5EF4-FFF2-40B4-BE49-F238E27FC236}">
                <a16:creationId xmlns:a16="http://schemas.microsoft.com/office/drawing/2014/main" id="{1660355B-16FA-43DB-96DB-026F65253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70" y="3639741"/>
            <a:ext cx="3503470" cy="2641359"/>
          </a:xfrm>
          <a:prstGeom prst="rect">
            <a:avLst/>
          </a:prstGeom>
        </p:spPr>
      </p:pic>
      <p:sp>
        <p:nvSpPr>
          <p:cNvPr id="10" name="コンテンツ プレースホルダー 2">
            <a:extLst>
              <a:ext uri="{FF2B5EF4-FFF2-40B4-BE49-F238E27FC236}">
                <a16:creationId xmlns:a16="http://schemas.microsoft.com/office/drawing/2014/main" id="{6A2E263E-F723-4E4E-9F1E-B8E2C3B6C0AB}"/>
              </a:ext>
            </a:extLst>
          </p:cNvPr>
          <p:cNvSpPr txBox="1">
            <a:spLocks/>
          </p:cNvSpPr>
          <p:nvPr/>
        </p:nvSpPr>
        <p:spPr>
          <a:xfrm>
            <a:off x="691976" y="5533158"/>
            <a:ext cx="4892747" cy="93399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400" dirty="0"/>
              <a:t>ハイケム株式会社，「完全自立型・殺菌ロボット」</a:t>
            </a:r>
            <a:endParaRPr lang="en-US" altLang="ja-JP" sz="1400" dirty="0"/>
          </a:p>
          <a:p>
            <a:pPr marL="0" indent="0">
              <a:buNone/>
            </a:pPr>
            <a:r>
              <a:rPr lang="en-US" altLang="ja-JP" sz="1400" dirty="0">
                <a:hlinkClick r:id="rId4"/>
              </a:rPr>
              <a:t>https://highchem.co.jp/global-image/units/upfiles/7967-1-20200326082251_b5e7be7cb22073.pdf</a:t>
            </a:r>
            <a:r>
              <a:rPr lang="ja-JP" altLang="en-US" sz="1400" dirty="0"/>
              <a:t>　</a:t>
            </a:r>
            <a:endParaRPr lang="en-US" altLang="ja-JP" sz="1400" dirty="0"/>
          </a:p>
          <a:p>
            <a:pPr marL="0" indent="0">
              <a:buNone/>
            </a:pPr>
            <a:endParaRPr lang="en-US" altLang="ja-JP" sz="1400" b="1" dirty="0">
              <a:latin typeface="游ゴシック" panose="020B0400000000000000" pitchFamily="50" charset="-128"/>
              <a:ea typeface="游ゴシック" panose="020B0400000000000000" pitchFamily="50" charset="-128"/>
              <a:cs typeface="Calibri"/>
            </a:endParaRPr>
          </a:p>
        </p:txBody>
      </p:sp>
      <p:sp>
        <p:nvSpPr>
          <p:cNvPr id="11" name="コンテンツ プレースホルダー 2">
            <a:extLst>
              <a:ext uri="{FF2B5EF4-FFF2-40B4-BE49-F238E27FC236}">
                <a16:creationId xmlns:a16="http://schemas.microsoft.com/office/drawing/2014/main" id="{864B7F00-7F8F-4693-A301-47904372C1BF}"/>
              </a:ext>
            </a:extLst>
          </p:cNvPr>
          <p:cNvSpPr txBox="1">
            <a:spLocks/>
          </p:cNvSpPr>
          <p:nvPr/>
        </p:nvSpPr>
        <p:spPr>
          <a:xfrm>
            <a:off x="691976" y="3983716"/>
            <a:ext cx="4331479" cy="1220408"/>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dirty="0">
                <a:latin typeface="游ゴシック" panose="020B0400000000000000" pitchFamily="50" charset="-128"/>
                <a:ea typeface="游ゴシック" panose="020B0400000000000000" pitchFamily="50" charset="-128"/>
                <a:cs typeface="Calibri"/>
              </a:rPr>
              <a:t>完全自立という点では同じであるが，施設の消毒という点において異なる。</a:t>
            </a:r>
            <a:endParaRPr lang="en-US" altLang="ja-JP" sz="25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385518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技術調査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6" y="1402209"/>
            <a:ext cx="7757166" cy="22735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結果</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〇類似製品</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自動噴射装置（アマゾンに多数存在）</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手をかざすと、一定量の消毒液が噴射される。</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10" name="コンテンツ プレースホルダー 2">
            <a:extLst>
              <a:ext uri="{FF2B5EF4-FFF2-40B4-BE49-F238E27FC236}">
                <a16:creationId xmlns:a16="http://schemas.microsoft.com/office/drawing/2014/main" id="{6A2E263E-F723-4E4E-9F1E-B8E2C3B6C0AB}"/>
              </a:ext>
            </a:extLst>
          </p:cNvPr>
          <p:cNvSpPr txBox="1">
            <a:spLocks/>
          </p:cNvSpPr>
          <p:nvPr/>
        </p:nvSpPr>
        <p:spPr>
          <a:xfrm>
            <a:off x="9304286" y="5815922"/>
            <a:ext cx="4253476" cy="93399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1000" dirty="0">
                <a:hlinkClick r:id="rId3"/>
              </a:rPr>
              <a:t>https://www.amazon.co.jp/%E3%80%902020%E5%B9%B4%E6%9C%80%E6%96%B0%E5%9E%8B%E3%80%91Centenarian-Tooth-%E3%82%A2%E3%83%AB%E3%82%B3%E3%83%BC%E3%83%AB%E3%83%87%E3%82%A3%E3%82%B9%E3%83%9A%E3%83%B3%E3%82%B5%E3%83%BC-%E3%82%AA%E3%83%BC%E3%83%88%E3%82%BB%E3%83%B3%E3%82%B5%E3%83%BC-%E6%97%A5%E6%9C%AC%E3%83%96%E3%83%A9%E3%83%B3%E3%83%89%E5%95%86%E5%93%81/dp/B088WBV9WP/ref=sr_1_10_sspa?__mk_ja_JP=%E3%82%AB%E3%82%BF%E3%82%AB%E3%83%8A&amp;dchild=1&amp;keywords=%E6%B6%88%E6%AF%92%E6%B6%B2+%E8%87%AA%E5%8B%95&amp;qid=1596700327&amp;s=office-products&amp;sr=1-10-spons&amp;psc=1&amp;spLa=ZW5jcnlwdGVkUXVhbGlmaWVyPUFGMEdaVDJLRk8xWUcmZW5jcnlwdGVkSWQ9QTAxODc1MjgyVVNRUllIVDRUREhRJmVuY3J5cHRlZEFkSWQ9QTNHOE03RFBMTlYzSzEmd2lkZ2V0TmFtZT1zcF9tdGYmYWN0aW9uPWNsaWNrUmVkaXJlY3QmZG9Ob3RMb2dDbGljaz10cnVl</a:t>
            </a:r>
            <a:endParaRPr lang="en-US" altLang="ja-JP" sz="1000" b="1" dirty="0">
              <a:latin typeface="游ゴシック" panose="020B0400000000000000" pitchFamily="50" charset="-128"/>
              <a:ea typeface="游ゴシック" panose="020B0400000000000000" pitchFamily="50" charset="-128"/>
              <a:cs typeface="Calibri"/>
            </a:endParaRPr>
          </a:p>
        </p:txBody>
      </p:sp>
      <p:pic>
        <p:nvPicPr>
          <p:cNvPr id="3074" name="Picture 2" descr="【2020年最新型】Centenarian Tooth アルコールディスペンサー オートセンサー ノータッチ 2段調整 360ML 防水 規格 IPX4 洗面所キッチン トイレ 飲食店 施設 学校 など [日本ブランド商品]">
            <a:extLst>
              <a:ext uri="{FF2B5EF4-FFF2-40B4-BE49-F238E27FC236}">
                <a16:creationId xmlns:a16="http://schemas.microsoft.com/office/drawing/2014/main" id="{63F1FB3C-4268-4864-AB79-CCEEFE669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723" y="3365546"/>
            <a:ext cx="2782283" cy="2450376"/>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a:extLst>
              <a:ext uri="{FF2B5EF4-FFF2-40B4-BE49-F238E27FC236}">
                <a16:creationId xmlns:a16="http://schemas.microsoft.com/office/drawing/2014/main" id="{69FF4F19-9344-45F7-9C1B-DF90225112F8}"/>
              </a:ext>
            </a:extLst>
          </p:cNvPr>
          <p:cNvSpPr txBox="1">
            <a:spLocks/>
          </p:cNvSpPr>
          <p:nvPr/>
        </p:nvSpPr>
        <p:spPr>
          <a:xfrm>
            <a:off x="776994" y="4104428"/>
            <a:ext cx="4331479" cy="1220408"/>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a:latin typeface="游ゴシック" panose="020B0400000000000000" pitchFamily="50" charset="-128"/>
                <a:cs typeface="Calibri"/>
              </a:rPr>
              <a:t>自動で消毒液を噴射できるところは同じであるが、移動できるわけではない。</a:t>
            </a:r>
            <a:endParaRPr lang="en-US" altLang="ja-JP" sz="2500" b="1" dirty="0">
              <a:latin typeface="游ゴシック" panose="020B0400000000000000" pitchFamily="50" charset="-128"/>
              <a:cs typeface="Calibri"/>
            </a:endParaRPr>
          </a:p>
        </p:txBody>
      </p:sp>
    </p:spTree>
    <p:extLst>
      <p:ext uri="{BB962C8B-B14F-4D97-AF65-F5344CB8AC3E}">
        <p14:creationId xmlns:p14="http://schemas.microsoft.com/office/powerpoint/2010/main" val="324341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810658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技術調査（最も類似する製品）</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6" y="1402208"/>
            <a:ext cx="7757166" cy="25262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結果</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〇類似製品</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cs typeface="Calibri"/>
              </a:rPr>
              <a:t>AIS</a:t>
            </a:r>
            <a:r>
              <a:rPr lang="ja-JP" altLang="en-US" sz="2500" b="1" dirty="0">
                <a:latin typeface="游ゴシック" panose="020B0400000000000000" pitchFamily="50" charset="-128"/>
                <a:cs typeface="Calibri"/>
              </a:rPr>
              <a:t>：</a:t>
            </a:r>
            <a:r>
              <a:rPr lang="en-US" altLang="ja-JP" sz="2500" b="1" dirty="0">
                <a:latin typeface="游ゴシック" panose="020B0400000000000000" pitchFamily="50" charset="-128"/>
                <a:cs typeface="Calibri"/>
              </a:rPr>
              <a:t>K9</a:t>
            </a:r>
          </a:p>
          <a:p>
            <a:pPr marL="0" indent="0">
              <a:buNone/>
            </a:pPr>
            <a:r>
              <a:rPr lang="ja-JP" altLang="en-US" sz="2500" b="1" dirty="0">
                <a:latin typeface="游ゴシック" panose="020B0400000000000000" pitchFamily="50" charset="-128"/>
                <a:ea typeface="游ゴシック" panose="020B0400000000000000" pitchFamily="50" charset="-128"/>
                <a:cs typeface="Calibri"/>
              </a:rPr>
              <a:t>タイ・バンコクのショッピングモールで導入された犬型ロボット。背中に消毒液を載せる。</a:t>
            </a:r>
            <a:r>
              <a:rPr lang="en-US" altLang="ja-JP" sz="2500" b="1" dirty="0">
                <a:latin typeface="游ゴシック" panose="020B0400000000000000" pitchFamily="50" charset="-128"/>
                <a:ea typeface="游ゴシック" panose="020B0400000000000000" pitchFamily="50" charset="-128"/>
                <a:cs typeface="Calibri"/>
              </a:rPr>
              <a:t>5G</a:t>
            </a:r>
            <a:r>
              <a:rPr lang="ja-JP" altLang="en-US" sz="2500" b="1" dirty="0">
                <a:latin typeface="游ゴシック" panose="020B0400000000000000" pitchFamily="50" charset="-128"/>
                <a:ea typeface="游ゴシック" panose="020B0400000000000000" pitchFamily="50" charset="-128"/>
                <a:cs typeface="Calibri"/>
              </a:rPr>
              <a:t>技術を用いる。</a:t>
            </a:r>
            <a:endParaRPr lang="en-US" altLang="ja-JP" sz="2500" b="1" dirty="0">
              <a:latin typeface="游ゴシック" panose="020B0400000000000000" pitchFamily="50" charset="-128"/>
              <a:ea typeface="游ゴシック" panose="020B0400000000000000" pitchFamily="50" charset="-128"/>
              <a:cs typeface="Calibri"/>
            </a:endParaRPr>
          </a:p>
        </p:txBody>
      </p:sp>
      <p:pic>
        <p:nvPicPr>
          <p:cNvPr id="2" name="図 1">
            <a:extLst>
              <a:ext uri="{FF2B5EF4-FFF2-40B4-BE49-F238E27FC236}">
                <a16:creationId xmlns:a16="http://schemas.microsoft.com/office/drawing/2014/main" id="{99D007CD-2B6A-4E91-9275-7853862C29AE}"/>
              </a:ext>
            </a:extLst>
          </p:cNvPr>
          <p:cNvPicPr>
            <a:picLocks noChangeAspect="1"/>
          </p:cNvPicPr>
          <p:nvPr/>
        </p:nvPicPr>
        <p:blipFill>
          <a:blip r:embed="rId3"/>
          <a:stretch>
            <a:fillRect/>
          </a:stretch>
        </p:blipFill>
        <p:spPr>
          <a:xfrm>
            <a:off x="5584723" y="3675769"/>
            <a:ext cx="2745347" cy="2592494"/>
          </a:xfrm>
          <a:prstGeom prst="rect">
            <a:avLst/>
          </a:prstGeom>
        </p:spPr>
      </p:pic>
      <p:sp>
        <p:nvSpPr>
          <p:cNvPr id="11" name="コンテンツ プレースホルダー 2">
            <a:extLst>
              <a:ext uri="{FF2B5EF4-FFF2-40B4-BE49-F238E27FC236}">
                <a16:creationId xmlns:a16="http://schemas.microsoft.com/office/drawing/2014/main" id="{6878BAF5-F82C-4725-AF98-1EC015E6C94A}"/>
              </a:ext>
            </a:extLst>
          </p:cNvPr>
          <p:cNvSpPr txBox="1">
            <a:spLocks/>
          </p:cNvSpPr>
          <p:nvPr/>
        </p:nvSpPr>
        <p:spPr>
          <a:xfrm>
            <a:off x="600536" y="4027997"/>
            <a:ext cx="4530264" cy="1220408"/>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dirty="0">
                <a:latin typeface="游ゴシック" panose="020B0400000000000000" pitchFamily="50" charset="-128"/>
                <a:cs typeface="Calibri"/>
              </a:rPr>
              <a:t>コンセプトがほぼ同じである。</a:t>
            </a:r>
            <a:endParaRPr lang="en-US" altLang="ja-JP" sz="2500" b="1" dirty="0">
              <a:latin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どのように差別化していくか課題である。</a:t>
            </a:r>
            <a:endParaRPr lang="en-US" altLang="ja-JP" sz="2500" b="1" dirty="0">
              <a:latin typeface="游ゴシック" panose="020B0400000000000000" pitchFamily="50" charset="-128"/>
              <a:cs typeface="Calibri"/>
            </a:endParaRPr>
          </a:p>
        </p:txBody>
      </p:sp>
    </p:spTree>
    <p:extLst>
      <p:ext uri="{BB962C8B-B14F-4D97-AF65-F5344CB8AC3E}">
        <p14:creationId xmlns:p14="http://schemas.microsoft.com/office/powerpoint/2010/main" val="194569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462170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市場調査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10" name="コンテンツ プレースホルダー 2">
            <a:extLst>
              <a:ext uri="{FF2B5EF4-FFF2-40B4-BE49-F238E27FC236}">
                <a16:creationId xmlns:a16="http://schemas.microsoft.com/office/drawing/2014/main" id="{E508694C-093D-40BB-92B1-914973BC8970}"/>
              </a:ext>
            </a:extLst>
          </p:cNvPr>
          <p:cNvSpPr txBox="1">
            <a:spLocks/>
          </p:cNvSpPr>
          <p:nvPr/>
        </p:nvSpPr>
        <p:spPr>
          <a:xfrm>
            <a:off x="9716279" y="2716982"/>
            <a:ext cx="7544219"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a:ea typeface="游ゴシック"/>
                <a:cs typeface="Calibri"/>
              </a:rPr>
              <a:t>調査結果</a:t>
            </a:r>
            <a:endParaRPr lang="en-US" altLang="ja-JP" sz="2500" b="1" dirty="0">
              <a:latin typeface="游ゴシック"/>
              <a:ea typeface="游ゴシック"/>
              <a:cs typeface="Calibri"/>
            </a:endParaRPr>
          </a:p>
          <a:p>
            <a:pPr marL="0" indent="0">
              <a:buNone/>
            </a:pPr>
            <a:r>
              <a:rPr lang="ja-JP" altLang="en-US" sz="2500" b="1" dirty="0">
                <a:latin typeface="游ゴシック"/>
                <a:ea typeface="游ゴシック"/>
                <a:cs typeface="Calibri"/>
              </a:rPr>
              <a:t>　①タピ</a:t>
            </a:r>
            <a:r>
              <a:rPr lang="ja-JP" altLang="en-US" sz="2500" b="1" dirty="0" err="1">
                <a:latin typeface="游ゴシック"/>
                <a:ea typeface="游ゴシック"/>
                <a:cs typeface="Calibri"/>
              </a:rPr>
              <a:t>ろうが</a:t>
            </a:r>
            <a:r>
              <a:rPr lang="ja-JP" altLang="en-US" sz="2500" b="1" dirty="0">
                <a:latin typeface="游ゴシック"/>
                <a:ea typeface="游ゴシック"/>
                <a:cs typeface="Calibri"/>
              </a:rPr>
              <a:t>必要な理由</a:t>
            </a:r>
            <a:endParaRPr lang="en-US" altLang="ja-JP" sz="2500" b="1" dirty="0">
              <a:latin typeface="游ゴシック"/>
              <a:ea typeface="游ゴシック"/>
              <a:cs typeface="Calibri"/>
            </a:endParaRPr>
          </a:p>
          <a:p>
            <a:pPr marL="0" indent="0">
              <a:buNone/>
            </a:pPr>
            <a:r>
              <a:rPr lang="ja-JP" altLang="en-US" sz="2500" b="1" dirty="0">
                <a:latin typeface="游ゴシック"/>
                <a:ea typeface="游ゴシック"/>
                <a:cs typeface="Calibri"/>
              </a:rPr>
              <a:t>　　</a:t>
            </a:r>
            <a:endParaRPr lang="en-US" altLang="ja-JP" sz="2500" b="1" dirty="0">
              <a:latin typeface="游ゴシック"/>
              <a:ea typeface="游ゴシック"/>
              <a:cs typeface="Calibri"/>
            </a:endParaRPr>
          </a:p>
        </p:txBody>
      </p:sp>
      <p:sp>
        <p:nvSpPr>
          <p:cNvPr id="11" name="コンテンツ プレースホルダー 2">
            <a:extLst>
              <a:ext uri="{FF2B5EF4-FFF2-40B4-BE49-F238E27FC236}">
                <a16:creationId xmlns:a16="http://schemas.microsoft.com/office/drawing/2014/main" id="{BE03D7D4-87D2-4CDC-9BBB-6BB14EA18BD5}"/>
              </a:ext>
            </a:extLst>
          </p:cNvPr>
          <p:cNvSpPr txBox="1">
            <a:spLocks/>
          </p:cNvSpPr>
          <p:nvPr/>
        </p:nvSpPr>
        <p:spPr>
          <a:xfrm>
            <a:off x="691976" y="1505098"/>
            <a:ext cx="8131319" cy="357659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調査結果　</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①手指の消毒をしたがらない理由（</a:t>
            </a:r>
            <a:r>
              <a:rPr lang="en-US" altLang="ja-JP" sz="2500" b="1" dirty="0">
                <a:latin typeface="游ゴシック" panose="020B0400000000000000" pitchFamily="50" charset="-128"/>
                <a:ea typeface="游ゴシック" panose="020B0400000000000000" pitchFamily="50" charset="-128"/>
                <a:cs typeface="Calibri"/>
              </a:rPr>
              <a:t>2011</a:t>
            </a:r>
            <a:r>
              <a:rPr lang="ja-JP" altLang="en-US" sz="2500" b="1" dirty="0">
                <a:latin typeface="游ゴシック" panose="020B0400000000000000" pitchFamily="50" charset="-128"/>
                <a:ea typeface="游ゴシック" panose="020B0400000000000000" pitchFamily="50" charset="-128"/>
                <a:cs typeface="Calibri"/>
              </a:rPr>
              <a:t>～</a:t>
            </a:r>
            <a:r>
              <a:rPr lang="en-US" altLang="ja-JP" sz="2500" b="1" dirty="0">
                <a:latin typeface="游ゴシック" panose="020B0400000000000000" pitchFamily="50" charset="-128"/>
                <a:ea typeface="游ゴシック" panose="020B0400000000000000" pitchFamily="50" charset="-128"/>
                <a:cs typeface="Calibri"/>
              </a:rPr>
              <a:t>2013</a:t>
            </a:r>
            <a:r>
              <a:rPr lang="ja-JP" altLang="en-US" sz="2500" b="1" dirty="0">
                <a:latin typeface="游ゴシック" panose="020B0400000000000000" pitchFamily="50" charset="-128"/>
                <a:ea typeface="游ゴシック" panose="020B0400000000000000" pitchFamily="50" charset="-128"/>
                <a:cs typeface="Calibri"/>
              </a:rPr>
              <a:t>年）</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　</a:t>
            </a:r>
            <a:r>
              <a:rPr lang="ja-JP" altLang="en-US" sz="2500" b="1" dirty="0">
                <a:solidFill>
                  <a:srgbClr val="FF0000"/>
                </a:solidFill>
                <a:latin typeface="游ゴシック" panose="020B0400000000000000" pitchFamily="50" charset="-128"/>
                <a:cs typeface="Calibri"/>
              </a:rPr>
              <a:t>・必要性がない／感じない（</a:t>
            </a:r>
            <a:r>
              <a:rPr lang="en-US" altLang="ja-JP" sz="2500" b="1" dirty="0">
                <a:solidFill>
                  <a:srgbClr val="FF0000"/>
                </a:solidFill>
                <a:latin typeface="游ゴシック" panose="020B0400000000000000" pitchFamily="50" charset="-128"/>
                <a:cs typeface="Calibri"/>
              </a:rPr>
              <a:t>46.3</a:t>
            </a:r>
            <a:r>
              <a:rPr lang="ja-JP" altLang="en-US" sz="2500" b="1" dirty="0">
                <a:solidFill>
                  <a:srgbClr val="FF0000"/>
                </a:solidFill>
                <a:latin typeface="游ゴシック" panose="020B0400000000000000" pitchFamily="50" charset="-128"/>
                <a:cs typeface="Calibri"/>
              </a:rPr>
              <a:t>％）</a:t>
            </a:r>
            <a:endParaRPr lang="en-US" altLang="ja-JP" sz="2500" b="1" dirty="0">
              <a:solidFill>
                <a:srgbClr val="FF0000"/>
              </a:solidFill>
              <a:latin typeface="游ゴシック" panose="020B0400000000000000" pitchFamily="50" charset="-128"/>
              <a:cs typeface="Calibri"/>
            </a:endParaRPr>
          </a:p>
          <a:p>
            <a:pPr marL="0" indent="0">
              <a:buNone/>
            </a:pPr>
            <a:r>
              <a:rPr lang="ja-JP" altLang="en-US" sz="2500" b="1" dirty="0">
                <a:solidFill>
                  <a:srgbClr val="FF0000"/>
                </a:solidFill>
                <a:latin typeface="游ゴシック" panose="020B0400000000000000" pitchFamily="50" charset="-128"/>
                <a:cs typeface="Calibri"/>
              </a:rPr>
              <a:t>　・設置場所に問題がある（</a:t>
            </a:r>
            <a:r>
              <a:rPr lang="en-US" altLang="ja-JP" sz="2500" b="1" dirty="0">
                <a:solidFill>
                  <a:srgbClr val="FF0000"/>
                </a:solidFill>
                <a:latin typeface="游ゴシック" panose="020B0400000000000000" pitchFamily="50" charset="-128"/>
                <a:cs typeface="Calibri"/>
              </a:rPr>
              <a:t>37.6%</a:t>
            </a:r>
            <a:r>
              <a:rPr lang="ja-JP" altLang="en-US" sz="2500" b="1" dirty="0">
                <a:solidFill>
                  <a:srgbClr val="FF0000"/>
                </a:solidFill>
                <a:latin typeface="游ゴシック" panose="020B0400000000000000" pitchFamily="50" charset="-128"/>
                <a:cs typeface="Calibri"/>
              </a:rPr>
              <a:t>）</a:t>
            </a:r>
          </a:p>
          <a:p>
            <a:pPr marL="0" indent="0">
              <a:buNone/>
            </a:pPr>
            <a:r>
              <a:rPr lang="ja-JP" altLang="en-US" sz="2500" b="1" dirty="0">
                <a:solidFill>
                  <a:srgbClr val="FF0000"/>
                </a:solidFill>
                <a:latin typeface="游ゴシック" panose="020B0400000000000000" pitchFamily="50" charset="-128"/>
                <a:cs typeface="Calibri"/>
              </a:rPr>
              <a:t>　・面倒である（</a:t>
            </a:r>
            <a:r>
              <a:rPr lang="en-US" altLang="ja-JP" sz="2500" b="1" dirty="0">
                <a:solidFill>
                  <a:srgbClr val="FF0000"/>
                </a:solidFill>
                <a:latin typeface="游ゴシック" panose="020B0400000000000000" pitchFamily="50" charset="-128"/>
                <a:cs typeface="Calibri"/>
              </a:rPr>
              <a:t>27.5%</a:t>
            </a:r>
            <a:r>
              <a:rPr lang="ja-JP" altLang="en-US" sz="2500" b="1" dirty="0">
                <a:solidFill>
                  <a:srgbClr val="FF0000"/>
                </a:solidFill>
                <a:latin typeface="游ゴシック" panose="020B0400000000000000" pitchFamily="50" charset="-128"/>
                <a:cs typeface="Calibri"/>
              </a:rPr>
              <a:t>）</a:t>
            </a:r>
          </a:p>
          <a:p>
            <a:pPr marL="0" indent="0">
              <a:buNone/>
            </a:pPr>
            <a:r>
              <a:rPr lang="ja-JP" altLang="en-US" sz="2500" b="1" dirty="0">
                <a:latin typeface="游ゴシック" panose="020B0400000000000000" pitchFamily="50" charset="-128"/>
                <a:cs typeface="Calibri"/>
              </a:rPr>
              <a:t>　・手が荒れる（</a:t>
            </a:r>
            <a:r>
              <a:rPr lang="en-US" altLang="ja-JP" sz="2500" b="1" dirty="0">
                <a:latin typeface="游ゴシック" panose="020B0400000000000000" pitchFamily="50" charset="-128"/>
                <a:cs typeface="Calibri"/>
              </a:rPr>
              <a:t>26.2</a:t>
            </a:r>
            <a:r>
              <a:rPr lang="ja-JP" altLang="en-US" sz="2500" b="1" dirty="0">
                <a:latin typeface="游ゴシック" panose="020B0400000000000000" pitchFamily="50" charset="-128"/>
                <a:cs typeface="Calibri"/>
              </a:rPr>
              <a:t>％）</a:t>
            </a:r>
          </a:p>
          <a:p>
            <a:pPr marL="0" indent="0">
              <a:buNone/>
            </a:pPr>
            <a:r>
              <a:rPr lang="ja-JP" altLang="en-US" sz="2500" b="1" dirty="0">
                <a:latin typeface="游ゴシック" panose="020B0400000000000000" pitchFamily="50" charset="-128"/>
                <a:cs typeface="Calibri"/>
              </a:rPr>
              <a:t>　・その他（</a:t>
            </a:r>
            <a:r>
              <a:rPr lang="en-US" altLang="ja-JP" sz="2500" b="1" dirty="0">
                <a:latin typeface="游ゴシック" panose="020B0400000000000000" pitchFamily="50" charset="-128"/>
                <a:cs typeface="Calibri"/>
              </a:rPr>
              <a:t>12.1</a:t>
            </a:r>
            <a:r>
              <a:rPr lang="ja-JP" altLang="en-US" sz="2500" b="1" dirty="0">
                <a:latin typeface="游ゴシック" panose="020B0400000000000000" pitchFamily="50" charset="-128"/>
                <a:cs typeface="Calibri"/>
              </a:rPr>
              <a:t>％）</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p>
        </p:txBody>
      </p:sp>
      <p:sp>
        <p:nvSpPr>
          <p:cNvPr id="13" name="テキスト ボックス 12">
            <a:extLst>
              <a:ext uri="{FF2B5EF4-FFF2-40B4-BE49-F238E27FC236}">
                <a16:creationId xmlns:a16="http://schemas.microsoft.com/office/drawing/2014/main" id="{355CBEB8-5FBC-4FEA-8B74-CCE0E90B6305}"/>
              </a:ext>
            </a:extLst>
          </p:cNvPr>
          <p:cNvSpPr txBox="1"/>
          <p:nvPr/>
        </p:nvSpPr>
        <p:spPr>
          <a:xfrm>
            <a:off x="2239702" y="5352902"/>
            <a:ext cx="7030085" cy="923330"/>
          </a:xfrm>
          <a:prstGeom prst="rect">
            <a:avLst/>
          </a:prstGeom>
          <a:noFill/>
        </p:spPr>
        <p:txBody>
          <a:bodyPr wrap="square" rtlCol="0">
            <a:spAutoFit/>
          </a:bodyPr>
          <a:lstStyle/>
          <a:p>
            <a:r>
              <a:rPr lang="ja-JP" altLang="en-US" dirty="0"/>
              <a:t>加藤豊範「手指衛生遵守率向上のための組織的な取り組みとその評価（</a:t>
            </a:r>
            <a:r>
              <a:rPr lang="en-US" altLang="ja-JP" dirty="0"/>
              <a:t>2015</a:t>
            </a:r>
            <a:r>
              <a:rPr lang="ja-JP" altLang="en-US" dirty="0"/>
              <a:t>年、日本環境感染学会誌</a:t>
            </a:r>
            <a:r>
              <a:rPr lang="en-US" altLang="ja-JP" dirty="0"/>
              <a:t>33</a:t>
            </a:r>
            <a:r>
              <a:rPr lang="ja-JP" altLang="en-US" dirty="0"/>
              <a:t>巻</a:t>
            </a:r>
            <a:r>
              <a:rPr lang="en-US" altLang="ja-JP" dirty="0"/>
              <a:t>4</a:t>
            </a:r>
            <a:r>
              <a:rPr lang="ja-JP" altLang="en-US" dirty="0"/>
              <a:t>号、</a:t>
            </a:r>
            <a:r>
              <a:rPr lang="en-US" altLang="ja-JP" dirty="0"/>
              <a:t>274-280</a:t>
            </a:r>
            <a:r>
              <a:rPr lang="ja-JP" altLang="en-US" dirty="0"/>
              <a:t>）」</a:t>
            </a:r>
            <a:endParaRPr lang="en-US" altLang="ja-JP" dirty="0"/>
          </a:p>
          <a:p>
            <a:r>
              <a:rPr lang="en-US" altLang="ja-JP" dirty="0">
                <a:hlinkClick r:id="rId3"/>
              </a:rPr>
              <a:t>https://www.jstage.jst.go.jp/article/jsei/30/4/30_14-034/_pdf</a:t>
            </a:r>
            <a:r>
              <a:rPr lang="ja-JP" altLang="en-US" dirty="0"/>
              <a:t>　</a:t>
            </a:r>
            <a:endParaRPr kumimoji="1" lang="ja-JP" altLang="en-US" dirty="0"/>
          </a:p>
        </p:txBody>
      </p:sp>
    </p:spTree>
    <p:extLst>
      <p:ext uri="{BB962C8B-B14F-4D97-AF65-F5344CB8AC3E}">
        <p14:creationId xmlns:p14="http://schemas.microsoft.com/office/powerpoint/2010/main" val="299792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市場調査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77368"/>
            <a:ext cx="8104754"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a:ea typeface="游ゴシック"/>
                <a:cs typeface="Calibri"/>
              </a:rPr>
              <a:t>調査結果</a:t>
            </a:r>
            <a:endParaRPr lang="en-US" altLang="ja-JP" sz="2500" b="1" dirty="0">
              <a:latin typeface="游ゴシック"/>
              <a:ea typeface="游ゴシック"/>
              <a:cs typeface="Calibri"/>
            </a:endParaRPr>
          </a:p>
          <a:p>
            <a:pPr marL="0" indent="0">
              <a:buNone/>
            </a:pPr>
            <a:r>
              <a:rPr lang="ja-JP" altLang="en-US" sz="2500" b="1" dirty="0">
                <a:latin typeface="游ゴシック"/>
                <a:ea typeface="游ゴシック"/>
                <a:cs typeface="Calibri"/>
              </a:rPr>
              <a:t>　②日本における導入が見込める施設の数（概算）</a:t>
            </a:r>
            <a:endParaRPr lang="en-US" altLang="ja-JP" sz="2500" b="1" dirty="0">
              <a:latin typeface="游ゴシック"/>
              <a:ea typeface="游ゴシック"/>
              <a:cs typeface="Calibri"/>
            </a:endParaRPr>
          </a:p>
          <a:p>
            <a:pPr marL="0" indent="0">
              <a:buNone/>
            </a:pPr>
            <a:r>
              <a:rPr lang="ja-JP" altLang="en-US" sz="2500" b="1" dirty="0">
                <a:latin typeface="游ゴシック"/>
                <a:ea typeface="游ゴシック"/>
                <a:cs typeface="Calibri"/>
              </a:rPr>
              <a:t>　　</a:t>
            </a:r>
            <a:endParaRPr lang="en-US" altLang="ja-JP" sz="2500" b="1" dirty="0">
              <a:latin typeface="游ゴシック"/>
              <a:ea typeface="游ゴシック"/>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graphicFrame>
        <p:nvGraphicFramePr>
          <p:cNvPr id="2" name="表 1">
            <a:extLst>
              <a:ext uri="{FF2B5EF4-FFF2-40B4-BE49-F238E27FC236}">
                <a16:creationId xmlns:a16="http://schemas.microsoft.com/office/drawing/2014/main" id="{A4609AE1-7C59-4B70-A57E-7784C2F79194}"/>
              </a:ext>
            </a:extLst>
          </p:cNvPr>
          <p:cNvGraphicFramePr>
            <a:graphicFrameLocks noGrp="1"/>
          </p:cNvGraphicFramePr>
          <p:nvPr>
            <p:extLst>
              <p:ext uri="{D42A27DB-BD31-4B8C-83A1-F6EECF244321}">
                <p14:modId xmlns:p14="http://schemas.microsoft.com/office/powerpoint/2010/main" val="2204327819"/>
              </p:ext>
            </p:extLst>
          </p:nvPr>
        </p:nvGraphicFramePr>
        <p:xfrm>
          <a:off x="691975" y="2364588"/>
          <a:ext cx="7719626" cy="4095584"/>
        </p:xfrm>
        <a:graphic>
          <a:graphicData uri="http://schemas.openxmlformats.org/drawingml/2006/table">
            <a:tbl>
              <a:tblPr firstRow="1" bandRow="1">
                <a:tableStyleId>{5C22544A-7EE6-4342-B048-85BDC9FD1C3A}</a:tableStyleId>
              </a:tblPr>
              <a:tblGrid>
                <a:gridCol w="3859813">
                  <a:extLst>
                    <a:ext uri="{9D8B030D-6E8A-4147-A177-3AD203B41FA5}">
                      <a16:colId xmlns:a16="http://schemas.microsoft.com/office/drawing/2014/main" val="3844265934"/>
                    </a:ext>
                  </a:extLst>
                </a:gridCol>
                <a:gridCol w="3859813">
                  <a:extLst>
                    <a:ext uri="{9D8B030D-6E8A-4147-A177-3AD203B41FA5}">
                      <a16:colId xmlns:a16="http://schemas.microsoft.com/office/drawing/2014/main" val="513271302"/>
                    </a:ext>
                  </a:extLst>
                </a:gridCol>
              </a:tblGrid>
              <a:tr h="511948">
                <a:tc>
                  <a:txBody>
                    <a:bodyPr/>
                    <a:lstStyle/>
                    <a:p>
                      <a:r>
                        <a:rPr kumimoji="1" lang="ja-JP" altLang="en-US" sz="2400" dirty="0"/>
                        <a:t>施設名</a:t>
                      </a:r>
                      <a:endParaRPr kumimoji="1" lang="en-US" altLang="ja-JP" sz="2400" dirty="0"/>
                    </a:p>
                  </a:txBody>
                  <a:tcPr/>
                </a:tc>
                <a:tc>
                  <a:txBody>
                    <a:bodyPr/>
                    <a:lstStyle/>
                    <a:p>
                      <a:r>
                        <a:rPr kumimoji="1" lang="ja-JP" altLang="en-US" sz="2400" dirty="0"/>
                        <a:t>施設数</a:t>
                      </a:r>
                      <a:endParaRPr kumimoji="1" lang="en-US" altLang="ja-JP" sz="2400" dirty="0"/>
                    </a:p>
                  </a:txBody>
                  <a:tcPr/>
                </a:tc>
                <a:extLst>
                  <a:ext uri="{0D108BD9-81ED-4DB2-BD59-A6C34878D82A}">
                    <a16:rowId xmlns:a16="http://schemas.microsoft.com/office/drawing/2014/main" val="3552189054"/>
                  </a:ext>
                </a:extLst>
              </a:tr>
              <a:tr h="511948">
                <a:tc>
                  <a:txBody>
                    <a:bodyPr/>
                    <a:lstStyle/>
                    <a:p>
                      <a:r>
                        <a:rPr kumimoji="1" lang="ja-JP" altLang="en-US" sz="2400" dirty="0"/>
                        <a:t>学校</a:t>
                      </a:r>
                      <a:endParaRPr kumimoji="1" lang="en-US" altLang="ja-JP" sz="2400" dirty="0"/>
                    </a:p>
                  </a:txBody>
                  <a:tcPr/>
                </a:tc>
                <a:tc>
                  <a:txBody>
                    <a:bodyPr/>
                    <a:lstStyle/>
                    <a:p>
                      <a:r>
                        <a:rPr kumimoji="1" lang="ja-JP" altLang="en-US" sz="2400" dirty="0"/>
                        <a:t>約</a:t>
                      </a:r>
                      <a:r>
                        <a:rPr kumimoji="1" lang="en-US" altLang="ja-JP" sz="2400" dirty="0"/>
                        <a:t>50,000</a:t>
                      </a:r>
                      <a:endParaRPr kumimoji="1" lang="ja-JP" altLang="en-US" sz="2400" dirty="0"/>
                    </a:p>
                  </a:txBody>
                  <a:tcPr/>
                </a:tc>
                <a:extLst>
                  <a:ext uri="{0D108BD9-81ED-4DB2-BD59-A6C34878D82A}">
                    <a16:rowId xmlns:a16="http://schemas.microsoft.com/office/drawing/2014/main" val="1138417969"/>
                  </a:ext>
                </a:extLst>
              </a:tr>
              <a:tr h="511948">
                <a:tc>
                  <a:txBody>
                    <a:bodyPr/>
                    <a:lstStyle/>
                    <a:p>
                      <a:r>
                        <a:rPr kumimoji="1" lang="ja-JP" altLang="en-US" sz="2400" dirty="0"/>
                        <a:t>病院（</a:t>
                      </a:r>
                      <a:r>
                        <a:rPr kumimoji="1" lang="en-US" altLang="ja-JP" sz="2400" dirty="0"/>
                        <a:t>100</a:t>
                      </a:r>
                      <a:r>
                        <a:rPr kumimoji="1" lang="ja-JP" altLang="en-US" sz="2400" dirty="0"/>
                        <a:t>床以上）</a:t>
                      </a:r>
                    </a:p>
                  </a:txBody>
                  <a:tcPr/>
                </a:tc>
                <a:tc>
                  <a:txBody>
                    <a:bodyPr/>
                    <a:lstStyle/>
                    <a:p>
                      <a:r>
                        <a:rPr kumimoji="1" lang="ja-JP" altLang="en-US" sz="2400" dirty="0"/>
                        <a:t>約</a:t>
                      </a:r>
                      <a:r>
                        <a:rPr kumimoji="1" lang="en-US" altLang="ja-JP" sz="2400" dirty="0"/>
                        <a:t>5000</a:t>
                      </a:r>
                      <a:endParaRPr kumimoji="1" lang="ja-JP" altLang="en-US" sz="2400" dirty="0"/>
                    </a:p>
                  </a:txBody>
                  <a:tcPr/>
                </a:tc>
                <a:extLst>
                  <a:ext uri="{0D108BD9-81ED-4DB2-BD59-A6C34878D82A}">
                    <a16:rowId xmlns:a16="http://schemas.microsoft.com/office/drawing/2014/main" val="4145183265"/>
                  </a:ext>
                </a:extLst>
              </a:tr>
              <a:tr h="511948">
                <a:tc>
                  <a:txBody>
                    <a:bodyPr/>
                    <a:lstStyle/>
                    <a:p>
                      <a:r>
                        <a:rPr kumimoji="1" lang="ja-JP" altLang="en-US" sz="2400" dirty="0"/>
                        <a:t>図書館</a:t>
                      </a:r>
                    </a:p>
                  </a:txBody>
                  <a:tcPr/>
                </a:tc>
                <a:tc>
                  <a:txBody>
                    <a:bodyPr/>
                    <a:lstStyle/>
                    <a:p>
                      <a:r>
                        <a:rPr kumimoji="1" lang="ja-JP" altLang="en-US" sz="2400" dirty="0"/>
                        <a:t>約</a:t>
                      </a:r>
                      <a:r>
                        <a:rPr kumimoji="1" lang="en-US" altLang="ja-JP" sz="2400" dirty="0"/>
                        <a:t>3000</a:t>
                      </a:r>
                      <a:endParaRPr kumimoji="1" lang="ja-JP" altLang="en-US" sz="2400" dirty="0"/>
                    </a:p>
                  </a:txBody>
                  <a:tcPr/>
                </a:tc>
                <a:extLst>
                  <a:ext uri="{0D108BD9-81ED-4DB2-BD59-A6C34878D82A}">
                    <a16:rowId xmlns:a16="http://schemas.microsoft.com/office/drawing/2014/main" val="3464674099"/>
                  </a:ext>
                </a:extLst>
              </a:tr>
              <a:tr h="511948">
                <a:tc>
                  <a:txBody>
                    <a:bodyPr/>
                    <a:lstStyle/>
                    <a:p>
                      <a:r>
                        <a:rPr kumimoji="1" lang="ja-JP" altLang="en-US" sz="2400" dirty="0"/>
                        <a:t>大型ショッピングセンター</a:t>
                      </a:r>
                    </a:p>
                  </a:txBody>
                  <a:tcPr/>
                </a:tc>
                <a:tc>
                  <a:txBody>
                    <a:bodyPr/>
                    <a:lstStyle/>
                    <a:p>
                      <a:r>
                        <a:rPr kumimoji="1" lang="en-US" altLang="ja-JP" sz="2400" dirty="0"/>
                        <a:t>187</a:t>
                      </a:r>
                      <a:endParaRPr kumimoji="1" lang="ja-JP" altLang="en-US" sz="2400" dirty="0"/>
                    </a:p>
                  </a:txBody>
                  <a:tcPr/>
                </a:tc>
                <a:extLst>
                  <a:ext uri="{0D108BD9-81ED-4DB2-BD59-A6C34878D82A}">
                    <a16:rowId xmlns:a16="http://schemas.microsoft.com/office/drawing/2014/main" val="1884853353"/>
                  </a:ext>
                </a:extLst>
              </a:tr>
              <a:tr h="511948">
                <a:tc>
                  <a:txBody>
                    <a:bodyPr/>
                    <a:lstStyle/>
                    <a:p>
                      <a:r>
                        <a:rPr kumimoji="1" lang="ja-JP" altLang="en-US" sz="2400" dirty="0"/>
                        <a:t>遊園地</a:t>
                      </a:r>
                      <a:endParaRPr kumimoji="1" lang="en-US" altLang="ja-JP" sz="2400" dirty="0"/>
                    </a:p>
                  </a:txBody>
                  <a:tcPr/>
                </a:tc>
                <a:tc>
                  <a:txBody>
                    <a:bodyPr/>
                    <a:lstStyle/>
                    <a:p>
                      <a:r>
                        <a:rPr kumimoji="1" lang="en-US" altLang="ja-JP" sz="2400" dirty="0"/>
                        <a:t>247</a:t>
                      </a:r>
                      <a:endParaRPr kumimoji="1" lang="ja-JP" altLang="en-US" sz="2400" dirty="0"/>
                    </a:p>
                  </a:txBody>
                  <a:tcPr/>
                </a:tc>
                <a:extLst>
                  <a:ext uri="{0D108BD9-81ED-4DB2-BD59-A6C34878D82A}">
                    <a16:rowId xmlns:a16="http://schemas.microsoft.com/office/drawing/2014/main" val="890675323"/>
                  </a:ext>
                </a:extLst>
              </a:tr>
              <a:tr h="511948">
                <a:tc>
                  <a:txBody>
                    <a:bodyPr/>
                    <a:lstStyle/>
                    <a:p>
                      <a:r>
                        <a:rPr kumimoji="1" lang="ja-JP" altLang="en-US" sz="2400" dirty="0"/>
                        <a:t>空港</a:t>
                      </a:r>
                    </a:p>
                  </a:txBody>
                  <a:tcPr/>
                </a:tc>
                <a:tc>
                  <a:txBody>
                    <a:bodyPr/>
                    <a:lstStyle/>
                    <a:p>
                      <a:r>
                        <a:rPr kumimoji="1" lang="en-US" altLang="ja-JP" sz="2400" dirty="0"/>
                        <a:t>97</a:t>
                      </a:r>
                      <a:endParaRPr kumimoji="1" lang="ja-JP" altLang="en-US" sz="2400" dirty="0"/>
                    </a:p>
                  </a:txBody>
                  <a:tcPr/>
                </a:tc>
                <a:extLst>
                  <a:ext uri="{0D108BD9-81ED-4DB2-BD59-A6C34878D82A}">
                    <a16:rowId xmlns:a16="http://schemas.microsoft.com/office/drawing/2014/main" val="2988498977"/>
                  </a:ext>
                </a:extLst>
              </a:tr>
              <a:tr h="511948">
                <a:tc>
                  <a:txBody>
                    <a:bodyPr/>
                    <a:lstStyle/>
                    <a:p>
                      <a:r>
                        <a:rPr kumimoji="1" lang="ja-JP" altLang="en-US" sz="2400" dirty="0"/>
                        <a:t>合計</a:t>
                      </a:r>
                    </a:p>
                  </a:txBody>
                  <a:tcPr/>
                </a:tc>
                <a:tc>
                  <a:txBody>
                    <a:bodyPr/>
                    <a:lstStyle/>
                    <a:p>
                      <a:r>
                        <a:rPr kumimoji="1" lang="ja-JP" altLang="en-US" sz="2400" dirty="0"/>
                        <a:t>約</a:t>
                      </a:r>
                      <a:r>
                        <a:rPr kumimoji="1" lang="en-US" altLang="ja-JP" sz="2400" dirty="0"/>
                        <a:t>58531</a:t>
                      </a:r>
                      <a:endParaRPr kumimoji="1" lang="ja-JP" altLang="en-US" sz="2400" dirty="0"/>
                    </a:p>
                  </a:txBody>
                  <a:tcPr/>
                </a:tc>
                <a:extLst>
                  <a:ext uri="{0D108BD9-81ED-4DB2-BD59-A6C34878D82A}">
                    <a16:rowId xmlns:a16="http://schemas.microsoft.com/office/drawing/2014/main" val="3678167637"/>
                  </a:ext>
                </a:extLst>
              </a:tr>
            </a:tbl>
          </a:graphicData>
        </a:graphic>
      </p:graphicFrame>
    </p:spTree>
    <p:extLst>
      <p:ext uri="{BB962C8B-B14F-4D97-AF65-F5344CB8AC3E}">
        <p14:creationId xmlns:p14="http://schemas.microsoft.com/office/powerpoint/2010/main" val="270999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市場調査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77368"/>
            <a:ext cx="7544219"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a:ea typeface="游ゴシック"/>
                <a:cs typeface="Calibri"/>
              </a:rPr>
              <a:t>調査結果</a:t>
            </a:r>
            <a:endParaRPr lang="en-US" altLang="ja-JP" sz="2500" b="1" dirty="0">
              <a:latin typeface="游ゴシック"/>
              <a:ea typeface="游ゴシック"/>
              <a:cs typeface="Calibri"/>
            </a:endParaRPr>
          </a:p>
          <a:p>
            <a:pPr marL="0" indent="0">
              <a:buNone/>
            </a:pPr>
            <a:r>
              <a:rPr lang="en-US" altLang="ja-JP" sz="2500" b="1" dirty="0">
                <a:latin typeface="游ゴシック"/>
                <a:ea typeface="游ゴシック"/>
                <a:cs typeface="Calibri"/>
              </a:rPr>
              <a:t>	</a:t>
            </a:r>
            <a:r>
              <a:rPr lang="ja-JP" altLang="en-US" sz="2500" b="1" dirty="0">
                <a:latin typeface="游ゴシック"/>
                <a:ea typeface="游ゴシック"/>
                <a:cs typeface="Calibri"/>
              </a:rPr>
              <a:t>②日本における導入が見込める施設の数</a:t>
            </a:r>
            <a:endParaRPr lang="en-US" altLang="ja-JP" sz="2500" b="1" dirty="0">
              <a:latin typeface="游ゴシック"/>
              <a:ea typeface="游ゴシック"/>
              <a:cs typeface="Calibri"/>
            </a:endParaRPr>
          </a:p>
          <a:p>
            <a:pPr marL="0" indent="0">
              <a:buNone/>
            </a:pPr>
            <a:r>
              <a:rPr lang="ja-JP" altLang="en-US" sz="2500" b="1" dirty="0">
                <a:latin typeface="游ゴシック"/>
                <a:ea typeface="游ゴシック"/>
                <a:cs typeface="Calibri"/>
              </a:rPr>
              <a:t>　　</a:t>
            </a:r>
            <a:endParaRPr lang="en-US" altLang="ja-JP" sz="2500" b="1" dirty="0">
              <a:latin typeface="游ゴシック"/>
              <a:ea typeface="游ゴシック"/>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graphicFrame>
        <p:nvGraphicFramePr>
          <p:cNvPr id="2" name="表 1">
            <a:extLst>
              <a:ext uri="{FF2B5EF4-FFF2-40B4-BE49-F238E27FC236}">
                <a16:creationId xmlns:a16="http://schemas.microsoft.com/office/drawing/2014/main" id="{A4609AE1-7C59-4B70-A57E-7784C2F79194}"/>
              </a:ext>
            </a:extLst>
          </p:cNvPr>
          <p:cNvGraphicFramePr>
            <a:graphicFrameLocks noGrp="1"/>
          </p:cNvGraphicFramePr>
          <p:nvPr>
            <p:extLst/>
          </p:nvPr>
        </p:nvGraphicFramePr>
        <p:xfrm>
          <a:off x="691975" y="2364588"/>
          <a:ext cx="7719626" cy="4095584"/>
        </p:xfrm>
        <a:graphic>
          <a:graphicData uri="http://schemas.openxmlformats.org/drawingml/2006/table">
            <a:tbl>
              <a:tblPr firstRow="1" bandRow="1">
                <a:tableStyleId>{5C22544A-7EE6-4342-B048-85BDC9FD1C3A}</a:tableStyleId>
              </a:tblPr>
              <a:tblGrid>
                <a:gridCol w="3859813">
                  <a:extLst>
                    <a:ext uri="{9D8B030D-6E8A-4147-A177-3AD203B41FA5}">
                      <a16:colId xmlns:a16="http://schemas.microsoft.com/office/drawing/2014/main" val="3844265934"/>
                    </a:ext>
                  </a:extLst>
                </a:gridCol>
                <a:gridCol w="3859813">
                  <a:extLst>
                    <a:ext uri="{9D8B030D-6E8A-4147-A177-3AD203B41FA5}">
                      <a16:colId xmlns:a16="http://schemas.microsoft.com/office/drawing/2014/main" val="513271302"/>
                    </a:ext>
                  </a:extLst>
                </a:gridCol>
              </a:tblGrid>
              <a:tr h="511948">
                <a:tc>
                  <a:txBody>
                    <a:bodyPr/>
                    <a:lstStyle/>
                    <a:p>
                      <a:r>
                        <a:rPr kumimoji="1" lang="ja-JP" altLang="en-US" sz="2400" dirty="0"/>
                        <a:t>施設名</a:t>
                      </a:r>
                      <a:endParaRPr kumimoji="1" lang="en-US" altLang="ja-JP" sz="2400" dirty="0"/>
                    </a:p>
                  </a:txBody>
                  <a:tcPr/>
                </a:tc>
                <a:tc>
                  <a:txBody>
                    <a:bodyPr/>
                    <a:lstStyle/>
                    <a:p>
                      <a:r>
                        <a:rPr kumimoji="1" lang="ja-JP" altLang="en-US" sz="2400" dirty="0"/>
                        <a:t>施設数</a:t>
                      </a:r>
                      <a:endParaRPr kumimoji="1" lang="en-US" altLang="ja-JP" sz="2400" dirty="0"/>
                    </a:p>
                  </a:txBody>
                  <a:tcPr/>
                </a:tc>
                <a:extLst>
                  <a:ext uri="{0D108BD9-81ED-4DB2-BD59-A6C34878D82A}">
                    <a16:rowId xmlns:a16="http://schemas.microsoft.com/office/drawing/2014/main" val="3552189054"/>
                  </a:ext>
                </a:extLst>
              </a:tr>
              <a:tr h="511948">
                <a:tc>
                  <a:txBody>
                    <a:bodyPr/>
                    <a:lstStyle/>
                    <a:p>
                      <a:r>
                        <a:rPr kumimoji="1" lang="ja-JP" altLang="en-US" sz="2400" dirty="0"/>
                        <a:t>学校</a:t>
                      </a:r>
                      <a:endParaRPr kumimoji="1" lang="en-US" altLang="ja-JP" sz="2400" dirty="0"/>
                    </a:p>
                  </a:txBody>
                  <a:tcPr/>
                </a:tc>
                <a:tc>
                  <a:txBody>
                    <a:bodyPr/>
                    <a:lstStyle/>
                    <a:p>
                      <a:r>
                        <a:rPr kumimoji="1" lang="ja-JP" altLang="en-US" sz="2400" dirty="0"/>
                        <a:t>約</a:t>
                      </a:r>
                      <a:r>
                        <a:rPr kumimoji="1" lang="en-US" altLang="ja-JP" sz="2400" dirty="0"/>
                        <a:t>50,000</a:t>
                      </a:r>
                      <a:endParaRPr kumimoji="1" lang="ja-JP" altLang="en-US" sz="2400" dirty="0"/>
                    </a:p>
                  </a:txBody>
                  <a:tcPr/>
                </a:tc>
                <a:extLst>
                  <a:ext uri="{0D108BD9-81ED-4DB2-BD59-A6C34878D82A}">
                    <a16:rowId xmlns:a16="http://schemas.microsoft.com/office/drawing/2014/main" val="1138417969"/>
                  </a:ext>
                </a:extLst>
              </a:tr>
              <a:tr h="511948">
                <a:tc>
                  <a:txBody>
                    <a:bodyPr/>
                    <a:lstStyle/>
                    <a:p>
                      <a:r>
                        <a:rPr kumimoji="1" lang="ja-JP" altLang="en-US" sz="2400" dirty="0"/>
                        <a:t>病院（</a:t>
                      </a:r>
                      <a:r>
                        <a:rPr kumimoji="1" lang="en-US" altLang="ja-JP" sz="2400" dirty="0"/>
                        <a:t>100</a:t>
                      </a:r>
                      <a:r>
                        <a:rPr kumimoji="1" lang="ja-JP" altLang="en-US" sz="2400" dirty="0"/>
                        <a:t>床以上）</a:t>
                      </a:r>
                    </a:p>
                  </a:txBody>
                  <a:tcPr/>
                </a:tc>
                <a:tc>
                  <a:txBody>
                    <a:bodyPr/>
                    <a:lstStyle/>
                    <a:p>
                      <a:r>
                        <a:rPr kumimoji="1" lang="ja-JP" altLang="en-US" sz="2400" dirty="0"/>
                        <a:t>約</a:t>
                      </a:r>
                      <a:r>
                        <a:rPr kumimoji="1" lang="en-US" altLang="ja-JP" sz="2400" dirty="0"/>
                        <a:t>5000</a:t>
                      </a:r>
                      <a:endParaRPr kumimoji="1" lang="ja-JP" altLang="en-US" sz="2400" dirty="0"/>
                    </a:p>
                  </a:txBody>
                  <a:tcPr/>
                </a:tc>
                <a:extLst>
                  <a:ext uri="{0D108BD9-81ED-4DB2-BD59-A6C34878D82A}">
                    <a16:rowId xmlns:a16="http://schemas.microsoft.com/office/drawing/2014/main" val="4145183265"/>
                  </a:ext>
                </a:extLst>
              </a:tr>
              <a:tr h="511948">
                <a:tc>
                  <a:txBody>
                    <a:bodyPr/>
                    <a:lstStyle/>
                    <a:p>
                      <a:r>
                        <a:rPr kumimoji="1" lang="ja-JP" altLang="en-US" sz="2400" dirty="0"/>
                        <a:t>図書館</a:t>
                      </a:r>
                    </a:p>
                  </a:txBody>
                  <a:tcPr/>
                </a:tc>
                <a:tc>
                  <a:txBody>
                    <a:bodyPr/>
                    <a:lstStyle/>
                    <a:p>
                      <a:r>
                        <a:rPr kumimoji="1" lang="ja-JP" altLang="en-US" sz="2400" dirty="0"/>
                        <a:t>約</a:t>
                      </a:r>
                      <a:r>
                        <a:rPr kumimoji="1" lang="en-US" altLang="ja-JP" sz="2400" dirty="0"/>
                        <a:t>3000</a:t>
                      </a:r>
                      <a:endParaRPr kumimoji="1" lang="ja-JP" altLang="en-US" sz="2400" dirty="0"/>
                    </a:p>
                  </a:txBody>
                  <a:tcPr/>
                </a:tc>
                <a:extLst>
                  <a:ext uri="{0D108BD9-81ED-4DB2-BD59-A6C34878D82A}">
                    <a16:rowId xmlns:a16="http://schemas.microsoft.com/office/drawing/2014/main" val="3464674099"/>
                  </a:ext>
                </a:extLst>
              </a:tr>
              <a:tr h="511948">
                <a:tc>
                  <a:txBody>
                    <a:bodyPr/>
                    <a:lstStyle/>
                    <a:p>
                      <a:r>
                        <a:rPr kumimoji="1" lang="ja-JP" altLang="en-US" sz="2400" dirty="0"/>
                        <a:t>大型ショッピングセンター</a:t>
                      </a:r>
                    </a:p>
                  </a:txBody>
                  <a:tcPr/>
                </a:tc>
                <a:tc>
                  <a:txBody>
                    <a:bodyPr/>
                    <a:lstStyle/>
                    <a:p>
                      <a:r>
                        <a:rPr kumimoji="1" lang="en-US" altLang="ja-JP" sz="2400" dirty="0"/>
                        <a:t>187</a:t>
                      </a:r>
                      <a:endParaRPr kumimoji="1" lang="ja-JP" altLang="en-US" sz="2400" dirty="0"/>
                    </a:p>
                  </a:txBody>
                  <a:tcPr/>
                </a:tc>
                <a:extLst>
                  <a:ext uri="{0D108BD9-81ED-4DB2-BD59-A6C34878D82A}">
                    <a16:rowId xmlns:a16="http://schemas.microsoft.com/office/drawing/2014/main" val="1884853353"/>
                  </a:ext>
                </a:extLst>
              </a:tr>
              <a:tr h="511948">
                <a:tc>
                  <a:txBody>
                    <a:bodyPr/>
                    <a:lstStyle/>
                    <a:p>
                      <a:r>
                        <a:rPr kumimoji="1" lang="ja-JP" altLang="en-US" sz="2400" dirty="0"/>
                        <a:t>遊園地</a:t>
                      </a:r>
                      <a:endParaRPr kumimoji="1" lang="en-US" altLang="ja-JP" sz="2400" dirty="0"/>
                    </a:p>
                  </a:txBody>
                  <a:tcPr/>
                </a:tc>
                <a:tc>
                  <a:txBody>
                    <a:bodyPr/>
                    <a:lstStyle/>
                    <a:p>
                      <a:r>
                        <a:rPr kumimoji="1" lang="en-US" altLang="ja-JP" sz="2400" dirty="0"/>
                        <a:t>247</a:t>
                      </a:r>
                      <a:endParaRPr kumimoji="1" lang="ja-JP" altLang="en-US" sz="2400" dirty="0"/>
                    </a:p>
                  </a:txBody>
                  <a:tcPr/>
                </a:tc>
                <a:extLst>
                  <a:ext uri="{0D108BD9-81ED-4DB2-BD59-A6C34878D82A}">
                    <a16:rowId xmlns:a16="http://schemas.microsoft.com/office/drawing/2014/main" val="890675323"/>
                  </a:ext>
                </a:extLst>
              </a:tr>
              <a:tr h="511948">
                <a:tc>
                  <a:txBody>
                    <a:bodyPr/>
                    <a:lstStyle/>
                    <a:p>
                      <a:r>
                        <a:rPr kumimoji="1" lang="ja-JP" altLang="en-US" sz="2400" dirty="0"/>
                        <a:t>空港</a:t>
                      </a:r>
                    </a:p>
                  </a:txBody>
                  <a:tcPr/>
                </a:tc>
                <a:tc>
                  <a:txBody>
                    <a:bodyPr/>
                    <a:lstStyle/>
                    <a:p>
                      <a:r>
                        <a:rPr kumimoji="1" lang="en-US" altLang="ja-JP" sz="2400" dirty="0"/>
                        <a:t>97</a:t>
                      </a:r>
                      <a:endParaRPr kumimoji="1" lang="ja-JP" altLang="en-US" sz="2400" dirty="0"/>
                    </a:p>
                  </a:txBody>
                  <a:tcPr/>
                </a:tc>
                <a:extLst>
                  <a:ext uri="{0D108BD9-81ED-4DB2-BD59-A6C34878D82A}">
                    <a16:rowId xmlns:a16="http://schemas.microsoft.com/office/drawing/2014/main" val="2988498977"/>
                  </a:ext>
                </a:extLst>
              </a:tr>
              <a:tr h="511948">
                <a:tc>
                  <a:txBody>
                    <a:bodyPr/>
                    <a:lstStyle/>
                    <a:p>
                      <a:r>
                        <a:rPr kumimoji="1" lang="ja-JP" altLang="en-US" sz="2400" dirty="0"/>
                        <a:t>合計</a:t>
                      </a:r>
                    </a:p>
                  </a:txBody>
                  <a:tcPr/>
                </a:tc>
                <a:tc>
                  <a:txBody>
                    <a:bodyPr/>
                    <a:lstStyle/>
                    <a:p>
                      <a:r>
                        <a:rPr kumimoji="1" lang="en-US" altLang="ja-JP" sz="2400" dirty="0"/>
                        <a:t>58531</a:t>
                      </a:r>
                      <a:endParaRPr kumimoji="1" lang="ja-JP" altLang="en-US" sz="2400" dirty="0"/>
                    </a:p>
                  </a:txBody>
                  <a:tcPr/>
                </a:tc>
                <a:extLst>
                  <a:ext uri="{0D108BD9-81ED-4DB2-BD59-A6C34878D82A}">
                    <a16:rowId xmlns:a16="http://schemas.microsoft.com/office/drawing/2014/main" val="3678167637"/>
                  </a:ext>
                </a:extLst>
              </a:tr>
            </a:tbl>
          </a:graphicData>
        </a:graphic>
      </p:graphicFrame>
      <p:sp>
        <p:nvSpPr>
          <p:cNvPr id="5" name="星: 24 pt 4">
            <a:extLst>
              <a:ext uri="{FF2B5EF4-FFF2-40B4-BE49-F238E27FC236}">
                <a16:creationId xmlns:a16="http://schemas.microsoft.com/office/drawing/2014/main" id="{047FB1EC-D0EA-4C6B-87D4-94CA47C9B30B}"/>
              </a:ext>
            </a:extLst>
          </p:cNvPr>
          <p:cNvSpPr/>
          <p:nvPr/>
        </p:nvSpPr>
        <p:spPr>
          <a:xfrm>
            <a:off x="-132080" y="1522631"/>
            <a:ext cx="9987280" cy="4329528"/>
          </a:xfrm>
          <a:prstGeom prst="star2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rPr>
              <a:t>1</a:t>
            </a:r>
            <a:r>
              <a:rPr kumimoji="1" lang="ja-JP" altLang="en-US" sz="2800" b="1" dirty="0">
                <a:solidFill>
                  <a:schemeClr val="tx1"/>
                </a:solidFill>
              </a:rPr>
              <a:t>施設当たり平均</a:t>
            </a:r>
            <a:r>
              <a:rPr kumimoji="1" lang="en-US" altLang="ja-JP" sz="2800" b="1" dirty="0">
                <a:solidFill>
                  <a:schemeClr val="tx1"/>
                </a:solidFill>
              </a:rPr>
              <a:t>3</a:t>
            </a:r>
            <a:r>
              <a:rPr kumimoji="1" lang="ja-JP" altLang="en-US" sz="2800" b="1" dirty="0">
                <a:solidFill>
                  <a:schemeClr val="tx1"/>
                </a:solidFill>
              </a:rPr>
              <a:t>台導入</a:t>
            </a:r>
            <a:endParaRPr kumimoji="1" lang="en-US" altLang="ja-JP" sz="2800" b="1" dirty="0">
              <a:solidFill>
                <a:schemeClr val="tx1"/>
              </a:solidFill>
            </a:endParaRPr>
          </a:p>
          <a:p>
            <a:pPr algn="ctr"/>
            <a:r>
              <a:rPr kumimoji="1" lang="ja-JP" altLang="en-US" sz="2800" b="1" dirty="0">
                <a:solidFill>
                  <a:schemeClr val="tx1"/>
                </a:solidFill>
              </a:rPr>
              <a:t>→</a:t>
            </a:r>
            <a:r>
              <a:rPr kumimoji="1" lang="en-US" altLang="ja-JP" sz="2800" b="1" dirty="0">
                <a:solidFill>
                  <a:schemeClr val="tx1"/>
                </a:solidFill>
              </a:rPr>
              <a:t>175,593</a:t>
            </a:r>
            <a:r>
              <a:rPr kumimoji="1" lang="ja-JP" altLang="en-US" sz="2800" b="1" dirty="0">
                <a:solidFill>
                  <a:schemeClr val="tx1"/>
                </a:solidFill>
              </a:rPr>
              <a:t>台</a:t>
            </a:r>
            <a:endParaRPr kumimoji="1" lang="en-US" altLang="ja-JP" sz="2800" b="1" dirty="0">
              <a:solidFill>
                <a:schemeClr val="tx1"/>
              </a:solidFill>
            </a:endParaRPr>
          </a:p>
          <a:p>
            <a:pPr algn="ctr"/>
            <a:r>
              <a:rPr kumimoji="1" lang="ja-JP" altLang="en-US" sz="2800" b="1" dirty="0">
                <a:solidFill>
                  <a:srgbClr val="FF0000"/>
                </a:solidFill>
              </a:rPr>
              <a:t>仮に</a:t>
            </a:r>
            <a:r>
              <a:rPr kumimoji="1" lang="en-US" altLang="ja-JP" sz="2800" b="1" dirty="0">
                <a:solidFill>
                  <a:srgbClr val="FF0000"/>
                </a:solidFill>
              </a:rPr>
              <a:t>1%</a:t>
            </a:r>
            <a:r>
              <a:rPr kumimoji="1" lang="ja-JP" altLang="en-US" sz="2800" b="1" dirty="0">
                <a:solidFill>
                  <a:srgbClr val="FF0000"/>
                </a:solidFill>
              </a:rPr>
              <a:t>の施設が導入した場合</a:t>
            </a:r>
            <a:endParaRPr kumimoji="1" lang="en-US" altLang="ja-JP" sz="2800" b="1" dirty="0">
              <a:solidFill>
                <a:srgbClr val="FF0000"/>
              </a:solidFill>
            </a:endParaRPr>
          </a:p>
          <a:p>
            <a:pPr algn="ctr"/>
            <a:r>
              <a:rPr kumimoji="1" lang="ja-JP" altLang="en-US" sz="2800" b="1" dirty="0">
                <a:solidFill>
                  <a:srgbClr val="FF0000"/>
                </a:solidFill>
              </a:rPr>
              <a:t>→少なくとも</a:t>
            </a:r>
            <a:r>
              <a:rPr kumimoji="1" lang="en-US" altLang="ja-JP" sz="2800" b="1" dirty="0">
                <a:solidFill>
                  <a:srgbClr val="FF0000"/>
                </a:solidFill>
              </a:rPr>
              <a:t>1700</a:t>
            </a:r>
            <a:r>
              <a:rPr kumimoji="1" lang="ja-JP" altLang="en-US" sz="2800" b="1" dirty="0">
                <a:solidFill>
                  <a:srgbClr val="FF0000"/>
                </a:solidFill>
              </a:rPr>
              <a:t>台見込める！</a:t>
            </a:r>
            <a:endParaRPr kumimoji="1" lang="en-US" altLang="ja-JP" sz="2800" b="1" dirty="0">
              <a:solidFill>
                <a:srgbClr val="FF0000"/>
              </a:solidFill>
            </a:endParaRPr>
          </a:p>
        </p:txBody>
      </p:sp>
    </p:spTree>
    <p:extLst>
      <p:ext uri="{BB962C8B-B14F-4D97-AF65-F5344CB8AC3E}">
        <p14:creationId xmlns:p14="http://schemas.microsoft.com/office/powerpoint/2010/main" val="223220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47334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市場調査参考文献</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77368"/>
            <a:ext cx="7544219" cy="456450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600" b="1" dirty="0">
                <a:latin typeface="游ゴシック"/>
                <a:ea typeface="游ゴシック"/>
                <a:cs typeface="Calibri"/>
              </a:rPr>
              <a:t>学校の数</a:t>
            </a:r>
            <a:r>
              <a:rPr lang="en-US" altLang="ja-JP" sz="1600" b="1" dirty="0">
                <a:latin typeface="游ゴシック"/>
                <a:ea typeface="游ゴシック"/>
                <a:cs typeface="Calibri"/>
              </a:rPr>
              <a:t>…</a:t>
            </a:r>
            <a:r>
              <a:rPr lang="en-US" altLang="ja-JP" sz="1600" b="1" dirty="0" err="1">
                <a:latin typeface="游ゴシック"/>
                <a:ea typeface="游ゴシック"/>
                <a:cs typeface="Calibri"/>
              </a:rPr>
              <a:t>wikipedia</a:t>
            </a:r>
            <a:r>
              <a:rPr lang="ja-JP" altLang="en-US" sz="1600" b="1" dirty="0" err="1">
                <a:latin typeface="游ゴシック"/>
                <a:ea typeface="游ゴシック"/>
                <a:cs typeface="Calibri"/>
              </a:rPr>
              <a:t>，</a:t>
            </a:r>
            <a:r>
              <a:rPr lang="ja-JP" altLang="en-US" sz="1600" b="1" dirty="0">
                <a:latin typeface="游ゴシック"/>
                <a:ea typeface="游ゴシック"/>
                <a:cs typeface="Calibri"/>
              </a:rPr>
              <a:t>日本における学校</a:t>
            </a:r>
            <a:endParaRPr lang="en-US" altLang="ja-JP" sz="1600" b="1" dirty="0">
              <a:latin typeface="游ゴシック"/>
              <a:ea typeface="游ゴシック"/>
              <a:cs typeface="Calibri"/>
            </a:endParaRPr>
          </a:p>
          <a:p>
            <a:pPr marL="0" indent="0">
              <a:buNone/>
            </a:pPr>
            <a:r>
              <a:rPr lang="en-US" altLang="ja-JP" sz="1600" u="sng" dirty="0">
                <a:hlinkClick r:id="rId3"/>
              </a:rPr>
              <a:t>https://ja.wikipedia.org/wiki/%E6%97%A5%E6%9C%AC%E3%81%AB%E3%81%8A%E3%81%91%E3%82%8B%E5%AD%A6%E6%A0%A1</a:t>
            </a:r>
            <a:r>
              <a:rPr lang="en-US" altLang="ja-JP" sz="1600" dirty="0"/>
              <a:t> </a:t>
            </a:r>
            <a:endParaRPr lang="en-US" altLang="ja-JP" sz="1600" b="1" dirty="0">
              <a:latin typeface="游ゴシック"/>
              <a:ea typeface="游ゴシック"/>
              <a:cs typeface="Calibri"/>
            </a:endParaRPr>
          </a:p>
          <a:p>
            <a:r>
              <a:rPr lang="ja-JP" altLang="en-US" sz="1600" b="1" dirty="0">
                <a:latin typeface="游ゴシック"/>
                <a:ea typeface="游ゴシック"/>
                <a:cs typeface="Calibri"/>
              </a:rPr>
              <a:t>病院数</a:t>
            </a:r>
            <a:r>
              <a:rPr lang="en-US" altLang="ja-JP" sz="1600" b="1" dirty="0">
                <a:latin typeface="游ゴシック"/>
                <a:ea typeface="游ゴシック"/>
                <a:cs typeface="Calibri"/>
              </a:rPr>
              <a:t>…</a:t>
            </a:r>
            <a:r>
              <a:rPr lang="ja-JP" altLang="en-US" sz="1600" b="1" dirty="0">
                <a:latin typeface="游ゴシック"/>
                <a:ea typeface="游ゴシック"/>
                <a:cs typeface="Calibri"/>
              </a:rPr>
              <a:t>厚生労働省，病床規模別病院数の割合　</a:t>
            </a:r>
            <a:endParaRPr lang="en-US" altLang="ja-JP" sz="1600" b="1" dirty="0">
              <a:latin typeface="游ゴシック"/>
              <a:ea typeface="游ゴシック"/>
              <a:cs typeface="Calibri"/>
            </a:endParaRPr>
          </a:p>
          <a:p>
            <a:pPr marL="0" indent="0">
              <a:buNone/>
            </a:pPr>
            <a:r>
              <a:rPr lang="en-US" altLang="ja-JP" sz="1600" dirty="0">
                <a:hlinkClick r:id="rId4"/>
              </a:rPr>
              <a:t>https://www.mhlw.go.jp/stf/shingi/2r9852000002rad0-att/2r9852000002skuh.pdf</a:t>
            </a:r>
            <a:r>
              <a:rPr lang="ja-JP" altLang="en-US" sz="1600" b="1" dirty="0">
                <a:latin typeface="游ゴシック"/>
                <a:ea typeface="游ゴシック"/>
                <a:cs typeface="Calibri"/>
              </a:rPr>
              <a:t>　</a:t>
            </a:r>
            <a:endParaRPr lang="en-US" altLang="ja-JP" sz="1600" b="1" dirty="0">
              <a:latin typeface="游ゴシック"/>
              <a:ea typeface="游ゴシック"/>
              <a:cs typeface="Calibri"/>
            </a:endParaRPr>
          </a:p>
          <a:p>
            <a:r>
              <a:rPr lang="ja-JP" altLang="en-US" sz="1600" b="1" dirty="0">
                <a:latin typeface="游ゴシック"/>
                <a:ea typeface="游ゴシック"/>
                <a:cs typeface="Calibri"/>
              </a:rPr>
              <a:t>図書館</a:t>
            </a:r>
            <a:r>
              <a:rPr lang="en-US" altLang="ja-JP" sz="1600" b="1" dirty="0">
                <a:latin typeface="游ゴシック"/>
                <a:ea typeface="游ゴシック"/>
                <a:cs typeface="Calibri"/>
              </a:rPr>
              <a:t>…</a:t>
            </a:r>
            <a:r>
              <a:rPr lang="ja-JP" altLang="en-US" sz="1600" b="1" dirty="0">
                <a:latin typeface="游ゴシック"/>
                <a:ea typeface="游ゴシック"/>
                <a:cs typeface="Calibri"/>
              </a:rPr>
              <a:t>日本図書館協会</a:t>
            </a:r>
            <a:endParaRPr lang="en-US" altLang="ja-JP" sz="1600" b="1" dirty="0">
              <a:latin typeface="游ゴシック"/>
              <a:ea typeface="游ゴシック"/>
              <a:cs typeface="Calibri"/>
            </a:endParaRPr>
          </a:p>
          <a:p>
            <a:pPr marL="0" indent="0">
              <a:buNone/>
            </a:pPr>
            <a:r>
              <a:rPr lang="en-US" altLang="ja-JP" sz="1600" dirty="0">
                <a:hlinkClick r:id="rId5"/>
              </a:rPr>
              <a:t>http://www.jla.or.jp/Portals/0/data/iinkai/chosa/nihon_no_toshokan2019pub1.pdf</a:t>
            </a:r>
            <a:endParaRPr lang="en-US" altLang="ja-JP" sz="1600" b="1" dirty="0">
              <a:latin typeface="游ゴシック"/>
              <a:ea typeface="游ゴシック"/>
              <a:cs typeface="Calibri"/>
            </a:endParaRPr>
          </a:p>
          <a:p>
            <a:r>
              <a:rPr lang="ja-JP" altLang="en-US" sz="1600" b="1" dirty="0">
                <a:latin typeface="游ゴシック"/>
                <a:ea typeface="游ゴシック"/>
                <a:cs typeface="Calibri"/>
              </a:rPr>
              <a:t>大型ショッピングセンター</a:t>
            </a:r>
            <a:r>
              <a:rPr lang="en-US" altLang="ja-JP" sz="1600" b="1" dirty="0">
                <a:latin typeface="游ゴシック"/>
                <a:ea typeface="游ゴシック"/>
                <a:cs typeface="Calibri"/>
              </a:rPr>
              <a:t>…</a:t>
            </a:r>
            <a:r>
              <a:rPr lang="zh-TW" altLang="en-US" sz="1600" b="1" dirty="0">
                <a:latin typeface="游ゴシック"/>
                <a:ea typeface="游ゴシック"/>
                <a:cs typeface="Calibri"/>
              </a:rPr>
              <a:t>日本百貨店協会</a:t>
            </a:r>
            <a:endParaRPr lang="en-US" altLang="zh-TW" sz="1600" b="1" dirty="0">
              <a:latin typeface="游ゴシック"/>
              <a:ea typeface="游ゴシック"/>
              <a:cs typeface="Calibri"/>
            </a:endParaRPr>
          </a:p>
          <a:p>
            <a:pPr marL="0" indent="0">
              <a:buNone/>
            </a:pPr>
            <a:r>
              <a:rPr lang="en-US" altLang="ja-JP" sz="1600" dirty="0">
                <a:hlinkClick r:id="rId6"/>
              </a:rPr>
              <a:t>https://www.depart.or.jp/member/files/list_jp.pdf</a:t>
            </a:r>
            <a:endParaRPr lang="en-US" altLang="ja-JP" sz="1600" b="1" dirty="0">
              <a:latin typeface="游ゴシック"/>
              <a:ea typeface="游ゴシック"/>
              <a:cs typeface="Calibri"/>
            </a:endParaRPr>
          </a:p>
          <a:p>
            <a:r>
              <a:rPr lang="ja-JP" altLang="en-US" sz="1600" b="1" dirty="0">
                <a:latin typeface="游ゴシック"/>
                <a:ea typeface="游ゴシック"/>
                <a:cs typeface="Calibri"/>
              </a:rPr>
              <a:t>遊園地</a:t>
            </a:r>
            <a:r>
              <a:rPr lang="en-US" altLang="ja-JP" sz="1600" b="1" dirty="0">
                <a:latin typeface="游ゴシック"/>
                <a:ea typeface="游ゴシック"/>
                <a:cs typeface="Calibri"/>
              </a:rPr>
              <a:t>…</a:t>
            </a:r>
            <a:r>
              <a:rPr lang="ja-JP" altLang="en-US" sz="1600" b="1" dirty="0">
                <a:latin typeface="游ゴシック"/>
                <a:ea typeface="游ゴシック"/>
                <a:cs typeface="Calibri"/>
              </a:rPr>
              <a:t>経済産業省，遊園地・テーマパークの概要</a:t>
            </a:r>
            <a:endParaRPr lang="en-US" altLang="ja-JP" sz="1600" b="1" dirty="0">
              <a:latin typeface="游ゴシック"/>
              <a:ea typeface="游ゴシック"/>
              <a:cs typeface="Calibri"/>
            </a:endParaRPr>
          </a:p>
          <a:p>
            <a:pPr marL="0" indent="0">
              <a:buNone/>
            </a:pPr>
            <a:r>
              <a:rPr lang="en-US" altLang="ja-JP" sz="1600" dirty="0">
                <a:hlinkClick r:id="rId7"/>
              </a:rPr>
              <a:t>https://www.meti.go.jp/statistics/tyo/tokusabizi/result-2/h13/pdf/h13-t-18.pdf</a:t>
            </a:r>
            <a:endParaRPr lang="en-US" altLang="ja-JP" sz="1600" b="1" dirty="0">
              <a:latin typeface="游ゴシック"/>
              <a:ea typeface="游ゴシック"/>
              <a:cs typeface="Calibri"/>
            </a:endParaRPr>
          </a:p>
          <a:p>
            <a:r>
              <a:rPr lang="ja-JP" altLang="en-US" sz="1600" b="1" dirty="0">
                <a:latin typeface="游ゴシック"/>
                <a:ea typeface="游ゴシック"/>
                <a:cs typeface="Calibri"/>
              </a:rPr>
              <a:t>空港</a:t>
            </a:r>
            <a:r>
              <a:rPr lang="en-US" altLang="ja-JP" sz="1600" b="1" dirty="0">
                <a:latin typeface="游ゴシック"/>
                <a:ea typeface="游ゴシック"/>
                <a:cs typeface="Calibri"/>
              </a:rPr>
              <a:t>…</a:t>
            </a:r>
            <a:r>
              <a:rPr lang="ja-JP" altLang="en-US" sz="1600" b="1" dirty="0">
                <a:latin typeface="游ゴシック"/>
                <a:ea typeface="游ゴシック"/>
                <a:cs typeface="Calibri"/>
              </a:rPr>
              <a:t>国土交通省</a:t>
            </a:r>
            <a:endParaRPr lang="en-US" altLang="ja-JP" sz="1600" b="1" dirty="0">
              <a:latin typeface="游ゴシック"/>
              <a:ea typeface="游ゴシック"/>
              <a:cs typeface="Calibri"/>
            </a:endParaRPr>
          </a:p>
          <a:p>
            <a:pPr marL="0" indent="0">
              <a:buNone/>
            </a:pPr>
            <a:r>
              <a:rPr lang="en-US" altLang="ja-JP" sz="1600" dirty="0">
                <a:hlinkClick r:id="rId8"/>
              </a:rPr>
              <a:t>https://www.mlit.go.jp/koku/15_bf_000310.html</a:t>
            </a:r>
            <a:endParaRPr lang="en-US" altLang="ja-JP" sz="1600" b="1" dirty="0">
              <a:latin typeface="游ゴシック"/>
              <a:ea typeface="游ゴシック"/>
              <a:cs typeface="Calibri"/>
            </a:endParaRPr>
          </a:p>
          <a:p>
            <a:endParaRPr lang="en-US" altLang="ja-JP" sz="1600" b="1" dirty="0">
              <a:latin typeface="游ゴシック"/>
              <a:ea typeface="游ゴシック"/>
              <a:cs typeface="Calibri"/>
            </a:endParaRPr>
          </a:p>
          <a:p>
            <a:endParaRPr lang="en-US" altLang="ja-JP" sz="1600" b="1" dirty="0">
              <a:latin typeface="游ゴシック"/>
              <a:ea typeface="游ゴシック"/>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Tree>
    <p:extLst>
      <p:ext uri="{BB962C8B-B14F-4D97-AF65-F5344CB8AC3E}">
        <p14:creationId xmlns:p14="http://schemas.microsoft.com/office/powerpoint/2010/main" val="41423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3797646"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4000" b="1" dirty="0">
              <a:latin typeface="游ゴシック" panose="020B0400000000000000" pitchFamily="50" charset="-128"/>
              <a:ea typeface="游ゴシック" panose="020B0400000000000000" pitchFamily="50" charset="-128"/>
            </a:endParaRP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1566" y="1487528"/>
            <a:ext cx="7575164" cy="374305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2500" b="1" dirty="0">
              <a:latin typeface="游ゴシック" panose="020B0400000000000000" pitchFamily="50" charset="-128"/>
              <a:ea typeface="游ゴシック" panose="020B0400000000000000" pitchFamily="50" charset="-128"/>
              <a:cs typeface="Calibri"/>
            </a:endParaRPr>
          </a:p>
        </p:txBody>
      </p: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Tree>
    <p:extLst>
      <p:ext uri="{BB962C8B-B14F-4D97-AF65-F5344CB8AC3E}">
        <p14:creationId xmlns:p14="http://schemas.microsoft.com/office/powerpoint/2010/main" val="407271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5444665"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全体の流れ</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8" name="コンテンツ プレースホルダー 2">
            <a:extLst>
              <a:ext uri="{FF2B5EF4-FFF2-40B4-BE49-F238E27FC236}">
                <a16:creationId xmlns:a16="http://schemas.microsoft.com/office/drawing/2014/main" id="{A79BAC39-CD7B-4A3B-9D11-69E734E745DA}"/>
              </a:ext>
            </a:extLst>
          </p:cNvPr>
          <p:cNvSpPr txBox="1">
            <a:spLocks/>
          </p:cNvSpPr>
          <p:nvPr/>
        </p:nvSpPr>
        <p:spPr>
          <a:xfrm>
            <a:off x="745736" y="1564644"/>
            <a:ext cx="6559304" cy="21031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457200" indent="-457200">
              <a:buFont typeface="+mj-lt"/>
              <a:buAutoNum type="arabicPeriod"/>
            </a:pPr>
            <a:r>
              <a:rPr lang="ja-JP" altLang="en-US" sz="3200" b="1" dirty="0">
                <a:latin typeface="游ゴシック" panose="020B0400000000000000" pitchFamily="50" charset="-128"/>
                <a:ea typeface="游ゴシック" panose="020B0400000000000000" pitchFamily="50" charset="-128"/>
                <a:cs typeface="Calibri"/>
              </a:rPr>
              <a:t>プロジェクトテーマとその意味</a:t>
            </a:r>
            <a:endParaRPr lang="en-US" altLang="ja-JP" sz="3200" b="1" dirty="0">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200" b="1" dirty="0">
                <a:latin typeface="游ゴシック" panose="020B0400000000000000" pitchFamily="50" charset="-128"/>
                <a:ea typeface="游ゴシック" panose="020B0400000000000000" pitchFamily="50" charset="-128"/>
                <a:cs typeface="Calibri"/>
              </a:rPr>
              <a:t>私たちが実現したいもの</a:t>
            </a:r>
            <a:endParaRPr lang="en-US" altLang="ja-JP" sz="3200" b="1" dirty="0">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200" b="1" dirty="0">
                <a:latin typeface="游ゴシック" panose="020B0400000000000000" pitchFamily="50" charset="-128"/>
                <a:cs typeface="Calibri"/>
              </a:rPr>
              <a:t>製品のイメージ図</a:t>
            </a:r>
            <a:endParaRPr lang="en-US" altLang="ja-JP" sz="3200" b="1" dirty="0">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r>
              <a:rPr lang="ja-JP" altLang="en-US" sz="3200" b="1" dirty="0">
                <a:latin typeface="游ゴシック" panose="020B0400000000000000" pitchFamily="50" charset="-128"/>
                <a:ea typeface="游ゴシック" panose="020B0400000000000000" pitchFamily="50" charset="-128"/>
                <a:cs typeface="Calibri"/>
              </a:rPr>
              <a:t>技術調査・市場調査</a:t>
            </a:r>
            <a:endParaRPr lang="en-US" altLang="ja-JP" sz="3200" b="1" dirty="0">
              <a:latin typeface="游ゴシック" panose="020B0400000000000000" pitchFamily="50" charset="-128"/>
              <a:ea typeface="游ゴシック" panose="020B0400000000000000" pitchFamily="50" charset="-128"/>
              <a:cs typeface="Calibri"/>
            </a:endParaRPr>
          </a:p>
          <a:p>
            <a:pPr marL="457200" indent="-457200">
              <a:buFont typeface="+mj-lt"/>
              <a:buAutoNum type="arabicPeriod"/>
            </a:pPr>
            <a:endParaRPr lang="en-US" altLang="ja-JP" sz="32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23231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5444665"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プロジェクトテーマ</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9" name="コンテンツ プレースホルダー 2">
            <a:extLst>
              <a:ext uri="{FF2B5EF4-FFF2-40B4-BE49-F238E27FC236}">
                <a16:creationId xmlns:a16="http://schemas.microsoft.com/office/drawing/2014/main" id="{EED05311-3978-4575-82A4-27D722F2C241}"/>
              </a:ext>
            </a:extLst>
          </p:cNvPr>
          <p:cNvSpPr txBox="1">
            <a:spLocks/>
          </p:cNvSpPr>
          <p:nvPr/>
        </p:nvSpPr>
        <p:spPr>
          <a:xfrm>
            <a:off x="745736" y="1687911"/>
            <a:ext cx="7757166" cy="4347127"/>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400" b="1" dirty="0">
                <a:solidFill>
                  <a:srgbClr val="FF0000"/>
                </a:solidFill>
                <a:latin typeface="游ゴシック" panose="020B0400000000000000" pitchFamily="50" charset="-128"/>
                <a:ea typeface="游ゴシック" panose="020B0400000000000000" pitchFamily="50" charset="-128"/>
                <a:cs typeface="Calibri"/>
              </a:rPr>
              <a:t>TPYLO</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（タピ</a:t>
            </a:r>
            <a:r>
              <a:rPr lang="ja-JP" altLang="en-US" sz="4400" b="1" dirty="0" err="1">
                <a:solidFill>
                  <a:srgbClr val="FF0000"/>
                </a:solidFill>
                <a:latin typeface="游ゴシック" panose="020B0400000000000000" pitchFamily="50" charset="-128"/>
                <a:ea typeface="游ゴシック" panose="020B0400000000000000" pitchFamily="50" charset="-128"/>
                <a:cs typeface="Calibri"/>
              </a:rPr>
              <a:t>ろう</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endParaRPr lang="en-US" altLang="ja-JP" sz="2500" b="1" dirty="0">
              <a:solidFill>
                <a:srgbClr val="FF0000"/>
              </a:solidFill>
              <a:latin typeface="游ゴシック" panose="020B0400000000000000" pitchFamily="50" charset="-128"/>
              <a:ea typeface="游ゴシック" panose="020B0400000000000000" pitchFamily="50" charset="-128"/>
              <a:cs typeface="Calibri"/>
            </a:endParaRPr>
          </a:p>
        </p:txBody>
      </p:sp>
      <p:sp>
        <p:nvSpPr>
          <p:cNvPr id="8" name="コンテンツ プレースホルダー 2">
            <a:extLst>
              <a:ext uri="{FF2B5EF4-FFF2-40B4-BE49-F238E27FC236}">
                <a16:creationId xmlns:a16="http://schemas.microsoft.com/office/drawing/2014/main" id="{A79BAC39-CD7B-4A3B-9D11-69E734E745DA}"/>
              </a:ext>
            </a:extLst>
          </p:cNvPr>
          <p:cNvSpPr txBox="1">
            <a:spLocks/>
          </p:cNvSpPr>
          <p:nvPr/>
        </p:nvSpPr>
        <p:spPr>
          <a:xfrm>
            <a:off x="745736" y="4155948"/>
            <a:ext cx="7757166" cy="17978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3600" b="1" dirty="0">
                <a:latin typeface="游ゴシック" panose="020B0400000000000000" pitchFamily="50" charset="-128"/>
                <a:ea typeface="游ゴシック" panose="020B0400000000000000" pitchFamily="50" charset="-128"/>
                <a:cs typeface="Calibri"/>
              </a:rPr>
              <a:t>サブタイトル</a:t>
            </a:r>
            <a:endParaRPr lang="en-US" altLang="ja-JP" sz="36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3600" b="1" dirty="0">
                <a:latin typeface="游ゴシック" panose="020B0400000000000000" pitchFamily="50" charset="-128"/>
                <a:cs typeface="Calibri"/>
              </a:rPr>
              <a:t>～</a:t>
            </a:r>
            <a:r>
              <a:rPr lang="en-US" altLang="ja-JP" sz="3600" b="1" dirty="0">
                <a:latin typeface="游ゴシック" panose="020B0400000000000000" pitchFamily="50" charset="-128"/>
                <a:cs typeface="Calibri"/>
              </a:rPr>
              <a:t> To Protect Your Loved Ones </a:t>
            </a:r>
            <a:r>
              <a:rPr lang="ja-JP" altLang="en-US" sz="3600" b="1" dirty="0">
                <a:latin typeface="游ゴシック" panose="020B0400000000000000" pitchFamily="50" charset="-128"/>
                <a:cs typeface="Calibri"/>
              </a:rPr>
              <a:t>～</a:t>
            </a:r>
            <a:endParaRPr lang="en-US" altLang="ja-JP" sz="3600" b="1" dirty="0">
              <a:latin typeface="游ゴシック" panose="020B0400000000000000" pitchFamily="50" charset="-128"/>
              <a:ea typeface="游ゴシック" panose="020B0400000000000000" pitchFamily="50" charset="-128"/>
              <a:cs typeface="Calibri"/>
            </a:endParaRPr>
          </a:p>
          <a:p>
            <a:pPr marL="0" indent="0" algn="ctr">
              <a:buNone/>
            </a:pPr>
            <a:r>
              <a:rPr lang="ja-JP" altLang="en-US" sz="3600" b="1" dirty="0">
                <a:latin typeface="游ゴシック" panose="020B0400000000000000" pitchFamily="50" charset="-128"/>
                <a:cs typeface="Calibri"/>
              </a:rPr>
              <a:t>（愛する人を守るために）</a:t>
            </a:r>
            <a:endParaRPr lang="en-US" altLang="ja-JP" sz="36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326506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4746799"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意味</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8" name="コンテンツ プレースホルダー 2">
            <a:extLst>
              <a:ext uri="{FF2B5EF4-FFF2-40B4-BE49-F238E27FC236}">
                <a16:creationId xmlns:a16="http://schemas.microsoft.com/office/drawing/2014/main" id="{A79BAC39-CD7B-4A3B-9D11-69E734E745DA}"/>
              </a:ext>
            </a:extLst>
          </p:cNvPr>
          <p:cNvSpPr txBox="1">
            <a:spLocks/>
          </p:cNvSpPr>
          <p:nvPr/>
        </p:nvSpPr>
        <p:spPr>
          <a:xfrm>
            <a:off x="882891" y="4703125"/>
            <a:ext cx="7757166" cy="15219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500" b="1" dirty="0">
                <a:latin typeface="游ゴシック" panose="020B0400000000000000" pitchFamily="50" charset="-128"/>
                <a:cs typeface="Calibri"/>
              </a:rPr>
              <a:t>サブタイトルの頭文字から取った。</a:t>
            </a:r>
          </a:p>
          <a:p>
            <a:r>
              <a:rPr lang="ja-JP" altLang="en-US" sz="2500" b="1" dirty="0">
                <a:latin typeface="游ゴシック" panose="020B0400000000000000" pitchFamily="50" charset="-128"/>
                <a:cs typeface="Calibri"/>
              </a:rPr>
              <a:t>流行する新型コロナウイルスから愛する人を守ることに貢献したい。</a:t>
            </a:r>
            <a:endParaRPr lang="en-US" altLang="ja-JP" sz="2500" b="1" dirty="0">
              <a:latin typeface="游ゴシック" panose="020B0400000000000000" pitchFamily="50" charset="-128"/>
              <a:cs typeface="Calibri"/>
            </a:endParaRPr>
          </a:p>
          <a:p>
            <a:r>
              <a:rPr lang="ja-JP" altLang="en-US" sz="2500" b="1" dirty="0">
                <a:latin typeface="游ゴシック" panose="020B0400000000000000" pitchFamily="50" charset="-128"/>
                <a:ea typeface="游ゴシック" panose="020B0400000000000000" pitchFamily="50" charset="-128"/>
                <a:cs typeface="Calibri"/>
              </a:rPr>
              <a:t>流行している（していた？）タピオカ</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9" name="コンテンツ プレースホルダー 2">
            <a:extLst>
              <a:ext uri="{FF2B5EF4-FFF2-40B4-BE49-F238E27FC236}">
                <a16:creationId xmlns:a16="http://schemas.microsoft.com/office/drawing/2014/main" id="{EED05311-3978-4575-82A4-27D722F2C241}"/>
              </a:ext>
            </a:extLst>
          </p:cNvPr>
          <p:cNvSpPr txBox="1">
            <a:spLocks/>
          </p:cNvSpPr>
          <p:nvPr/>
        </p:nvSpPr>
        <p:spPr>
          <a:xfrm>
            <a:off x="745736" y="1408804"/>
            <a:ext cx="7757166" cy="3233023"/>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400" b="1" dirty="0">
                <a:solidFill>
                  <a:srgbClr val="FF0000"/>
                </a:solidFill>
                <a:latin typeface="游ゴシック" panose="020B0400000000000000" pitchFamily="50" charset="-128"/>
                <a:ea typeface="游ゴシック" panose="020B0400000000000000" pitchFamily="50" charset="-128"/>
                <a:cs typeface="Calibri"/>
              </a:rPr>
              <a:t>TPYLO</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（タピ</a:t>
            </a:r>
            <a:r>
              <a:rPr lang="ja-JP" altLang="en-US" sz="4400" b="1" dirty="0" err="1">
                <a:solidFill>
                  <a:srgbClr val="FF0000"/>
                </a:solidFill>
                <a:latin typeface="游ゴシック" panose="020B0400000000000000" pitchFamily="50" charset="-128"/>
                <a:ea typeface="游ゴシック" panose="020B0400000000000000" pitchFamily="50" charset="-128"/>
                <a:cs typeface="Calibri"/>
              </a:rPr>
              <a:t>ろう</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300" b="1" dirty="0">
                <a:solidFill>
                  <a:srgbClr val="FF0000"/>
                </a:solidFill>
                <a:latin typeface="游ゴシック" panose="020B0400000000000000" pitchFamily="50" charset="-128"/>
                <a:cs typeface="Calibri"/>
              </a:rPr>
              <a:t>T</a:t>
            </a:r>
            <a:r>
              <a:rPr lang="en-US" altLang="ja-JP" sz="4300" b="1" dirty="0">
                <a:latin typeface="游ゴシック" panose="020B0400000000000000" pitchFamily="50" charset="-128"/>
                <a:cs typeface="Calibri"/>
              </a:rPr>
              <a:t>o </a:t>
            </a:r>
            <a:r>
              <a:rPr lang="en-US" altLang="ja-JP" sz="4300" b="1" dirty="0">
                <a:solidFill>
                  <a:srgbClr val="FF0000"/>
                </a:solidFill>
                <a:latin typeface="游ゴシック" panose="020B0400000000000000" pitchFamily="50" charset="-128"/>
                <a:cs typeface="Calibri"/>
              </a:rPr>
              <a:t>P</a:t>
            </a:r>
            <a:r>
              <a:rPr lang="en-US" altLang="ja-JP" sz="4300" b="1" dirty="0">
                <a:latin typeface="游ゴシック" panose="020B0400000000000000" pitchFamily="50" charset="-128"/>
                <a:cs typeface="Calibri"/>
              </a:rPr>
              <a:t>rotect </a:t>
            </a:r>
            <a:r>
              <a:rPr lang="en-US" altLang="ja-JP" sz="4300" b="1" dirty="0">
                <a:solidFill>
                  <a:srgbClr val="FF0000"/>
                </a:solidFill>
                <a:latin typeface="游ゴシック" panose="020B0400000000000000" pitchFamily="50" charset="-128"/>
                <a:cs typeface="Calibri"/>
              </a:rPr>
              <a:t>Y</a:t>
            </a:r>
            <a:r>
              <a:rPr lang="en-US" altLang="ja-JP" sz="4300" b="1" dirty="0">
                <a:latin typeface="游ゴシック" panose="020B0400000000000000" pitchFamily="50" charset="-128"/>
                <a:cs typeface="Calibri"/>
              </a:rPr>
              <a:t>our </a:t>
            </a:r>
            <a:r>
              <a:rPr lang="en-US" altLang="ja-JP" sz="4300" b="1" dirty="0">
                <a:solidFill>
                  <a:srgbClr val="FF0000"/>
                </a:solidFill>
                <a:latin typeface="游ゴシック" panose="020B0400000000000000" pitchFamily="50" charset="-128"/>
                <a:cs typeface="Calibri"/>
              </a:rPr>
              <a:t>L</a:t>
            </a:r>
            <a:r>
              <a:rPr lang="en-US" altLang="ja-JP" sz="4300" b="1" dirty="0">
                <a:latin typeface="游ゴシック" panose="020B0400000000000000" pitchFamily="50" charset="-128"/>
                <a:cs typeface="Calibri"/>
              </a:rPr>
              <a:t>oved </a:t>
            </a:r>
            <a:r>
              <a:rPr lang="en-US" altLang="ja-JP" sz="4300" b="1" dirty="0">
                <a:solidFill>
                  <a:srgbClr val="FF0000"/>
                </a:solidFill>
                <a:latin typeface="游ゴシック" panose="020B0400000000000000" pitchFamily="50" charset="-128"/>
                <a:cs typeface="Calibri"/>
              </a:rPr>
              <a:t>O</a:t>
            </a:r>
            <a:r>
              <a:rPr lang="en-US" altLang="ja-JP" sz="4300" b="1" dirty="0">
                <a:latin typeface="游ゴシック" panose="020B0400000000000000" pitchFamily="50" charset="-128"/>
                <a:cs typeface="Calibri"/>
              </a:rPr>
              <a:t>nes</a:t>
            </a:r>
            <a:endParaRPr lang="en-US" altLang="ja-JP" sz="43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endParaRPr lang="en-US" altLang="ja-JP" sz="2500" b="1" dirty="0">
              <a:solidFill>
                <a:srgbClr val="FF0000"/>
              </a:solidFill>
              <a:latin typeface="游ゴシック" panose="020B0400000000000000" pitchFamily="50" charset="-128"/>
              <a:ea typeface="游ゴシック" panose="020B0400000000000000" pitchFamily="50" charset="-128"/>
              <a:cs typeface="Calibri"/>
            </a:endParaRPr>
          </a:p>
        </p:txBody>
      </p:sp>
      <p:pic>
        <p:nvPicPr>
          <p:cNvPr id="3" name="図 2">
            <a:extLst>
              <a:ext uri="{FF2B5EF4-FFF2-40B4-BE49-F238E27FC236}">
                <a16:creationId xmlns:a16="http://schemas.microsoft.com/office/drawing/2014/main" id="{525B6F76-7770-4DEC-A829-479FDC328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932" y="1831409"/>
            <a:ext cx="6034132" cy="2728932"/>
          </a:xfrm>
          <a:prstGeom prst="rect">
            <a:avLst/>
          </a:prstGeom>
        </p:spPr>
      </p:pic>
    </p:spTree>
    <p:extLst>
      <p:ext uri="{BB962C8B-B14F-4D97-AF65-F5344CB8AC3E}">
        <p14:creationId xmlns:p14="http://schemas.microsoft.com/office/powerpoint/2010/main" val="27196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5" y="576900"/>
            <a:ext cx="4746799"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意味</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sp>
        <p:nvSpPr>
          <p:cNvPr id="8" name="コンテンツ プレースホルダー 2">
            <a:extLst>
              <a:ext uri="{FF2B5EF4-FFF2-40B4-BE49-F238E27FC236}">
                <a16:creationId xmlns:a16="http://schemas.microsoft.com/office/drawing/2014/main" id="{A79BAC39-CD7B-4A3B-9D11-69E734E745DA}"/>
              </a:ext>
            </a:extLst>
          </p:cNvPr>
          <p:cNvSpPr txBox="1">
            <a:spLocks/>
          </p:cNvSpPr>
          <p:nvPr/>
        </p:nvSpPr>
        <p:spPr>
          <a:xfrm>
            <a:off x="882891" y="4703125"/>
            <a:ext cx="7757166" cy="15219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500" b="1" dirty="0">
                <a:latin typeface="游ゴシック" panose="020B0400000000000000" pitchFamily="50" charset="-128"/>
                <a:cs typeface="Calibri"/>
              </a:rPr>
              <a:t>サブタイトルの頭文字から取った。</a:t>
            </a:r>
          </a:p>
          <a:p>
            <a:r>
              <a:rPr lang="ja-JP" altLang="en-US" sz="2500" b="1" dirty="0">
                <a:latin typeface="游ゴシック" panose="020B0400000000000000" pitchFamily="50" charset="-128"/>
                <a:cs typeface="Calibri"/>
              </a:rPr>
              <a:t>流行する新型コロナウイルスから愛する人を守ることに貢献したい。</a:t>
            </a:r>
            <a:endParaRPr lang="en-US" altLang="ja-JP" sz="2500" b="1" dirty="0">
              <a:latin typeface="游ゴシック" panose="020B0400000000000000" pitchFamily="50" charset="-128"/>
              <a:cs typeface="Calibri"/>
            </a:endParaRPr>
          </a:p>
          <a:p>
            <a:r>
              <a:rPr lang="ja-JP" altLang="en-US" sz="2500" b="1" dirty="0">
                <a:latin typeface="游ゴシック" panose="020B0400000000000000" pitchFamily="50" charset="-128"/>
                <a:ea typeface="游ゴシック" panose="020B0400000000000000" pitchFamily="50" charset="-128"/>
                <a:cs typeface="Calibri"/>
              </a:rPr>
              <a:t>流行している（していた？）タピオカ</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9" name="コンテンツ プレースホルダー 2">
            <a:extLst>
              <a:ext uri="{FF2B5EF4-FFF2-40B4-BE49-F238E27FC236}">
                <a16:creationId xmlns:a16="http://schemas.microsoft.com/office/drawing/2014/main" id="{EED05311-3978-4575-82A4-27D722F2C241}"/>
              </a:ext>
            </a:extLst>
          </p:cNvPr>
          <p:cNvSpPr txBox="1">
            <a:spLocks/>
          </p:cNvSpPr>
          <p:nvPr/>
        </p:nvSpPr>
        <p:spPr>
          <a:xfrm>
            <a:off x="745736" y="1408804"/>
            <a:ext cx="7757166" cy="3233023"/>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400" b="1" dirty="0">
                <a:solidFill>
                  <a:srgbClr val="FF0000"/>
                </a:solidFill>
                <a:latin typeface="游ゴシック" panose="020B0400000000000000" pitchFamily="50" charset="-128"/>
                <a:ea typeface="游ゴシック" panose="020B0400000000000000" pitchFamily="50" charset="-128"/>
                <a:cs typeface="Calibri"/>
              </a:rPr>
              <a:t>TPYLO</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（タピ</a:t>
            </a:r>
            <a:r>
              <a:rPr lang="ja-JP" altLang="en-US" sz="4400" b="1" dirty="0" err="1">
                <a:solidFill>
                  <a:srgbClr val="FF0000"/>
                </a:solidFill>
                <a:latin typeface="游ゴシック" panose="020B0400000000000000" pitchFamily="50" charset="-128"/>
                <a:ea typeface="游ゴシック" panose="020B0400000000000000" pitchFamily="50" charset="-128"/>
                <a:cs typeface="Calibri"/>
              </a:rPr>
              <a:t>ろう</a:t>
            </a:r>
            <a:r>
              <a:rPr lang="ja-JP" altLang="en-US" sz="4400" b="1" dirty="0">
                <a:solidFill>
                  <a:srgbClr val="FF0000"/>
                </a:solidFill>
                <a:latin typeface="游ゴシック" panose="020B0400000000000000" pitchFamily="50" charset="-128"/>
                <a:ea typeface="游ゴシック" panose="020B0400000000000000" pitchFamily="50" charset="-128"/>
                <a:cs typeface="Calibri"/>
              </a:rPr>
              <a:t>プロジェクト）</a:t>
            </a:r>
            <a:endParaRPr lang="en-US" altLang="ja-JP" sz="44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r>
              <a:rPr lang="en-US" altLang="ja-JP" sz="4300" b="1" dirty="0">
                <a:solidFill>
                  <a:srgbClr val="FF0000"/>
                </a:solidFill>
                <a:latin typeface="游ゴシック" panose="020B0400000000000000" pitchFamily="50" charset="-128"/>
                <a:cs typeface="Calibri"/>
              </a:rPr>
              <a:t>T</a:t>
            </a:r>
            <a:r>
              <a:rPr lang="en-US" altLang="ja-JP" sz="4300" b="1" dirty="0">
                <a:latin typeface="游ゴシック" panose="020B0400000000000000" pitchFamily="50" charset="-128"/>
                <a:cs typeface="Calibri"/>
              </a:rPr>
              <a:t>o </a:t>
            </a:r>
            <a:r>
              <a:rPr lang="en-US" altLang="ja-JP" sz="4300" b="1" dirty="0">
                <a:solidFill>
                  <a:srgbClr val="FF0000"/>
                </a:solidFill>
                <a:latin typeface="游ゴシック" panose="020B0400000000000000" pitchFamily="50" charset="-128"/>
                <a:cs typeface="Calibri"/>
              </a:rPr>
              <a:t>P</a:t>
            </a:r>
            <a:r>
              <a:rPr lang="en-US" altLang="ja-JP" sz="4300" b="1" dirty="0">
                <a:latin typeface="游ゴシック" panose="020B0400000000000000" pitchFamily="50" charset="-128"/>
                <a:cs typeface="Calibri"/>
              </a:rPr>
              <a:t>rotect </a:t>
            </a:r>
            <a:r>
              <a:rPr lang="en-US" altLang="ja-JP" sz="4300" b="1" dirty="0">
                <a:solidFill>
                  <a:srgbClr val="FF0000"/>
                </a:solidFill>
                <a:latin typeface="游ゴシック" panose="020B0400000000000000" pitchFamily="50" charset="-128"/>
                <a:cs typeface="Calibri"/>
              </a:rPr>
              <a:t>Y</a:t>
            </a:r>
            <a:r>
              <a:rPr lang="en-US" altLang="ja-JP" sz="4300" b="1" dirty="0">
                <a:latin typeface="游ゴシック" panose="020B0400000000000000" pitchFamily="50" charset="-128"/>
                <a:cs typeface="Calibri"/>
              </a:rPr>
              <a:t>our </a:t>
            </a:r>
            <a:r>
              <a:rPr lang="en-US" altLang="ja-JP" sz="4300" b="1" dirty="0">
                <a:solidFill>
                  <a:srgbClr val="FF0000"/>
                </a:solidFill>
                <a:latin typeface="游ゴシック" panose="020B0400000000000000" pitchFamily="50" charset="-128"/>
                <a:cs typeface="Calibri"/>
              </a:rPr>
              <a:t>L</a:t>
            </a:r>
            <a:r>
              <a:rPr lang="en-US" altLang="ja-JP" sz="4300" b="1" dirty="0">
                <a:latin typeface="游ゴシック" panose="020B0400000000000000" pitchFamily="50" charset="-128"/>
                <a:cs typeface="Calibri"/>
              </a:rPr>
              <a:t>oved </a:t>
            </a:r>
            <a:r>
              <a:rPr lang="en-US" altLang="ja-JP" sz="4300" b="1" dirty="0">
                <a:solidFill>
                  <a:srgbClr val="FF0000"/>
                </a:solidFill>
                <a:latin typeface="游ゴシック" panose="020B0400000000000000" pitchFamily="50" charset="-128"/>
                <a:cs typeface="Calibri"/>
              </a:rPr>
              <a:t>O</a:t>
            </a:r>
            <a:r>
              <a:rPr lang="en-US" altLang="ja-JP" sz="4300" b="1" dirty="0">
                <a:latin typeface="游ゴシック" panose="020B0400000000000000" pitchFamily="50" charset="-128"/>
                <a:cs typeface="Calibri"/>
              </a:rPr>
              <a:t>nes</a:t>
            </a:r>
            <a:endParaRPr lang="en-US" altLang="ja-JP" sz="4300" b="1" dirty="0">
              <a:solidFill>
                <a:srgbClr val="FF0000"/>
              </a:solidFill>
              <a:latin typeface="游ゴシック" panose="020B0400000000000000" pitchFamily="50" charset="-128"/>
              <a:ea typeface="游ゴシック" panose="020B0400000000000000" pitchFamily="50" charset="-128"/>
              <a:cs typeface="Calibri"/>
            </a:endParaRPr>
          </a:p>
          <a:p>
            <a:pPr marL="0" indent="0" algn="ctr">
              <a:buNone/>
            </a:pPr>
            <a:endParaRPr lang="en-US" altLang="ja-JP" sz="2500" b="1" dirty="0">
              <a:solidFill>
                <a:srgbClr val="FF0000"/>
              </a:solidFill>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16348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実現したいもの</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806604" y="1483362"/>
            <a:ext cx="7757166" cy="389127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課題点</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a:t>
            </a:r>
            <a:r>
              <a:rPr lang="ja-JP" altLang="en-US" sz="2500" b="1" dirty="0">
                <a:solidFill>
                  <a:srgbClr val="FF0000"/>
                </a:solidFill>
                <a:latin typeface="游ゴシック" panose="020B0400000000000000" pitchFamily="50" charset="-128"/>
                <a:ea typeface="游ゴシック" panose="020B0400000000000000" pitchFamily="50" charset="-128"/>
                <a:cs typeface="Calibri"/>
              </a:rPr>
              <a:t>手指の消毒をもっとしてもらいたい</a:t>
            </a:r>
            <a:endParaRPr lang="en-US" altLang="ja-JP" sz="25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・現在流行している新型コロナウイルス</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・アルコール消毒は有効な予防法の一つ</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・終息に向かっていくにつれて</a:t>
            </a:r>
            <a:r>
              <a:rPr lang="ja-JP" altLang="en-US" sz="2500" b="1" dirty="0">
                <a:solidFill>
                  <a:srgbClr val="FF0000"/>
                </a:solidFill>
                <a:latin typeface="游ゴシック" panose="020B0400000000000000" pitchFamily="50" charset="-128"/>
                <a:ea typeface="游ゴシック" panose="020B0400000000000000" pitchFamily="50" charset="-128"/>
                <a:cs typeface="Calibri"/>
              </a:rPr>
              <a:t>意識が薄れる</a:t>
            </a:r>
            <a:r>
              <a:rPr lang="ja-JP" altLang="en-US" sz="2500" b="1" dirty="0" err="1">
                <a:latin typeface="游ゴシック" panose="020B0400000000000000" pitchFamily="50" charset="-128"/>
                <a:ea typeface="游ゴシック" panose="020B0400000000000000" pitchFamily="50" charset="-128"/>
                <a:cs typeface="Calibri"/>
              </a:rPr>
              <a:t>こ</a:t>
            </a: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　とが予想される。</a:t>
            </a:r>
            <a:endParaRPr lang="en-US" altLang="ja-JP" sz="25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解決策</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・積極的な呼びかけ</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・手軽に消毒してもらえるような手段</a:t>
            </a:r>
            <a:endParaRPr lang="en-US" altLang="ja-JP" sz="25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303724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EE9C57AB-B3EE-4BE8-825E-6B21AC093BCF}"/>
              </a:ext>
            </a:extLst>
          </p:cNvPr>
          <p:cNvSpPr txBox="1">
            <a:spLocks/>
          </p:cNvSpPr>
          <p:nvPr/>
        </p:nvSpPr>
        <p:spPr>
          <a:xfrm>
            <a:off x="806604" y="1483362"/>
            <a:ext cx="7757166" cy="389127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課題点</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a:t>
            </a:r>
            <a:r>
              <a:rPr lang="ja-JP" altLang="en-US" sz="2500" b="1" dirty="0">
                <a:solidFill>
                  <a:srgbClr val="FF0000"/>
                </a:solidFill>
                <a:latin typeface="游ゴシック" panose="020B0400000000000000" pitchFamily="50" charset="-128"/>
                <a:ea typeface="游ゴシック" panose="020B0400000000000000" pitchFamily="50" charset="-128"/>
                <a:cs typeface="Calibri"/>
              </a:rPr>
              <a:t>手指の消毒をもっとしてもらいたい</a:t>
            </a:r>
            <a:endParaRPr lang="en-US" altLang="ja-JP" sz="2500" b="1" dirty="0">
              <a:solidFill>
                <a:srgbClr val="FF0000"/>
              </a:solidFill>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・現在流行している新型コロナウイルス</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・アルコール消毒は有効な予防法の一つ</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・終息に向かっていくにつれて意識が薄れる</a:t>
            </a:r>
            <a:r>
              <a:rPr lang="ja-JP" altLang="en-US" sz="2500" b="1" dirty="0" err="1">
                <a:latin typeface="游ゴシック" panose="020B0400000000000000" pitchFamily="50" charset="-128"/>
                <a:ea typeface="游ゴシック" panose="020B0400000000000000" pitchFamily="50" charset="-128"/>
                <a:cs typeface="Calibri"/>
              </a:rPr>
              <a:t>こ</a:t>
            </a: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　とが予想される。</a:t>
            </a:r>
            <a:endParaRPr lang="en-US" altLang="ja-JP" sz="2500" b="1" dirty="0">
              <a:latin typeface="游ゴシック" panose="020B0400000000000000" pitchFamily="50" charset="-128"/>
              <a:ea typeface="游ゴシック" panose="020B0400000000000000" pitchFamily="50" charset="-128"/>
              <a:cs typeface="Calibri"/>
            </a:endParaRPr>
          </a:p>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解決策</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・積極的な呼びかけ</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en-US" altLang="ja-JP" sz="2500" b="1" dirty="0">
                <a:latin typeface="游ゴシック" panose="020B0400000000000000" pitchFamily="50" charset="-128"/>
                <a:ea typeface="游ゴシック" panose="020B0400000000000000" pitchFamily="50" charset="-128"/>
                <a:cs typeface="Calibri"/>
              </a:rPr>
              <a:t>	</a:t>
            </a:r>
            <a:r>
              <a:rPr lang="ja-JP" altLang="en-US" sz="2500" b="1" dirty="0">
                <a:latin typeface="游ゴシック" panose="020B0400000000000000" pitchFamily="50" charset="-128"/>
                <a:ea typeface="游ゴシック" panose="020B0400000000000000" pitchFamily="50" charset="-128"/>
                <a:cs typeface="Calibri"/>
              </a:rPr>
              <a:t>・手軽に消毒してもらえるような手段</a:t>
            </a:r>
            <a:endParaRPr lang="en-US" altLang="ja-JP" sz="2500" b="1" dirty="0">
              <a:latin typeface="游ゴシック" panose="020B0400000000000000" pitchFamily="50" charset="-128"/>
              <a:ea typeface="游ゴシック" panose="020B0400000000000000" pitchFamily="50" charset="-128"/>
              <a:cs typeface="Calibri"/>
            </a:endParaRPr>
          </a:p>
        </p:txBody>
      </p:sp>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実現したいもの</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FC86575-9507-401E-B879-F5D9F63DBC57}"/>
              </a:ext>
            </a:extLst>
          </p:cNvPr>
          <p:cNvSpPr/>
          <p:nvPr/>
        </p:nvSpPr>
        <p:spPr>
          <a:xfrm>
            <a:off x="580230" y="2165112"/>
            <a:ext cx="812689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en-US" altLang="ja-JP" sz="2400" b="1" dirty="0"/>
          </a:p>
          <a:p>
            <a:r>
              <a:rPr lang="ja-JP" altLang="en-US" sz="2400" b="1" dirty="0">
                <a:solidFill>
                  <a:srgbClr val="FF0000"/>
                </a:solidFill>
              </a:rPr>
              <a:t>自立して行動</a:t>
            </a:r>
            <a:r>
              <a:rPr lang="ja-JP" altLang="en-US" sz="2400" b="1" dirty="0"/>
              <a:t>ができる，</a:t>
            </a:r>
            <a:r>
              <a:rPr lang="ja-JP" altLang="en-US" sz="2400" b="1" dirty="0">
                <a:solidFill>
                  <a:srgbClr val="FF0000"/>
                </a:solidFill>
              </a:rPr>
              <a:t>手指の消毒を迫り，</a:t>
            </a:r>
            <a:r>
              <a:rPr lang="ja-JP" altLang="en-US" sz="2400" b="1" dirty="0"/>
              <a:t>消毒液を</a:t>
            </a:r>
            <a:r>
              <a:rPr lang="ja-JP" altLang="en-US" sz="2400" b="1" dirty="0">
                <a:solidFill>
                  <a:srgbClr val="FF0000"/>
                </a:solidFill>
              </a:rPr>
              <a:t>手や指に向かって噴射する機能</a:t>
            </a:r>
            <a:r>
              <a:rPr lang="ja-JP" altLang="en-US" sz="2400" b="1" dirty="0"/>
              <a:t>をもったロボットを提供する</a:t>
            </a:r>
          </a:p>
          <a:p>
            <a:r>
              <a:rPr lang="ja-JP" altLang="en-US" sz="2400" b="1" dirty="0"/>
              <a:t>　</a:t>
            </a:r>
            <a:r>
              <a:rPr lang="ja-JP" altLang="en-US" sz="2400" b="1" u="sng" dirty="0"/>
              <a:t>（手や指の消毒＋ロボット　というイメージ）</a:t>
            </a:r>
            <a:endParaRPr lang="en-US" altLang="ja-JP" sz="2400" b="1" u="sng" dirty="0"/>
          </a:p>
          <a:p>
            <a:endParaRPr lang="ja-JP" altLang="en-US" sz="2400" b="1" dirty="0"/>
          </a:p>
        </p:txBody>
      </p:sp>
    </p:spTree>
    <p:extLst>
      <p:ext uri="{BB962C8B-B14F-4D97-AF65-F5344CB8AC3E}">
        <p14:creationId xmlns:p14="http://schemas.microsoft.com/office/powerpoint/2010/main" val="19247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462170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製品のイメージ図</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B0AD3D72-B139-4D06-98BE-0A5B1525A4FF}"/>
              </a:ext>
            </a:extLst>
          </p:cNvPr>
          <p:cNvSpPr txBox="1">
            <a:spLocks/>
          </p:cNvSpPr>
          <p:nvPr/>
        </p:nvSpPr>
        <p:spPr>
          <a:xfrm>
            <a:off x="641098" y="2800402"/>
            <a:ext cx="7680971" cy="123285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endParaRPr lang="en-US" altLang="ja-JP" sz="2500">
              <a:solidFill>
                <a:srgbClr val="FF0000"/>
              </a:solidFill>
              <a:ea typeface="ＭＳ Ｐゴシック"/>
              <a:cs typeface="Calibri"/>
            </a:endParaRPr>
          </a:p>
        </p:txBody>
      </p:sp>
      <p:pic>
        <p:nvPicPr>
          <p:cNvPr id="9" name="図 8">
            <a:extLst>
              <a:ext uri="{FF2B5EF4-FFF2-40B4-BE49-F238E27FC236}">
                <a16:creationId xmlns:a16="http://schemas.microsoft.com/office/drawing/2014/main" id="{4BF4B1DC-7F87-4844-B8F9-6FB1DCEBB3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6" r="2"/>
          <a:stretch/>
        </p:blipFill>
        <p:spPr>
          <a:xfrm>
            <a:off x="1854905" y="1620588"/>
            <a:ext cx="5724456" cy="4480511"/>
          </a:xfrm>
          <a:prstGeom prst="rect">
            <a:avLst/>
          </a:prstGeom>
        </p:spPr>
      </p:pic>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5537200" y="5580309"/>
            <a:ext cx="3279945" cy="62239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dirty="0">
                <a:latin typeface="游ゴシック"/>
                <a:ea typeface="游ゴシック"/>
                <a:cs typeface="Calibri"/>
              </a:rPr>
              <a:t>作成：中村光都</a:t>
            </a:r>
            <a:endParaRPr lang="en-US" altLang="ja-JP" sz="2500" b="1" dirty="0">
              <a:latin typeface="游ゴシック"/>
              <a:ea typeface="游ゴシック"/>
              <a:cs typeface="Calibri"/>
            </a:endParaRPr>
          </a:p>
        </p:txBody>
      </p:sp>
    </p:spTree>
    <p:extLst>
      <p:ext uri="{BB962C8B-B14F-4D97-AF65-F5344CB8AC3E}">
        <p14:creationId xmlns:p14="http://schemas.microsoft.com/office/powerpoint/2010/main" val="199343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367849"/>
            <a:ext cx="9143999" cy="49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888A21-B195-49EA-9952-8D384260DD10}"/>
              </a:ext>
            </a:extLst>
          </p:cNvPr>
          <p:cNvSpPr txBox="1">
            <a:spLocks/>
          </p:cNvSpPr>
          <p:nvPr/>
        </p:nvSpPr>
        <p:spPr>
          <a:xfrm>
            <a:off x="691976" y="576900"/>
            <a:ext cx="5089064" cy="59500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技術調査</a:t>
            </a:r>
          </a:p>
        </p:txBody>
      </p:sp>
      <p:cxnSp>
        <p:nvCxnSpPr>
          <p:cNvPr id="7" name="直線コネクタ 6"/>
          <p:cNvCxnSpPr/>
          <p:nvPr/>
        </p:nvCxnSpPr>
        <p:spPr>
          <a:xfrm>
            <a:off x="691977" y="1217163"/>
            <a:ext cx="776004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0E955630-46BC-492D-AF4C-1E3A5DC185D5}"/>
              </a:ext>
            </a:extLst>
          </p:cNvPr>
          <p:cNvSpPr txBox="1">
            <a:spLocks/>
          </p:cNvSpPr>
          <p:nvPr/>
        </p:nvSpPr>
        <p:spPr>
          <a:xfrm>
            <a:off x="691976" y="1402209"/>
            <a:ext cx="7757166" cy="22735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Ø"/>
            </a:pPr>
            <a:r>
              <a:rPr lang="ja-JP" altLang="en-US" sz="2500" b="1" dirty="0">
                <a:latin typeface="游ゴシック" panose="020B0400000000000000" pitchFamily="50" charset="-128"/>
                <a:ea typeface="游ゴシック" panose="020B0400000000000000" pitchFamily="50" charset="-128"/>
                <a:cs typeface="Calibri"/>
              </a:rPr>
              <a:t>結果</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ea typeface="游ゴシック" panose="020B0400000000000000" pitchFamily="50" charset="-128"/>
                <a:cs typeface="Calibri"/>
              </a:rPr>
              <a:t>〇類似製品</a:t>
            </a:r>
            <a:endParaRPr lang="en-US" altLang="ja-JP" sz="2500" b="1" dirty="0">
              <a:latin typeface="游ゴシック" panose="020B0400000000000000" pitchFamily="50" charset="-128"/>
              <a:ea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カンタム・ウシカタ：</a:t>
            </a:r>
            <a:r>
              <a:rPr lang="en-US" altLang="ja-JP" sz="2500" b="1" dirty="0">
                <a:latin typeface="游ゴシック" panose="020B0400000000000000" pitchFamily="50" charset="-128"/>
                <a:cs typeface="Calibri"/>
              </a:rPr>
              <a:t>UVD</a:t>
            </a:r>
            <a:r>
              <a:rPr lang="ja-JP" altLang="en-US" sz="2500" b="1" dirty="0">
                <a:latin typeface="游ゴシック" panose="020B0400000000000000" pitchFamily="50" charset="-128"/>
                <a:cs typeface="Calibri"/>
              </a:rPr>
              <a:t>ロボット</a:t>
            </a:r>
            <a:endParaRPr lang="en-US" altLang="ja-JP" sz="2500" b="1" dirty="0">
              <a:latin typeface="游ゴシック" panose="020B0400000000000000" pitchFamily="50" charset="-128"/>
              <a:cs typeface="Calibri"/>
            </a:endParaRPr>
          </a:p>
          <a:p>
            <a:pPr marL="0" indent="0">
              <a:buNone/>
            </a:pPr>
            <a:r>
              <a:rPr lang="ja-JP" altLang="en-US" sz="2500" b="1" dirty="0">
                <a:latin typeface="游ゴシック" panose="020B0400000000000000" pitchFamily="50" charset="-128"/>
                <a:cs typeface="Calibri"/>
              </a:rPr>
              <a:t>生産は</a:t>
            </a:r>
            <a:r>
              <a:rPr lang="en-US" altLang="ja-JP" sz="2500" b="1" dirty="0">
                <a:latin typeface="游ゴシック" panose="020B0400000000000000" pitchFamily="50" charset="-128"/>
                <a:cs typeface="Calibri"/>
              </a:rPr>
              <a:t>UVD</a:t>
            </a:r>
            <a:r>
              <a:rPr lang="ja-JP" altLang="en-US" sz="2500" b="1" dirty="0">
                <a:latin typeface="游ゴシック" panose="020B0400000000000000" pitchFamily="50" charset="-128"/>
                <a:cs typeface="Calibri"/>
              </a:rPr>
              <a:t>ロボッツ社。紫外線を照射して消毒を行う。完全自立型。 </a:t>
            </a:r>
            <a:endParaRPr lang="en-US" altLang="ja-JP" sz="2500" b="1" dirty="0">
              <a:latin typeface="游ゴシック" panose="020B0400000000000000" pitchFamily="50" charset="-128"/>
              <a:cs typeface="Calibri"/>
            </a:endParaRPr>
          </a:p>
        </p:txBody>
      </p:sp>
      <p:sp>
        <p:nvSpPr>
          <p:cNvPr id="10" name="コンテンツ プレースホルダー 2">
            <a:extLst>
              <a:ext uri="{FF2B5EF4-FFF2-40B4-BE49-F238E27FC236}">
                <a16:creationId xmlns:a16="http://schemas.microsoft.com/office/drawing/2014/main" id="{6A2E263E-F723-4E4E-9F1E-B8E2C3B6C0AB}"/>
              </a:ext>
            </a:extLst>
          </p:cNvPr>
          <p:cNvSpPr txBox="1">
            <a:spLocks/>
          </p:cNvSpPr>
          <p:nvPr/>
        </p:nvSpPr>
        <p:spPr>
          <a:xfrm>
            <a:off x="785146" y="5556395"/>
            <a:ext cx="6022053" cy="93399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400" dirty="0"/>
              <a:t>カンタム・ウシカタ株式会社，</a:t>
            </a:r>
            <a:r>
              <a:rPr lang="en-US" altLang="ja-JP" sz="1400" dirty="0"/>
              <a:t>UVD</a:t>
            </a:r>
            <a:r>
              <a:rPr lang="ja-JP" altLang="en-US" sz="1400" dirty="0"/>
              <a:t>ロボット</a:t>
            </a:r>
            <a:endParaRPr lang="en-US" altLang="ja-JP" sz="1400" dirty="0"/>
          </a:p>
          <a:p>
            <a:pPr marL="0" indent="0">
              <a:buNone/>
            </a:pPr>
            <a:r>
              <a:rPr lang="en-US" altLang="ja-JP" sz="1400" dirty="0">
                <a:hlinkClick r:id="rId3"/>
              </a:rPr>
              <a:t>https://www.kantum.co.jp/product/sakkin_robot/sakkinn_robot/UVD_robot</a:t>
            </a:r>
            <a:r>
              <a:rPr lang="ja-JP" altLang="en-US" sz="1400" dirty="0"/>
              <a:t>　</a:t>
            </a:r>
            <a:r>
              <a:rPr lang="en-US" altLang="ja-JP" sz="1400" dirty="0"/>
              <a:t> </a:t>
            </a:r>
            <a:endParaRPr lang="en-US" altLang="ja-JP" sz="1400" b="1" dirty="0">
              <a:latin typeface="游ゴシック" panose="020B0400000000000000" pitchFamily="50" charset="-128"/>
              <a:ea typeface="游ゴシック" panose="020B0400000000000000" pitchFamily="50" charset="-128"/>
              <a:cs typeface="Calibri"/>
            </a:endParaRPr>
          </a:p>
        </p:txBody>
      </p:sp>
      <p:pic>
        <p:nvPicPr>
          <p:cNvPr id="2050" name="Picture 2" descr="殺菌ロボット">
            <a:extLst>
              <a:ext uri="{FF2B5EF4-FFF2-40B4-BE49-F238E27FC236}">
                <a16:creationId xmlns:a16="http://schemas.microsoft.com/office/drawing/2014/main" id="{F62EC3C5-4150-46F7-8B48-7970E72E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398" y="3356391"/>
            <a:ext cx="16478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a:extLst>
              <a:ext uri="{FF2B5EF4-FFF2-40B4-BE49-F238E27FC236}">
                <a16:creationId xmlns:a16="http://schemas.microsoft.com/office/drawing/2014/main" id="{4296F29E-809A-41F0-B3F1-BAD46411772D}"/>
              </a:ext>
            </a:extLst>
          </p:cNvPr>
          <p:cNvSpPr txBox="1">
            <a:spLocks/>
          </p:cNvSpPr>
          <p:nvPr/>
        </p:nvSpPr>
        <p:spPr>
          <a:xfrm>
            <a:off x="691976" y="3983716"/>
            <a:ext cx="4331479" cy="1220408"/>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500" b="1" dirty="0">
                <a:latin typeface="游ゴシック" panose="020B0400000000000000" pitchFamily="50" charset="-128"/>
                <a:ea typeface="游ゴシック" panose="020B0400000000000000" pitchFamily="50" charset="-128"/>
                <a:cs typeface="Calibri"/>
              </a:rPr>
              <a:t>完全自立という点では同じであるが，施設の消毒という点において異なる。</a:t>
            </a:r>
            <a:endParaRPr lang="en-US" altLang="ja-JP" sz="2500" b="1" dirty="0">
              <a:latin typeface="游ゴシック" panose="020B0400000000000000" pitchFamily="50" charset="-128"/>
              <a:ea typeface="游ゴシック" panose="020B0400000000000000" pitchFamily="50" charset="-128"/>
              <a:cs typeface="Calibri"/>
            </a:endParaRPr>
          </a:p>
        </p:txBody>
      </p:sp>
    </p:spTree>
    <p:extLst>
      <p:ext uri="{BB962C8B-B14F-4D97-AF65-F5344CB8AC3E}">
        <p14:creationId xmlns:p14="http://schemas.microsoft.com/office/powerpoint/2010/main" val="4418110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5130</TotalTime>
  <Words>2329</Words>
  <Application>Microsoft Office PowerPoint</Application>
  <PresentationFormat>画面に合わせる (4:3)</PresentationFormat>
  <Paragraphs>246</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游ゴシック</vt:lpstr>
      <vt:lpstr>Arial</vt:lpstr>
      <vt:lpstr>Calibri</vt:lpstr>
      <vt:lpstr>Calibri Light</vt:lpstr>
      <vt:lpstr>Wingdings</vt:lpstr>
      <vt:lpstr>Office テーマ</vt:lpstr>
      <vt:lpstr>製品企画報告会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MIRS班別会議②(6/5)　</dc:title>
  <dc:creator>SUZUKI　Mayumi</dc:creator>
  <cp:lastModifiedBy>鈴木 真由美</cp:lastModifiedBy>
  <cp:revision>18</cp:revision>
  <dcterms:created xsi:type="dcterms:W3CDTF">2020-06-05T05:52:02Z</dcterms:created>
  <dcterms:modified xsi:type="dcterms:W3CDTF">2020-08-07T05:44:19Z</dcterms:modified>
</cp:coreProperties>
</file>