
<file path=[Content_Types].xml><?xml version="1.0" encoding="utf-8"?>
<Types xmlns="http://schemas.openxmlformats.org/package/2006/content-types">
  <Default Extension="png" ContentType="image/png"/>
  <Default Extension="bmp" ContentType="image/bmp"/>
  <Default Extension="pdf" ContentType="application/pdf"/>
  <Default Extension="rels" ContentType="application/vnd.openxmlformats-package.relationships+xml"/>
  <Default Extension="jpeg" ContentType="image/jpg"/>
  <Default Extension="mov" ContentType="application/movie"/>
  <Default Extension="xml" ContentType="application/xml"/>
  <Default Extension="gif" ContentType="image/gif"/>
  <Default Extension="tif" ContentType="image/tif"/>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media/image1.jpeg" ContentType="image/jpeg"/>
  <Override PartName="/ppt/media/image2.jpeg" ContentType="image/jpeg"/>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officeDocument" Target="ppt/presentation.xml"/><Relationship Id="rId2" Type="http://schemas.openxmlformats.org/officeDocument/2006/relationships/extended-properties" Target="docProps/app.xml"/><Relationship Id="rId1"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ustomXml" Target="../customXml/item3.xml"/><Relationship Id="rId3" Type="http://schemas.openxmlformats.org/officeDocument/2006/relationships/commentAuthors" Target="commentAuthors.xml"/><Relationship Id="rId7" Type="http://schemas.openxmlformats.org/officeDocument/2006/relationships/notesMaster" Target="notesMasters/notesMaster1.xml"/><Relationship Id="rId12" Type="http://schemas.openxmlformats.org/officeDocument/2006/relationships/slide" Target="slides/slide5.xml"/><Relationship Id="rId17" Type="http://schemas.openxmlformats.org/officeDocument/2006/relationships/customXml" Target="../customXml/item2.xml"/><Relationship Id="rId2" Type="http://schemas.openxmlformats.org/officeDocument/2006/relationships/viewProps" Target="viewProps.xml"/><Relationship Id="rId16" Type="http://schemas.openxmlformats.org/officeDocument/2006/relationships/customXml" Target="../customXml/item1.xml"/><Relationship Id="rId1" Type="http://schemas.openxmlformats.org/officeDocument/2006/relationships/presProps" Target="presProps.xml"/><Relationship Id="rId6" Type="http://schemas.openxmlformats.org/officeDocument/2006/relationships/theme" Target="theme/theme1.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10" Type="http://schemas.openxmlformats.org/officeDocument/2006/relationships/slide" Target="slides/slide3.xml"/><Relationship Id="rId4" Type="http://schemas.openxmlformats.org/officeDocument/2006/relationships/tableStyles" Target="tableStyles.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游ゴシック"/>
      </a:defRPr>
    </a:lvl1pPr>
    <a:lvl2pPr indent="228600" latinLnBrk="0">
      <a:defRPr sz="1200">
        <a:latin typeface="+mj-lt"/>
        <a:ea typeface="+mj-ea"/>
        <a:cs typeface="+mj-cs"/>
        <a:sym typeface="游ゴシック"/>
      </a:defRPr>
    </a:lvl2pPr>
    <a:lvl3pPr indent="457200" latinLnBrk="0">
      <a:defRPr sz="1200">
        <a:latin typeface="+mj-lt"/>
        <a:ea typeface="+mj-ea"/>
        <a:cs typeface="+mj-cs"/>
        <a:sym typeface="游ゴシック"/>
      </a:defRPr>
    </a:lvl3pPr>
    <a:lvl4pPr indent="685800" latinLnBrk="0">
      <a:defRPr sz="1200">
        <a:latin typeface="+mj-lt"/>
        <a:ea typeface="+mj-ea"/>
        <a:cs typeface="+mj-cs"/>
        <a:sym typeface="游ゴシック"/>
      </a:defRPr>
    </a:lvl4pPr>
    <a:lvl5pPr indent="914400" latinLnBrk="0">
      <a:defRPr sz="1200">
        <a:latin typeface="+mj-lt"/>
        <a:ea typeface="+mj-ea"/>
        <a:cs typeface="+mj-cs"/>
        <a:sym typeface="游ゴシック"/>
      </a:defRPr>
    </a:lvl5pPr>
    <a:lvl6pPr indent="1143000" latinLnBrk="0">
      <a:defRPr sz="1200">
        <a:latin typeface="+mj-lt"/>
        <a:ea typeface="+mj-ea"/>
        <a:cs typeface="+mj-cs"/>
        <a:sym typeface="游ゴシック"/>
      </a:defRPr>
    </a:lvl6pPr>
    <a:lvl7pPr indent="1371600" latinLnBrk="0">
      <a:defRPr sz="1200">
        <a:latin typeface="+mj-lt"/>
        <a:ea typeface="+mj-ea"/>
        <a:cs typeface="+mj-cs"/>
        <a:sym typeface="游ゴシック"/>
      </a:defRPr>
    </a:lvl7pPr>
    <a:lvl8pPr indent="1600200" latinLnBrk="0">
      <a:defRPr sz="1200">
        <a:latin typeface="+mj-lt"/>
        <a:ea typeface="+mj-ea"/>
        <a:cs typeface="+mj-cs"/>
        <a:sym typeface="游ゴシック"/>
      </a:defRPr>
    </a:lvl8pPr>
    <a:lvl9pPr indent="1828800" latinLnBrk="0">
      <a:defRPr sz="1200">
        <a:latin typeface="+mj-lt"/>
        <a:ea typeface="+mj-ea"/>
        <a:cs typeface="+mj-cs"/>
        <a:sym typeface="游ゴシック"/>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タイトル スライド">
    <p:spTree>
      <p:nvGrpSpPr>
        <p:cNvPr id="1" name=""/>
        <p:cNvGrpSpPr/>
        <p:nvPr/>
      </p:nvGrpSpPr>
      <p:grpSpPr>
        <a:xfrm>
          <a:off x="0" y="0"/>
          <a:ext cx="0" cy="0"/>
          <a:chOff x="0" y="0"/>
          <a:chExt cx="0" cy="0"/>
        </a:xfrm>
      </p:grpSpPr>
      <p:sp>
        <p:nvSpPr>
          <p:cNvPr id="11" name="タイトルテキスト"/>
          <p:cNvSpPr txBox="1"/>
          <p:nvPr>
            <p:ph type="title"/>
          </p:nvPr>
        </p:nvSpPr>
        <p:spPr>
          <a:xfrm>
            <a:off x="1524000" y="1122362"/>
            <a:ext cx="9144000" cy="2387601"/>
          </a:xfrm>
          <a:prstGeom prst="rect">
            <a:avLst/>
          </a:prstGeom>
        </p:spPr>
        <p:txBody>
          <a:bodyPr anchor="b"/>
          <a:lstStyle>
            <a:lvl1pPr algn="ctr">
              <a:defRPr sz="6000"/>
            </a:lvl1pPr>
          </a:lstStyle>
          <a:p>
            <a:pPr/>
            <a:r>
              <a:t>タイトルテキスト</a:t>
            </a:r>
          </a:p>
        </p:txBody>
      </p:sp>
      <p:sp>
        <p:nvSpPr>
          <p:cNvPr id="12" name="本文レベル1…"/>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本文レベル1</a:t>
            </a:r>
          </a:p>
          <a:p>
            <a:pPr lvl="1"/>
            <a:r>
              <a:t>本文レベル2</a:t>
            </a:r>
          </a:p>
          <a:p>
            <a:pPr lvl="2"/>
            <a:r>
              <a:t>本文レベル3</a:t>
            </a:r>
          </a:p>
          <a:p>
            <a:pPr lvl="3"/>
            <a:r>
              <a:t>本文レベル4</a:t>
            </a:r>
          </a:p>
          <a:p>
            <a:pPr lvl="4"/>
            <a:r>
              <a:t>本文レベル5</a:t>
            </a:r>
          </a:p>
        </p:txBody>
      </p:sp>
      <p:sp>
        <p:nvSpPr>
          <p:cNvPr id="1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と縦書きテキスト">
    <p:spTree>
      <p:nvGrpSpPr>
        <p:cNvPr id="1" name=""/>
        <p:cNvGrpSpPr/>
        <p:nvPr/>
      </p:nvGrpSpPr>
      <p:grpSpPr>
        <a:xfrm>
          <a:off x="0" y="0"/>
          <a:ext cx="0" cy="0"/>
          <a:chOff x="0" y="0"/>
          <a:chExt cx="0" cy="0"/>
        </a:xfrm>
      </p:grpSpPr>
      <p:sp>
        <p:nvSpPr>
          <p:cNvPr id="92" name="タイトルテキスト"/>
          <p:cNvSpPr txBox="1"/>
          <p:nvPr>
            <p:ph type="title"/>
          </p:nvPr>
        </p:nvSpPr>
        <p:spPr>
          <a:prstGeom prst="rect">
            <a:avLst/>
          </a:prstGeom>
        </p:spPr>
        <p:txBody>
          <a:bodyPr/>
          <a:lstStyle/>
          <a:p>
            <a:pPr/>
            <a:r>
              <a:t>タイトルテキスト</a:t>
            </a:r>
          </a:p>
        </p:txBody>
      </p:sp>
      <p:sp>
        <p:nvSpPr>
          <p:cNvPr id="93" name="本文レベル1…"/>
          <p:cNvSpPr txBox="1"/>
          <p:nvPr>
            <p:ph type="body" idx="1"/>
          </p:nvPr>
        </p:nvSpPr>
        <p:spPr>
          <a:prstGeom prst="rect">
            <a:avLst/>
          </a:prstGeom>
        </p:spPr>
        <p:txBody>
          <a:bodyPr vert="eaVert"/>
          <a:lstStyle/>
          <a:p>
            <a:pPr/>
            <a:r>
              <a:t>本文レベル1</a:t>
            </a:r>
          </a:p>
          <a:p>
            <a:pPr lvl="1"/>
            <a:r>
              <a:t>本文レベル2</a:t>
            </a:r>
          </a:p>
          <a:p>
            <a:pPr lvl="2"/>
            <a:r>
              <a:t>本文レベル3</a:t>
            </a:r>
          </a:p>
          <a:p>
            <a:pPr lvl="3"/>
            <a:r>
              <a:t>本文レベル4</a:t>
            </a:r>
          </a:p>
          <a:p>
            <a:pPr lvl="4"/>
            <a:r>
              <a:t>本文レベル5</a:t>
            </a:r>
          </a:p>
        </p:txBody>
      </p:sp>
      <p:sp>
        <p:nvSpPr>
          <p:cNvPr id="94"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縦書きタイトルと&#10;縦書きテキスト">
    <p:spTree>
      <p:nvGrpSpPr>
        <p:cNvPr id="1" name=""/>
        <p:cNvGrpSpPr/>
        <p:nvPr/>
      </p:nvGrpSpPr>
      <p:grpSpPr>
        <a:xfrm>
          <a:off x="0" y="0"/>
          <a:ext cx="0" cy="0"/>
          <a:chOff x="0" y="0"/>
          <a:chExt cx="0" cy="0"/>
        </a:xfrm>
      </p:grpSpPr>
      <p:sp>
        <p:nvSpPr>
          <p:cNvPr id="101" name="タイトルテキスト"/>
          <p:cNvSpPr txBox="1"/>
          <p:nvPr>
            <p:ph type="title"/>
          </p:nvPr>
        </p:nvSpPr>
        <p:spPr>
          <a:xfrm>
            <a:off x="8724900" y="365125"/>
            <a:ext cx="2628900" cy="5811838"/>
          </a:xfrm>
          <a:prstGeom prst="rect">
            <a:avLst/>
          </a:prstGeom>
        </p:spPr>
        <p:txBody>
          <a:bodyPr vert="eaVert"/>
          <a:lstStyle/>
          <a:p>
            <a:pPr/>
            <a:r>
              <a:t>タイトルテキスト</a:t>
            </a:r>
          </a:p>
        </p:txBody>
      </p:sp>
      <p:sp>
        <p:nvSpPr>
          <p:cNvPr id="102" name="本文レベル1…"/>
          <p:cNvSpPr txBox="1"/>
          <p:nvPr>
            <p:ph type="body" idx="1"/>
          </p:nvPr>
        </p:nvSpPr>
        <p:spPr>
          <a:xfrm>
            <a:off x="838200" y="365125"/>
            <a:ext cx="7734300" cy="5811838"/>
          </a:xfrm>
          <a:prstGeom prst="rect">
            <a:avLst/>
          </a:prstGeom>
        </p:spPr>
        <p:txBody>
          <a:bodyPr vert="eaVert"/>
          <a:lstStyle/>
          <a:p>
            <a:pPr/>
            <a:r>
              <a:t>本文レベル1</a:t>
            </a:r>
          </a:p>
          <a:p>
            <a:pPr lvl="1"/>
            <a:r>
              <a:t>本文レベル2</a:t>
            </a:r>
          </a:p>
          <a:p>
            <a:pPr lvl="2"/>
            <a:r>
              <a:t>本文レベル3</a:t>
            </a:r>
          </a:p>
          <a:p>
            <a:pPr lvl="3"/>
            <a:r>
              <a:t>本文レベル4</a:t>
            </a:r>
          </a:p>
          <a:p>
            <a:pPr lvl="4"/>
            <a:r>
              <a:t>本文レベル5</a:t>
            </a:r>
          </a:p>
        </p:txBody>
      </p:sp>
      <p:sp>
        <p:nvSpPr>
          <p:cNvPr id="10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とコンテンツ">
    <p:spTree>
      <p:nvGrpSpPr>
        <p:cNvPr id="1" name=""/>
        <p:cNvGrpSpPr/>
        <p:nvPr/>
      </p:nvGrpSpPr>
      <p:grpSpPr>
        <a:xfrm>
          <a:off x="0" y="0"/>
          <a:ext cx="0" cy="0"/>
          <a:chOff x="0" y="0"/>
          <a:chExt cx="0" cy="0"/>
        </a:xfrm>
      </p:grpSpPr>
      <p:sp>
        <p:nvSpPr>
          <p:cNvPr id="20" name="タイトルテキスト"/>
          <p:cNvSpPr txBox="1"/>
          <p:nvPr>
            <p:ph type="title"/>
          </p:nvPr>
        </p:nvSpPr>
        <p:spPr>
          <a:prstGeom prst="rect">
            <a:avLst/>
          </a:prstGeom>
        </p:spPr>
        <p:txBody>
          <a:bodyPr/>
          <a:lstStyle/>
          <a:p>
            <a:pPr/>
            <a:r>
              <a:t>タイトルテキスト</a:t>
            </a:r>
          </a:p>
        </p:txBody>
      </p:sp>
      <p:sp>
        <p:nvSpPr>
          <p:cNvPr id="21" name="本文レベル1…"/>
          <p:cNvSpPr txBox="1"/>
          <p:nvPr>
            <p:ph type="body" idx="1"/>
          </p:nvPr>
        </p:nvSpPr>
        <p:spPr>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22"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セクション見出し">
    <p:spTree>
      <p:nvGrpSpPr>
        <p:cNvPr id="1" name=""/>
        <p:cNvGrpSpPr/>
        <p:nvPr/>
      </p:nvGrpSpPr>
      <p:grpSpPr>
        <a:xfrm>
          <a:off x="0" y="0"/>
          <a:ext cx="0" cy="0"/>
          <a:chOff x="0" y="0"/>
          <a:chExt cx="0" cy="0"/>
        </a:xfrm>
      </p:grpSpPr>
      <p:sp>
        <p:nvSpPr>
          <p:cNvPr id="29" name="タイトルテキスト"/>
          <p:cNvSpPr txBox="1"/>
          <p:nvPr>
            <p:ph type="title"/>
          </p:nvPr>
        </p:nvSpPr>
        <p:spPr>
          <a:xfrm>
            <a:off x="831850" y="1709738"/>
            <a:ext cx="10515600" cy="2852737"/>
          </a:xfrm>
          <a:prstGeom prst="rect">
            <a:avLst/>
          </a:prstGeom>
        </p:spPr>
        <p:txBody>
          <a:bodyPr anchor="b"/>
          <a:lstStyle>
            <a:lvl1pPr>
              <a:defRPr sz="6000"/>
            </a:lvl1pPr>
          </a:lstStyle>
          <a:p>
            <a:pPr/>
            <a:r>
              <a:t>タイトルテキスト</a:t>
            </a:r>
          </a:p>
        </p:txBody>
      </p:sp>
      <p:sp>
        <p:nvSpPr>
          <p:cNvPr id="30" name="本文レベル1…"/>
          <p:cNvSpPr txBox="1"/>
          <p:nvPr>
            <p:ph type="body" sz="quarter" idx="1"/>
          </p:nvPr>
        </p:nvSpPr>
        <p:spPr>
          <a:xfrm>
            <a:off x="831850" y="4589462"/>
            <a:ext cx="10515600" cy="1500188"/>
          </a:xfrm>
          <a:prstGeom prst="rect">
            <a:avLst/>
          </a:prstGeom>
        </p:spPr>
        <p:txBody>
          <a:bodyPr/>
          <a:lstStyle>
            <a:lvl1pPr marL="0" indent="0" algn="r">
              <a:buSzTx/>
              <a:buFontTx/>
              <a:buNone/>
              <a:defRPr sz="2400">
                <a:gradFill flip="none" rotWithShape="1">
                  <a:gsLst>
                    <a:gs pos="0">
                      <a:srgbClr val="000000"/>
                    </a:gs>
                    <a:gs pos="100000">
                      <a:srgbClr val="999999"/>
                    </a:gs>
                  </a:gsLst>
                  <a:lin ang="5400000" scaled="0"/>
                </a:gradFill>
              </a:defRPr>
            </a:lvl1pPr>
            <a:lvl2pPr marL="0" indent="457200" algn="r">
              <a:buSzTx/>
              <a:buFontTx/>
              <a:buNone/>
              <a:defRPr sz="2400">
                <a:gradFill flip="none" rotWithShape="1">
                  <a:gsLst>
                    <a:gs pos="0">
                      <a:srgbClr val="000000"/>
                    </a:gs>
                    <a:gs pos="100000">
                      <a:srgbClr val="999999"/>
                    </a:gs>
                  </a:gsLst>
                  <a:lin ang="5400000" scaled="0"/>
                </a:gradFill>
              </a:defRPr>
            </a:lvl2pPr>
            <a:lvl3pPr marL="0" indent="914400" algn="r">
              <a:buSzTx/>
              <a:buFontTx/>
              <a:buNone/>
              <a:defRPr sz="2400">
                <a:gradFill flip="none" rotWithShape="1">
                  <a:gsLst>
                    <a:gs pos="0">
                      <a:srgbClr val="000000"/>
                    </a:gs>
                    <a:gs pos="100000">
                      <a:srgbClr val="999999"/>
                    </a:gs>
                  </a:gsLst>
                  <a:lin ang="5400000" scaled="0"/>
                </a:gradFill>
              </a:defRPr>
            </a:lvl3pPr>
            <a:lvl4pPr marL="0" indent="1371600" algn="r">
              <a:buSzTx/>
              <a:buFontTx/>
              <a:buNone/>
              <a:defRPr sz="2400">
                <a:gradFill flip="none" rotWithShape="1">
                  <a:gsLst>
                    <a:gs pos="0">
                      <a:srgbClr val="000000"/>
                    </a:gs>
                    <a:gs pos="100000">
                      <a:srgbClr val="999999"/>
                    </a:gs>
                  </a:gsLst>
                  <a:lin ang="5400000" scaled="0"/>
                </a:gradFill>
              </a:defRPr>
            </a:lvl4pPr>
            <a:lvl5pPr marL="0" indent="1828800" algn="r">
              <a:buSzTx/>
              <a:buFontTx/>
              <a:buNone/>
              <a:defRPr sz="2400">
                <a:gradFill flip="none" rotWithShape="1">
                  <a:gsLst>
                    <a:gs pos="0">
                      <a:srgbClr val="000000"/>
                    </a:gs>
                    <a:gs pos="100000">
                      <a:srgbClr val="999999"/>
                    </a:gs>
                  </a:gsLst>
                  <a:lin ang="5400000" scaled="0"/>
                </a:gradFill>
              </a:defRPr>
            </a:lvl5pPr>
          </a:lstStyle>
          <a:p>
            <a:pPr/>
            <a:r>
              <a:t>本文レベル1</a:t>
            </a:r>
          </a:p>
          <a:p>
            <a:pPr lvl="1"/>
            <a:r>
              <a:t>本文レベル2</a:t>
            </a:r>
          </a:p>
          <a:p>
            <a:pPr lvl="2"/>
            <a:r>
              <a:t>本文レベル3</a:t>
            </a:r>
          </a:p>
          <a:p>
            <a:pPr lvl="3"/>
            <a:r>
              <a:t>本文レベル4</a:t>
            </a:r>
          </a:p>
          <a:p>
            <a:pPr lvl="4"/>
            <a:r>
              <a:t>本文レベル5</a:t>
            </a:r>
          </a:p>
        </p:txBody>
      </p:sp>
      <p:sp>
        <p:nvSpPr>
          <p:cNvPr id="31"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つのコンテンツ">
    <p:spTree>
      <p:nvGrpSpPr>
        <p:cNvPr id="1" name=""/>
        <p:cNvGrpSpPr/>
        <p:nvPr/>
      </p:nvGrpSpPr>
      <p:grpSpPr>
        <a:xfrm>
          <a:off x="0" y="0"/>
          <a:ext cx="0" cy="0"/>
          <a:chOff x="0" y="0"/>
          <a:chExt cx="0" cy="0"/>
        </a:xfrm>
      </p:grpSpPr>
      <p:sp>
        <p:nvSpPr>
          <p:cNvPr id="38" name="タイトルテキスト"/>
          <p:cNvSpPr txBox="1"/>
          <p:nvPr>
            <p:ph type="title"/>
          </p:nvPr>
        </p:nvSpPr>
        <p:spPr>
          <a:prstGeom prst="rect">
            <a:avLst/>
          </a:prstGeom>
        </p:spPr>
        <p:txBody>
          <a:bodyPr/>
          <a:lstStyle/>
          <a:p>
            <a:pPr/>
            <a:r>
              <a:t>タイトルテキスト</a:t>
            </a:r>
          </a:p>
        </p:txBody>
      </p:sp>
      <p:sp>
        <p:nvSpPr>
          <p:cNvPr id="39" name="本文レベル1…"/>
          <p:cNvSpPr txBox="1"/>
          <p:nvPr>
            <p:ph type="body" sz="half" idx="1"/>
          </p:nvPr>
        </p:nvSpPr>
        <p:spPr>
          <a:xfrm>
            <a:off x="838200" y="1825625"/>
            <a:ext cx="5181600" cy="4351338"/>
          </a:xfrm>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40"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比較">
    <p:spTree>
      <p:nvGrpSpPr>
        <p:cNvPr id="1" name=""/>
        <p:cNvGrpSpPr/>
        <p:nvPr/>
      </p:nvGrpSpPr>
      <p:grpSpPr>
        <a:xfrm>
          <a:off x="0" y="0"/>
          <a:ext cx="0" cy="0"/>
          <a:chOff x="0" y="0"/>
          <a:chExt cx="0" cy="0"/>
        </a:xfrm>
      </p:grpSpPr>
      <p:sp>
        <p:nvSpPr>
          <p:cNvPr id="47" name="タイトルテキスト"/>
          <p:cNvSpPr txBox="1"/>
          <p:nvPr>
            <p:ph type="title"/>
          </p:nvPr>
        </p:nvSpPr>
        <p:spPr>
          <a:xfrm>
            <a:off x="839787" y="365125"/>
            <a:ext cx="10515601" cy="1325563"/>
          </a:xfrm>
          <a:prstGeom prst="rect">
            <a:avLst/>
          </a:prstGeom>
        </p:spPr>
        <p:txBody>
          <a:bodyPr/>
          <a:lstStyle/>
          <a:p>
            <a:pPr/>
            <a:r>
              <a:t>タイトルテキスト</a:t>
            </a:r>
          </a:p>
        </p:txBody>
      </p:sp>
      <p:sp>
        <p:nvSpPr>
          <p:cNvPr id="48" name="本文レベル1…"/>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本文レベル1</a:t>
            </a:r>
          </a:p>
          <a:p>
            <a:pPr lvl="1"/>
            <a:r>
              <a:t>本文レベル2</a:t>
            </a:r>
          </a:p>
          <a:p>
            <a:pPr lvl="2"/>
            <a:r>
              <a:t>本文レベル3</a:t>
            </a:r>
          </a:p>
          <a:p>
            <a:pPr lvl="3"/>
            <a:r>
              <a:t>本文レベル4</a:t>
            </a:r>
          </a:p>
          <a:p>
            <a:pPr lvl="4"/>
            <a:r>
              <a:t>本文レベル5</a:t>
            </a:r>
          </a:p>
        </p:txBody>
      </p:sp>
      <p:sp>
        <p:nvSpPr>
          <p:cNvPr id="49" name="テキスト プレースホルダー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のみ">
    <p:spTree>
      <p:nvGrpSpPr>
        <p:cNvPr id="1" name=""/>
        <p:cNvGrpSpPr/>
        <p:nvPr/>
      </p:nvGrpSpPr>
      <p:grpSpPr>
        <a:xfrm>
          <a:off x="0" y="0"/>
          <a:ext cx="0" cy="0"/>
          <a:chOff x="0" y="0"/>
          <a:chExt cx="0" cy="0"/>
        </a:xfrm>
      </p:grpSpPr>
      <p:sp>
        <p:nvSpPr>
          <p:cNvPr id="57" name="タイトルテキスト"/>
          <p:cNvSpPr txBox="1"/>
          <p:nvPr>
            <p:ph type="title"/>
          </p:nvPr>
        </p:nvSpPr>
        <p:spPr>
          <a:prstGeom prst="rect">
            <a:avLst/>
          </a:prstGeom>
        </p:spPr>
        <p:txBody>
          <a:bodyPr/>
          <a:lstStyle/>
          <a:p>
            <a:pPr/>
            <a:r>
              <a:t>タイトルテキスト</a:t>
            </a:r>
          </a:p>
        </p:txBody>
      </p:sp>
      <p:sp>
        <p:nvSpPr>
          <p:cNvPr id="58"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白紙">
    <p:spTree>
      <p:nvGrpSpPr>
        <p:cNvPr id="1" name=""/>
        <p:cNvGrpSpPr/>
        <p:nvPr/>
      </p:nvGrpSpPr>
      <p:grpSpPr>
        <a:xfrm>
          <a:off x="0" y="0"/>
          <a:ext cx="0" cy="0"/>
          <a:chOff x="0" y="0"/>
          <a:chExt cx="0" cy="0"/>
        </a:xfrm>
      </p:grpSpPr>
      <p:sp>
        <p:nvSpPr>
          <p:cNvPr id="6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付きのコンテンツ">
    <p:spTree>
      <p:nvGrpSpPr>
        <p:cNvPr id="1" name=""/>
        <p:cNvGrpSpPr/>
        <p:nvPr/>
      </p:nvGrpSpPr>
      <p:grpSpPr>
        <a:xfrm>
          <a:off x="0" y="0"/>
          <a:ext cx="0" cy="0"/>
          <a:chOff x="0" y="0"/>
          <a:chExt cx="0" cy="0"/>
        </a:xfrm>
      </p:grpSpPr>
      <p:sp>
        <p:nvSpPr>
          <p:cNvPr id="72" name="タイトルテキスト"/>
          <p:cNvSpPr txBox="1"/>
          <p:nvPr>
            <p:ph type="title"/>
          </p:nvPr>
        </p:nvSpPr>
        <p:spPr>
          <a:xfrm>
            <a:off x="839787" y="457200"/>
            <a:ext cx="3932239" cy="1600200"/>
          </a:xfrm>
          <a:prstGeom prst="rect">
            <a:avLst/>
          </a:prstGeom>
        </p:spPr>
        <p:txBody>
          <a:bodyPr anchor="b"/>
          <a:lstStyle>
            <a:lvl1pPr>
              <a:defRPr sz="3200"/>
            </a:lvl1pPr>
          </a:lstStyle>
          <a:p>
            <a:pPr/>
            <a:r>
              <a:t>タイトルテキスト</a:t>
            </a:r>
          </a:p>
        </p:txBody>
      </p:sp>
      <p:sp>
        <p:nvSpPr>
          <p:cNvPr id="73" name="本文レベル1…"/>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本文レベル1</a:t>
            </a:r>
          </a:p>
          <a:p>
            <a:pPr lvl="1"/>
            <a:r>
              <a:t>本文レベル2</a:t>
            </a:r>
          </a:p>
          <a:p>
            <a:pPr lvl="2"/>
            <a:r>
              <a:t>本文レベル3</a:t>
            </a:r>
          </a:p>
          <a:p>
            <a:pPr lvl="3"/>
            <a:r>
              <a:t>本文レベル4</a:t>
            </a:r>
          </a:p>
          <a:p>
            <a:pPr lvl="4"/>
            <a:r>
              <a:t>本文レベル5</a:t>
            </a:r>
          </a:p>
        </p:txBody>
      </p:sp>
      <p:sp>
        <p:nvSpPr>
          <p:cNvPr id="74" name="テキスト プレースホルダー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付きの図">
    <p:spTree>
      <p:nvGrpSpPr>
        <p:cNvPr id="1" name=""/>
        <p:cNvGrpSpPr/>
        <p:nvPr/>
      </p:nvGrpSpPr>
      <p:grpSpPr>
        <a:xfrm>
          <a:off x="0" y="0"/>
          <a:ext cx="0" cy="0"/>
          <a:chOff x="0" y="0"/>
          <a:chExt cx="0" cy="0"/>
        </a:xfrm>
      </p:grpSpPr>
      <p:sp>
        <p:nvSpPr>
          <p:cNvPr id="82" name="タイトルテキスト"/>
          <p:cNvSpPr txBox="1"/>
          <p:nvPr>
            <p:ph type="title"/>
          </p:nvPr>
        </p:nvSpPr>
        <p:spPr>
          <a:xfrm>
            <a:off x="839787" y="457200"/>
            <a:ext cx="3932239" cy="1600200"/>
          </a:xfrm>
          <a:prstGeom prst="rect">
            <a:avLst/>
          </a:prstGeom>
        </p:spPr>
        <p:txBody>
          <a:bodyPr anchor="b"/>
          <a:lstStyle>
            <a:lvl1pPr>
              <a:defRPr sz="3200"/>
            </a:lvl1pPr>
          </a:lstStyle>
          <a:p>
            <a:pPr/>
            <a:r>
              <a:t>タイトルテキスト</a:t>
            </a:r>
          </a:p>
        </p:txBody>
      </p:sp>
      <p:sp>
        <p:nvSpPr>
          <p:cNvPr id="83" name="図プレースホルダー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本文レベル1…"/>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本文レベル1</a:t>
            </a:r>
          </a:p>
          <a:p>
            <a:pPr lvl="1"/>
            <a:r>
              <a:t>本文レベル2</a:t>
            </a:r>
          </a:p>
          <a:p>
            <a:pPr lvl="2"/>
            <a:r>
              <a:t>本文レベル3</a:t>
            </a:r>
          </a:p>
          <a:p>
            <a:pPr lvl="3"/>
            <a:r>
              <a:t>本文レベル4</a:t>
            </a:r>
          </a:p>
          <a:p>
            <a:pPr lvl="4"/>
            <a:r>
              <a:t>本文レベル5</a:t>
            </a:r>
          </a:p>
        </p:txBody>
      </p:sp>
      <p:sp>
        <p:nvSpPr>
          <p:cNvPr id="8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タイトルテキスト"/>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タイトルテキスト</a:t>
            </a:r>
          </a:p>
        </p:txBody>
      </p:sp>
      <p:sp>
        <p:nvSpPr>
          <p:cNvPr id="3" name="本文レベル1…"/>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本文レベル1</a:t>
            </a:r>
          </a:p>
          <a:p>
            <a:pPr lvl="1"/>
            <a:r>
              <a:t>本文レベル2</a:t>
            </a:r>
          </a:p>
          <a:p>
            <a:pPr lvl="2"/>
            <a:r>
              <a:t>本文レベル3</a:t>
            </a:r>
          </a:p>
          <a:p>
            <a:pPr lvl="3"/>
            <a:r>
              <a:t>本文レベル4</a:t>
            </a:r>
          </a:p>
          <a:p>
            <a:pPr lvl="4"/>
            <a:r>
              <a:t>本文レベル5</a:t>
            </a:r>
          </a:p>
        </p:txBody>
      </p:sp>
      <p:sp>
        <p:nvSpPr>
          <p:cNvPr id="4" name="スライド番号"/>
          <p:cNvSpPr txBox="1"/>
          <p:nvPr>
            <p:ph type="sldNum" sz="quarter" idx="2"/>
          </p:nvPr>
        </p:nvSpPr>
        <p:spPr>
          <a:xfrm>
            <a:off x="11080144" y="6404292"/>
            <a:ext cx="273657"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游ゴシック Light"/>
          <a:ea typeface="游ゴシック Light"/>
          <a:cs typeface="游ゴシック Light"/>
          <a:sym typeface="游ゴシック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游ゴシック"/>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游ゴシック"/>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タイトル 1"/>
          <p:cNvSpPr txBox="1"/>
          <p:nvPr>
            <p:ph type="title"/>
          </p:nvPr>
        </p:nvSpPr>
        <p:spPr>
          <a:prstGeom prst="rect">
            <a:avLst/>
          </a:prstGeom>
          <a:solidFill>
            <a:srgbClr val="FFFFFF"/>
          </a:solidFill>
          <a:effectLst>
            <a:reflection blurRad="0" stA="26000" stPos="0" endA="0" endPos="40000" dist="0" dir="5400000" fadeDir="5400000" sx="100000" sy="-100000" kx="0" ky="0" algn="bl" rotWithShape="0"/>
          </a:effectLst>
        </p:spPr>
        <p:txBody>
          <a:bodyPr/>
          <a:lstStyle>
            <a:lvl1pPr>
              <a:lnSpc>
                <a:spcPct val="100000"/>
              </a:lnSpc>
              <a:defRPr sz="7500">
                <a:latin typeface="游明朝体 ミディアム"/>
                <a:ea typeface="游明朝体 ミディアム"/>
                <a:cs typeface="游明朝体 ミディアム"/>
                <a:sym typeface="游明朝体 ミディアム"/>
              </a:defRPr>
            </a:lvl1pPr>
          </a:lstStyle>
          <a:p>
            <a:pPr/>
            <a:r>
              <a:t>MY SHOOT I</a:t>
            </a:r>
          </a:p>
        </p:txBody>
      </p:sp>
      <p:sp>
        <p:nvSpPr>
          <p:cNvPr id="113" name="コンテンツ プレースホルダー 2"/>
          <p:cNvSpPr txBox="1"/>
          <p:nvPr>
            <p:ph type="body" sz="quarter" idx="1"/>
          </p:nvPr>
        </p:nvSpPr>
        <p:spPr>
          <a:prstGeom prst="rect">
            <a:avLst/>
          </a:prstGeom>
        </p:spPr>
        <p:txBody>
          <a:bodyPr/>
          <a:lstStyle/>
          <a:p>
            <a:pPr/>
            <a:r>
              <a:t>MIRS2002 半戸葵人</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M Y  S H O O T  I"/>
          <p:cNvSpPr txBox="1"/>
          <p:nvPr>
            <p:ph type="title"/>
          </p:nvPr>
        </p:nvSpPr>
        <p:spPr>
          <a:xfrm>
            <a:off x="-796761" y="-103725"/>
            <a:ext cx="10515601" cy="1325564"/>
          </a:xfrm>
          <a:prstGeom prst="rect">
            <a:avLst/>
          </a:prstGeom>
        </p:spPr>
        <p:txBody>
          <a:bodyPr/>
          <a:lstStyle/>
          <a:p>
            <a:pPr algn="ctr">
              <a:defRPr sz="7700">
                <a:latin typeface="游明朝体 ミディアム"/>
                <a:ea typeface="游明朝体 ミディアム"/>
                <a:cs typeface="游明朝体 ミディアム"/>
                <a:sym typeface="游明朝体 ミディアム"/>
              </a:defRPr>
            </a:pPr>
            <a:r>
              <a:rPr sz="7600">
                <a:solidFill>
                  <a:srgbClr val="3A87FE"/>
                </a:solidFill>
              </a:rPr>
              <a:t>M Y  S H O O T  I</a:t>
            </a:r>
            <a:r>
              <a:rPr>
                <a:solidFill>
                  <a:srgbClr val="0042A9"/>
                </a:solidFill>
              </a:rPr>
              <a:t> </a:t>
            </a:r>
            <a:r>
              <a:t> </a:t>
            </a:r>
          </a:p>
        </p:txBody>
      </p:sp>
      <p:sp>
        <p:nvSpPr>
          <p:cNvPr id="116" name="いとう しんたろう…"/>
          <p:cNvSpPr txBox="1"/>
          <p:nvPr>
            <p:ph type="body" idx="1"/>
          </p:nvPr>
        </p:nvSpPr>
        <p:spPr>
          <a:xfrm>
            <a:off x="-796761" y="984100"/>
            <a:ext cx="10515601" cy="4351339"/>
          </a:xfrm>
          <a:prstGeom prst="rect">
            <a:avLst/>
          </a:prstGeom>
        </p:spPr>
        <p:txBody>
          <a:bodyPr/>
          <a:lstStyle/>
          <a:p>
            <a:pPr marL="269421" indent="-269421">
              <a:lnSpc>
                <a:spcPct val="175000"/>
              </a:lnSpc>
              <a:defRPr sz="3300"/>
            </a:pPr>
          </a:p>
          <a:p>
            <a:pPr marL="269421" indent="-269421">
              <a:lnSpc>
                <a:spcPct val="175000"/>
              </a:lnSpc>
              <a:defRPr sz="3300"/>
            </a:pPr>
            <a:r>
              <a:rPr>
                <a:solidFill>
                  <a:srgbClr val="3A87FE"/>
                </a:solidFill>
              </a:rPr>
              <a:t>い</a:t>
            </a:r>
            <a:r>
              <a:t>とう　しんたろう</a:t>
            </a:r>
          </a:p>
          <a:p>
            <a:pPr marL="269421" indent="-269421">
              <a:lnSpc>
                <a:spcPct val="175000"/>
              </a:lnSpc>
              <a:defRPr sz="3300"/>
            </a:pPr>
            <a:r>
              <a:rPr>
                <a:solidFill>
                  <a:srgbClr val="3A87FE"/>
                </a:solidFill>
              </a:rPr>
              <a:t>つ</a:t>
            </a:r>
            <a:r>
              <a:t>ぼい　としひろ</a:t>
            </a:r>
          </a:p>
          <a:p>
            <a:pPr marL="269421" indent="-269421">
              <a:lnSpc>
                <a:spcPct val="175000"/>
              </a:lnSpc>
              <a:defRPr sz="3300"/>
            </a:pPr>
            <a:r>
              <a:rPr>
                <a:solidFill>
                  <a:srgbClr val="3A87FE"/>
                </a:solidFill>
              </a:rPr>
              <a:t>お</a:t>
            </a:r>
            <a:r>
              <a:t>おたけ　あおい</a:t>
            </a:r>
          </a:p>
          <a:p>
            <a:pPr marL="269421" indent="-269421">
              <a:lnSpc>
                <a:spcPct val="175000"/>
              </a:lnSpc>
              <a:defRPr sz="3300"/>
            </a:pPr>
            <a:r>
              <a:rPr>
                <a:solidFill>
                  <a:srgbClr val="3A87FE"/>
                </a:solidFill>
              </a:rPr>
              <a:t>お</a:t>
            </a:r>
            <a:r>
              <a:t>ざわ　かずなり</a:t>
            </a:r>
          </a:p>
          <a:p>
            <a:pPr marL="269421" indent="-269421">
              <a:lnSpc>
                <a:spcPct val="175000"/>
              </a:lnSpc>
              <a:defRPr sz="3300"/>
            </a:pPr>
            <a:r>
              <a:rPr>
                <a:solidFill>
                  <a:srgbClr val="3A87FE"/>
                </a:solidFill>
              </a:rPr>
              <a:t>は</a:t>
            </a:r>
            <a:r>
              <a:t>んど　あおい</a:t>
            </a:r>
          </a:p>
          <a:p>
            <a:pPr marL="269421" indent="-269421">
              <a:lnSpc>
                <a:spcPct val="175000"/>
              </a:lnSpc>
              <a:defRPr sz="3300"/>
            </a:pPr>
            <a:r>
              <a:rPr>
                <a:solidFill>
                  <a:srgbClr val="3A87FE"/>
                </a:solidFill>
              </a:rPr>
              <a:t>す</a:t>
            </a:r>
            <a:r>
              <a:t>ずき　しょうき</a:t>
            </a:r>
          </a:p>
          <a:p>
            <a:pPr marL="269421" indent="-269421">
              <a:lnSpc>
                <a:spcPct val="175000"/>
              </a:lnSpc>
              <a:defRPr sz="3300"/>
            </a:pPr>
            <a:r>
              <a:rPr>
                <a:solidFill>
                  <a:srgbClr val="3A87FE"/>
                </a:solidFill>
              </a:rPr>
              <a:t>や</a:t>
            </a:r>
            <a:r>
              <a:t>ぎ　たかひろ</a:t>
            </a:r>
          </a:p>
          <a:p>
            <a:pPr marL="269421" indent="-269421">
              <a:lnSpc>
                <a:spcPct val="175000"/>
              </a:lnSpc>
              <a:defRPr sz="3300"/>
            </a:pPr>
            <a:r>
              <a:rPr>
                <a:solidFill>
                  <a:srgbClr val="3A87FE"/>
                </a:solidFill>
              </a:rPr>
              <a:t>ま</a:t>
            </a:r>
            <a:r>
              <a:t>つだ　りょうへい</a:t>
            </a:r>
          </a:p>
        </p:txBody>
      </p:sp>
      <p:sp>
        <p:nvSpPr>
          <p:cNvPr id="117" name="プロジェクト名は班員の名前の最初のアルファベットを並べ替えました"/>
          <p:cNvSpPr txBox="1"/>
          <p:nvPr/>
        </p:nvSpPr>
        <p:spPr>
          <a:xfrm>
            <a:off x="5900142" y="5841639"/>
            <a:ext cx="6420634" cy="980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latin typeface="游明朝体 デミボールド"/>
                <a:ea typeface="游明朝体 デミボールド"/>
                <a:cs typeface="游明朝体 デミボールド"/>
                <a:sym typeface="游明朝体 デミボールド"/>
              </a:defRPr>
            </a:lvl1pPr>
          </a:lstStyle>
          <a:p>
            <a:pPr/>
            <a:r>
              <a:t>プロジェクト名は班員の名前の最初のアルファベットを並べ替えました</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タイトル 1"/>
          <p:cNvSpPr txBox="1"/>
          <p:nvPr>
            <p:ph type="title"/>
          </p:nvPr>
        </p:nvSpPr>
        <p:spPr>
          <a:prstGeom prst="rect">
            <a:avLst/>
          </a:prstGeom>
        </p:spPr>
        <p:txBody>
          <a:bodyPr/>
          <a:lstStyle>
            <a:lvl1pPr>
              <a:defRPr sz="4700">
                <a:latin typeface="游明朝体 デミボールド"/>
                <a:ea typeface="游明朝体 デミボールド"/>
                <a:cs typeface="游明朝体 デミボールド"/>
                <a:sym typeface="游明朝体 デミボールド"/>
              </a:defRPr>
            </a:lvl1pPr>
          </a:lstStyle>
          <a:p>
            <a:pPr/>
            <a:r>
              <a:t>このロボットのコンセプト</a:t>
            </a:r>
          </a:p>
        </p:txBody>
      </p:sp>
      <p:sp>
        <p:nvSpPr>
          <p:cNvPr id="120" name="コンテンツ プレースホルダー 2"/>
          <p:cNvSpPr txBox="1"/>
          <p:nvPr>
            <p:ph type="body" idx="1"/>
          </p:nvPr>
        </p:nvSpPr>
        <p:spPr>
          <a:xfrm>
            <a:off x="838200" y="3133321"/>
            <a:ext cx="10515600" cy="4351339"/>
          </a:xfrm>
          <a:prstGeom prst="rect">
            <a:avLst/>
          </a:prstGeom>
        </p:spPr>
        <p:txBody>
          <a:bodyPr/>
          <a:lstStyle>
            <a:lvl1pPr marL="449035" indent="-449035">
              <a:defRPr sz="5500">
                <a:latin typeface="游明朝体 ミディアム"/>
                <a:ea typeface="游明朝体 ミディアム"/>
                <a:cs typeface="游明朝体 ミディアム"/>
                <a:sym typeface="游明朝体 ミディアム"/>
              </a:defRPr>
            </a:lvl1pPr>
          </a:lstStyle>
          <a:p>
            <a:pPr/>
            <a:r>
              <a:t>一人でのシュート練習を手助け</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バスケットボール回収ロボット"/>
          <p:cNvSpPr txBox="1"/>
          <p:nvPr>
            <p:ph type="title"/>
          </p:nvPr>
        </p:nvSpPr>
        <p:spPr>
          <a:xfrm>
            <a:off x="831850" y="-99539"/>
            <a:ext cx="11032537" cy="3688251"/>
          </a:xfrm>
          <a:prstGeom prst="rect">
            <a:avLst/>
          </a:prstGeom>
        </p:spPr>
        <p:txBody>
          <a:bodyPr/>
          <a:lstStyle/>
          <a:p>
            <a:pPr/>
            <a:r>
              <a:t>バスケットボール回収ロボット</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実現目標"/>
          <p:cNvSpPr txBox="1"/>
          <p:nvPr>
            <p:ph type="title"/>
          </p:nvPr>
        </p:nvSpPr>
        <p:spPr>
          <a:xfrm>
            <a:off x="803722" y="-119846"/>
            <a:ext cx="3932238" cy="1600201"/>
          </a:xfrm>
          <a:prstGeom prst="rect">
            <a:avLst/>
          </a:prstGeom>
        </p:spPr>
        <p:txBody>
          <a:bodyPr/>
          <a:lstStyle/>
          <a:p>
            <a:pPr>
              <a:defRPr sz="4400"/>
            </a:pPr>
            <a:r>
              <a:t> </a:t>
            </a:r>
            <a:r>
              <a:rPr sz="5000">
                <a:latin typeface="游明朝体 デミボールド"/>
                <a:ea typeface="游明朝体 デミボールド"/>
                <a:cs typeface="游明朝体 デミボールド"/>
                <a:sym typeface="游明朝体 デミボールド"/>
              </a:rPr>
              <a:t>実現目標</a:t>
            </a:r>
          </a:p>
        </p:txBody>
      </p:sp>
      <p:sp>
        <p:nvSpPr>
          <p:cNvPr id="125" name="ボールと人間の判定…"/>
          <p:cNvSpPr txBox="1"/>
          <p:nvPr>
            <p:ph type="body" sz="half" idx="1"/>
          </p:nvPr>
        </p:nvSpPr>
        <p:spPr>
          <a:xfrm>
            <a:off x="5147122" y="1526381"/>
            <a:ext cx="6172201" cy="4873626"/>
          </a:xfrm>
          <a:prstGeom prst="rect">
            <a:avLst/>
          </a:prstGeom>
        </p:spPr>
        <p:txBody>
          <a:bodyPr/>
          <a:lstStyle/>
          <a:p>
            <a:pPr/>
            <a:r>
              <a:t>ボールと人間の判定</a:t>
            </a:r>
          </a:p>
          <a:p>
            <a:pPr/>
            <a:r>
              <a:t>ボールの回収、運搬、返却</a:t>
            </a:r>
          </a:p>
          <a:p>
            <a:pPr/>
            <a:r>
              <a:t>投げられたボールにあたっても無事な機体</a:t>
            </a:r>
          </a:p>
          <a:p>
            <a:pPr/>
            <a:r>
              <a:t>床を汚さない足回り</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タイトル 1"/>
          <p:cNvSpPr txBox="1"/>
          <p:nvPr>
            <p:ph type="title"/>
          </p:nvPr>
        </p:nvSpPr>
        <p:spPr>
          <a:xfrm>
            <a:off x="839787" y="457201"/>
            <a:ext cx="3932238" cy="1053549"/>
          </a:xfrm>
          <a:prstGeom prst="rect">
            <a:avLst/>
          </a:prstGeom>
        </p:spPr>
        <p:txBody>
          <a:bodyPr/>
          <a:lstStyle/>
          <a:p>
            <a:pPr/>
            <a:r>
              <a:t>機械概要</a:t>
            </a:r>
          </a:p>
        </p:txBody>
      </p:sp>
      <p:pic>
        <p:nvPicPr>
          <p:cNvPr id="128" name="図プレースホルダー 5" descr="図プレースホルダー 5"/>
          <p:cNvPicPr>
            <a:picLocks noChangeAspect="1"/>
          </p:cNvPicPr>
          <p:nvPr>
            <p:ph type="pic" idx="21"/>
          </p:nvPr>
        </p:nvPicPr>
        <p:blipFill>
          <a:blip r:embed="rId2">
            <a:extLst/>
          </a:blip>
          <a:srcRect l="7717" t="0" r="7717" b="0"/>
          <a:stretch>
            <a:fillRect/>
          </a:stretch>
        </p:blipFill>
        <p:spPr>
          <a:xfrm>
            <a:off x="5181599" y="1345820"/>
            <a:ext cx="6172202" cy="4873626"/>
          </a:xfrm>
          <a:prstGeom prst="rect">
            <a:avLst/>
          </a:prstGeom>
        </p:spPr>
      </p:pic>
      <p:sp>
        <p:nvSpPr>
          <p:cNvPr id="129" name="テキスト プレースホルダー 3"/>
          <p:cNvSpPr txBox="1"/>
          <p:nvPr>
            <p:ph type="body" sz="quarter" idx="1"/>
          </p:nvPr>
        </p:nvSpPr>
        <p:spPr>
          <a:xfrm>
            <a:off x="839787" y="1696278"/>
            <a:ext cx="3932238" cy="4172711"/>
          </a:xfrm>
          <a:prstGeom prst="rect">
            <a:avLst/>
          </a:prstGeom>
        </p:spPr>
        <p:txBody>
          <a:bodyPr/>
          <a:lstStyle/>
          <a:p>
            <a:pPr marL="291465" indent="-291465" defTabSz="777240">
              <a:spcBef>
                <a:spcPts val="800"/>
              </a:spcBef>
              <a:buSzPct val="100000"/>
              <a:buAutoNum type="arabicPeriod" startAt="1"/>
              <a:defRPr sz="1360"/>
            </a:pPr>
            <a:r>
              <a:t>前方に設置したカメラでバスケットボールを認識する。</a:t>
            </a:r>
            <a:r>
              <a:t>(raspberry pi</a:t>
            </a:r>
            <a:r>
              <a:t>の</a:t>
            </a:r>
            <a:r>
              <a:t>open cv</a:t>
            </a:r>
            <a:r>
              <a:t>と呼ばれる画像認識ソフトを使う</a:t>
            </a:r>
            <a:r>
              <a:t>)</a:t>
            </a:r>
          </a:p>
          <a:p>
            <a:pPr marL="291465" indent="-291465" defTabSz="777240">
              <a:spcBef>
                <a:spcPts val="800"/>
              </a:spcBef>
              <a:buSzPct val="100000"/>
              <a:buAutoNum type="arabicPeriod" startAt="1"/>
              <a:defRPr sz="1360"/>
            </a:pPr>
            <a:r>
              <a:t>ボールに向かい走前方についている回収機構でロボット上部に保持</a:t>
            </a:r>
          </a:p>
          <a:p>
            <a:pPr marL="291465" indent="-291465" defTabSz="777240">
              <a:spcBef>
                <a:spcPts val="800"/>
              </a:spcBef>
              <a:buSzPct val="100000"/>
              <a:buAutoNum type="arabicPeriod" startAt="1"/>
              <a:defRPr sz="1360"/>
            </a:pPr>
            <a:r>
              <a:t>シューターorカゴに返す</a:t>
            </a:r>
          </a:p>
          <a:p>
            <a:pPr lvl="1" marL="680085" indent="-291465" defTabSz="777240">
              <a:spcBef>
                <a:spcPts val="400"/>
              </a:spcBef>
              <a:buSzPct val="100000"/>
              <a:buAutoNum type="arabicPeriod" startAt="1"/>
              <a:defRPr sz="1190"/>
            </a:pPr>
            <a:r>
              <a:t>Open CV </a:t>
            </a:r>
            <a:r>
              <a:t>を使いあらかじめ人物を学習させておいて人に向かって走行しボールを返却する</a:t>
            </a:r>
          </a:p>
          <a:p>
            <a:pPr lvl="1" marL="680085" indent="-291465" defTabSz="777240">
              <a:spcBef>
                <a:spcPts val="400"/>
              </a:spcBef>
              <a:buSzPct val="100000"/>
              <a:buAutoNum type="arabicPeriod" startAt="1"/>
              <a:defRPr sz="1190"/>
            </a:pPr>
            <a:r>
              <a:t>あらかじめ返却する場所を指定しておく。</a:t>
            </a:r>
            <a:r>
              <a:t>(</a:t>
            </a:r>
            <a:r>
              <a:t>例、カラーコーンをシューターのそばに置いておく等</a:t>
            </a:r>
            <a:r>
              <a:t>)</a:t>
            </a:r>
          </a:p>
          <a:p>
            <a:pPr marL="291465" indent="-291465" defTabSz="777240">
              <a:spcBef>
                <a:spcPts val="800"/>
              </a:spcBef>
              <a:buSzPct val="100000"/>
              <a:buAutoNum type="arabicPeriod" startAt="1"/>
              <a:defRPr sz="1360"/>
            </a:pPr>
            <a:r>
              <a:t>(</a:t>
            </a:r>
            <a:r>
              <a:t>クラウドストレージサービスと連携できる</a:t>
            </a:r>
            <a:r>
              <a:t>Rclone</a:t>
            </a:r>
            <a:r>
              <a:t>を使い　</a:t>
            </a:r>
            <a:r>
              <a:t>raspberry pi</a:t>
            </a:r>
            <a:r>
              <a:t>がボールを拾った数</a:t>
            </a:r>
            <a:r>
              <a:t>(</a:t>
            </a:r>
            <a:r>
              <a:t>シュートした数</a:t>
            </a:r>
            <a:r>
              <a:t>)</a:t>
            </a:r>
            <a:r>
              <a:t>を</a:t>
            </a:r>
            <a:r>
              <a:t>txt</a:t>
            </a:r>
            <a:r>
              <a:t>ファイルで保存</a:t>
            </a:r>
            <a:r>
              <a:t>)</a:t>
            </a:r>
          </a:p>
        </p:txBody>
      </p:sp>
      <p:sp>
        <p:nvSpPr>
          <p:cNvPr id="130" name="テキスト ボックス 7"/>
          <p:cNvSpPr txBox="1"/>
          <p:nvPr/>
        </p:nvSpPr>
        <p:spPr>
          <a:xfrm>
            <a:off x="5228907" y="92765"/>
            <a:ext cx="6077586" cy="1107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a:t>
            </a:r>
            <a:r>
              <a:t>似た例</a:t>
            </a:r>
            <a:r>
              <a:t>)</a:t>
            </a:r>
          </a:p>
          <a:p>
            <a:pPr/>
            <a:r>
              <a:t>下図は</a:t>
            </a:r>
            <a:r>
              <a:t>2018</a:t>
            </a:r>
            <a:r>
              <a:t>年に登場した</a:t>
            </a:r>
            <a:r>
              <a:t>Tennibot</a:t>
            </a:r>
            <a:r>
              <a:t>と呼ばれる、テニスコートを駆け回りテニスボールを回収するロボット</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タイトル 1"/>
          <p:cNvSpPr txBox="1"/>
          <p:nvPr>
            <p:ph type="title"/>
          </p:nvPr>
        </p:nvSpPr>
        <p:spPr>
          <a:prstGeom prst="rect">
            <a:avLst/>
          </a:prstGeom>
        </p:spPr>
        <p:txBody>
          <a:bodyPr/>
          <a:lstStyle>
            <a:lvl1pPr algn="ctr"/>
          </a:lstStyle>
          <a:p>
            <a:pPr/>
            <a:r>
              <a:t>動作プログラム</a:t>
            </a:r>
          </a:p>
        </p:txBody>
      </p:sp>
      <p:pic>
        <p:nvPicPr>
          <p:cNvPr id="133" name="コンテンツ プレースホルダー 4" descr="コンテンツ プレースホルダー 4"/>
          <p:cNvPicPr>
            <a:picLocks noChangeAspect="1"/>
          </p:cNvPicPr>
          <p:nvPr/>
        </p:nvPicPr>
        <p:blipFill>
          <a:blip r:embed="rId2">
            <a:extLst/>
          </a:blip>
          <a:stretch>
            <a:fillRect/>
          </a:stretch>
        </p:blipFill>
        <p:spPr>
          <a:xfrm>
            <a:off x="0" y="1690688"/>
            <a:ext cx="12192000" cy="3664315"/>
          </a:xfrm>
          <a:prstGeom prst="rect">
            <a:avLst/>
          </a:prstGeom>
          <a:ln w="12700">
            <a:miter lim="400000"/>
          </a:ln>
        </p:spPr>
      </p:pic>
      <p:sp>
        <p:nvSpPr>
          <p:cNvPr id="134" name="テキスト ボックス 5"/>
          <p:cNvSpPr txBox="1"/>
          <p:nvPr/>
        </p:nvSpPr>
        <p:spPr>
          <a:xfrm>
            <a:off x="1125102" y="5216502"/>
            <a:ext cx="9941795" cy="24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44546A"/>
                </a:solidFill>
              </a:defRPr>
            </a:lvl1pPr>
          </a:lstStyle>
          <a:p>
            <a:pPr/>
            <a:r>
              <a:t>前提として人物とボール両方を認識できるものとする。</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タイトル 1"/>
          <p:cNvSpPr txBox="1"/>
          <p:nvPr>
            <p:ph type="title"/>
          </p:nvPr>
        </p:nvSpPr>
        <p:spPr>
          <a:xfrm>
            <a:off x="838200" y="365125"/>
            <a:ext cx="10515600" cy="837144"/>
          </a:xfrm>
          <a:prstGeom prst="rect">
            <a:avLst/>
          </a:prstGeom>
        </p:spPr>
        <p:txBody>
          <a:bodyPr/>
          <a:lstStyle/>
          <a:p>
            <a:pPr/>
            <a:r>
              <a:t>前面イメージと背面イメージ</a:t>
            </a:r>
          </a:p>
        </p:txBody>
      </p:sp>
      <p:pic>
        <p:nvPicPr>
          <p:cNvPr id="137" name="コンテンツ プレースホルダー 5" descr="コンテンツ プレースホルダー 5"/>
          <p:cNvPicPr>
            <a:picLocks noChangeAspect="1"/>
          </p:cNvPicPr>
          <p:nvPr/>
        </p:nvPicPr>
        <p:blipFill>
          <a:blip r:embed="rId2">
            <a:extLst/>
          </a:blip>
          <a:stretch>
            <a:fillRect/>
          </a:stretch>
        </p:blipFill>
        <p:spPr>
          <a:xfrm>
            <a:off x="766069" y="1345071"/>
            <a:ext cx="5181601" cy="4688558"/>
          </a:xfrm>
          <a:prstGeom prst="rect">
            <a:avLst/>
          </a:prstGeom>
          <a:ln w="12700">
            <a:miter lim="400000"/>
          </a:ln>
        </p:spPr>
      </p:pic>
      <p:pic>
        <p:nvPicPr>
          <p:cNvPr id="138" name="コンテンツ プレースホルダー 7" descr="コンテンツ プレースホルダー 7"/>
          <p:cNvPicPr>
            <a:picLocks noChangeAspect="1"/>
          </p:cNvPicPr>
          <p:nvPr/>
        </p:nvPicPr>
        <p:blipFill>
          <a:blip r:embed="rId3">
            <a:extLst/>
          </a:blip>
          <a:stretch>
            <a:fillRect/>
          </a:stretch>
        </p:blipFill>
        <p:spPr>
          <a:xfrm>
            <a:off x="6172200" y="1345071"/>
            <a:ext cx="5181600" cy="468855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テーマ">
  <a:themeElements>
    <a:clrScheme name="Office テーマ">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テーマ">
      <a:majorFont>
        <a:latin typeface="游ゴシック"/>
        <a:ea typeface="游ゴシック"/>
        <a:cs typeface="游ゴシック"/>
      </a:majorFont>
      <a:minorFont>
        <a:latin typeface="Helvetica"/>
        <a:ea typeface="Helvetica"/>
        <a:cs typeface="Helvetica"/>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7100" u="none" kumimoji="0" normalizeH="0">
            <a:ln>
              <a:noFill/>
            </a:ln>
            <a:solidFill>
              <a:srgbClr val="000000"/>
            </a:solidFill>
            <a:effectLst/>
            <a:uFillTx/>
            <a:latin typeface="+mj-lt"/>
            <a:ea typeface="+mj-ea"/>
            <a:cs typeface="+mj-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テーマ">
  <a:themeElements>
    <a:clrScheme name="Office テーマ">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テーマ">
      <a:majorFont>
        <a:latin typeface="游ゴシック"/>
        <a:ea typeface="游ゴシック"/>
        <a:cs typeface="游ゴシック"/>
      </a:majorFont>
      <a:minorFont>
        <a:latin typeface="Helvetica"/>
        <a:ea typeface="Helvetica"/>
        <a:cs typeface="Helvetica"/>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7100" u="none" kumimoji="0" normalizeH="0">
            <a:ln>
              <a:noFill/>
            </a:ln>
            <a:solidFill>
              <a:srgbClr val="000000"/>
            </a:solidFill>
            <a:effectLst/>
            <a:uFillTx/>
            <a:latin typeface="+mj-lt"/>
            <a:ea typeface="+mj-ea"/>
            <a:cs typeface="+mj-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F505A15D94B3946AF47763DC140F1DB" ma:contentTypeVersion="8" ma:contentTypeDescription="新しいドキュメントを作成します。" ma:contentTypeScope="" ma:versionID="75df4e8a2cd2dcbfca3b2b7d9b3eb50e">
  <xsd:schema xmlns:xsd="http://www.w3.org/2001/XMLSchema" xmlns:xs="http://www.w3.org/2001/XMLSchema" xmlns:p="http://schemas.microsoft.com/office/2006/metadata/properties" xmlns:ns2="0844ce60-b359-402d-9fee-7daf0e2a91e4" targetNamespace="http://schemas.microsoft.com/office/2006/metadata/properties" ma:root="true" ma:fieldsID="612f1d78c16895369c886a7df4ee5d42" ns2:_="">
    <xsd:import namespace="0844ce60-b359-402d-9fee-7daf0e2a91e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4ce60-b359-402d-9fee-7daf0e2a91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B34F2C-165A-43E1-8845-B00B7F6C94C8}"/>
</file>

<file path=customXml/itemProps2.xml><?xml version="1.0" encoding="utf-8"?>
<ds:datastoreItem xmlns:ds="http://schemas.openxmlformats.org/officeDocument/2006/customXml" ds:itemID="{2834AA63-C312-4E3B-AC10-9AC0D16255F5}"/>
</file>

<file path=customXml/itemProps3.xml><?xml version="1.0" encoding="utf-8"?>
<ds:datastoreItem xmlns:ds="http://schemas.openxmlformats.org/officeDocument/2006/customXml" ds:itemID="{48863560-6FDF-4CFE-BB93-F9A74E5F053D}"/>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0x0101000F505A15D94B3946AF47763DC140F1DB</vt:lpwstr>
  </property>
</Properties>
</file>