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ja-JP"/>
    </a:defPPr>
    <a:lvl1pPr marL="0" algn="l" defTabSz="804565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1pPr>
    <a:lvl2pPr marL="402282" algn="l" defTabSz="804565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2pPr>
    <a:lvl3pPr marL="804565" algn="l" defTabSz="804565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3pPr>
    <a:lvl4pPr marL="1206848" algn="l" defTabSz="804565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4pPr>
    <a:lvl5pPr marL="1609131" algn="l" defTabSz="804565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5pPr>
    <a:lvl6pPr marL="2011413" algn="l" defTabSz="804565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6pPr>
    <a:lvl7pPr marL="2413695" algn="l" defTabSz="804565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7pPr>
    <a:lvl8pPr marL="2815978" algn="l" defTabSz="804565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8pPr>
    <a:lvl9pPr marL="3218261" algn="l" defTabSz="804565" rtl="0" eaLnBrk="1" latinLnBrk="0" hangingPunct="1">
      <a:defRPr kumimoji="1"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46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16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00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3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66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63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68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435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8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85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3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5619B-EB64-4448-A78E-1A231088C3D4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2FE5-F3CF-4DF1-87EA-EAFE7E6F33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1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8820" cy="68580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554" y="0"/>
            <a:ext cx="4747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0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confuser</dc:creator>
  <cp:lastModifiedBy>confuser</cp:lastModifiedBy>
  <cp:revision>3</cp:revision>
  <dcterms:created xsi:type="dcterms:W3CDTF">2020-01-17T11:09:31Z</dcterms:created>
  <dcterms:modified xsi:type="dcterms:W3CDTF">2020-01-17T12:42:39Z</dcterms:modified>
</cp:coreProperties>
</file>