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4"/>
  </p:sldMasterIdLst>
  <p:sldIdLst>
    <p:sldId id="256" r:id="rId5"/>
    <p:sldId id="259" r:id="rId6"/>
    <p:sldId id="260" r:id="rId7"/>
    <p:sldId id="261" r:id="rId8"/>
    <p:sldId id="262" r:id="rId9"/>
    <p:sldId id="258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781-4CCC-4C22-A552-D3440CB252E9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42A8-F35B-43EA-9212-2CF42B7A9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95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781-4CCC-4C22-A552-D3440CB252E9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42A8-F35B-43EA-9212-2CF42B7A9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57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781-4CCC-4C22-A552-D3440CB252E9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42A8-F35B-43EA-9212-2CF42B7A9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11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781-4CCC-4C22-A552-D3440CB252E9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42A8-F35B-43EA-9212-2CF42B7A9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425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781-4CCC-4C22-A552-D3440CB252E9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42A8-F35B-43EA-9212-2CF42B7A9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36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781-4CCC-4C22-A552-D3440CB252E9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42A8-F35B-43EA-9212-2CF42B7A9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436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781-4CCC-4C22-A552-D3440CB252E9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42A8-F35B-43EA-9212-2CF42B7A9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063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781-4CCC-4C22-A552-D3440CB252E9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42A8-F35B-43EA-9212-2CF42B7A9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669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781-4CCC-4C22-A552-D3440CB252E9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42A8-F35B-43EA-9212-2CF42B7A9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55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781-4CCC-4C22-A552-D3440CB252E9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C8B42A8-F35B-43EA-9212-2CF42B7A9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54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781-4CCC-4C22-A552-D3440CB252E9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42A8-F35B-43EA-9212-2CF42B7A9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45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781-4CCC-4C22-A552-D3440CB252E9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42A8-F35B-43EA-9212-2CF42B7A9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9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781-4CCC-4C22-A552-D3440CB252E9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42A8-F35B-43EA-9212-2CF42B7A9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88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781-4CCC-4C22-A552-D3440CB252E9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42A8-F35B-43EA-9212-2CF42B7A9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93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781-4CCC-4C22-A552-D3440CB252E9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42A8-F35B-43EA-9212-2CF42B7A9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80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781-4CCC-4C22-A552-D3440CB252E9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42A8-F35B-43EA-9212-2CF42B7A9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43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781-4CCC-4C22-A552-D3440CB252E9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42A8-F35B-43EA-9212-2CF42B7A9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9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610781-4CCC-4C22-A552-D3440CB252E9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8B42A8-F35B-43EA-9212-2CF42B7A9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45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06466" y="812413"/>
            <a:ext cx="8750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002060"/>
                </a:solidFill>
                <a:latin typeface="Century" panose="02040604050505020304" pitchFamily="18" charset="0"/>
                <a:ea typeface="HGP創英ﾌﾟﾚｾﾞﾝｽEB" panose="02020800000000000000" pitchFamily="18" charset="-128"/>
              </a:rPr>
              <a:t>MIRS1902</a:t>
            </a:r>
            <a:r>
              <a:rPr kumimoji="1" lang="en-US" altLang="ja-JP" sz="4800" dirty="0" smtClean="0">
                <a:solidFill>
                  <a:srgbClr val="00206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 </a:t>
            </a:r>
            <a:r>
              <a:rPr kumimoji="1" lang="ja-JP" altLang="en-US" sz="4800" dirty="0" smtClean="0">
                <a:solidFill>
                  <a:srgbClr val="00206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標準機製作報告書</a:t>
            </a:r>
            <a:endParaRPr kumimoji="1" lang="ja-JP" altLang="en-US" sz="4800" dirty="0">
              <a:solidFill>
                <a:srgbClr val="00206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31621" y="3375504"/>
            <a:ext cx="926037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u="sng" dirty="0" smtClean="0">
                <a:solidFill>
                  <a:srgbClr val="002060"/>
                </a:solidFill>
                <a:latin typeface="Century" panose="02040604050505020304" pitchFamily="18" charset="0"/>
              </a:rPr>
              <a:t>Member.</a:t>
            </a:r>
          </a:p>
          <a:p>
            <a:endParaRPr kumimoji="1" lang="en-US" altLang="ja-JP" sz="700" dirty="0" smtClean="0">
              <a:solidFill>
                <a:srgbClr val="002060"/>
              </a:solidFill>
            </a:endParaRPr>
          </a:p>
          <a:p>
            <a:r>
              <a:rPr lang="en-US" altLang="ja-JP" sz="4000" dirty="0" smtClean="0">
                <a:solidFill>
                  <a:srgbClr val="002060"/>
                </a:solidFill>
              </a:rPr>
              <a:t>   </a:t>
            </a:r>
            <a:r>
              <a:rPr lang="en-US" altLang="ja-JP" sz="40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PM:</a:t>
            </a:r>
            <a:r>
              <a:rPr lang="ja-JP" altLang="en-US" sz="40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ja-JP" altLang="en-US" sz="4000" dirty="0" smtClean="0">
                <a:solidFill>
                  <a:srgbClr val="002060"/>
                </a:solidFill>
              </a:rPr>
              <a:t>芹澤</a:t>
            </a:r>
            <a:r>
              <a:rPr lang="en-US" altLang="ja-JP" sz="4000" dirty="0" smtClean="0">
                <a:solidFill>
                  <a:srgbClr val="002060"/>
                </a:solidFill>
              </a:rPr>
              <a:t>(</a:t>
            </a:r>
            <a:r>
              <a:rPr lang="ja-JP" altLang="en-US" sz="4000" dirty="0" smtClean="0">
                <a:solidFill>
                  <a:srgbClr val="002060"/>
                </a:solidFill>
              </a:rPr>
              <a:t>零</a:t>
            </a:r>
            <a:r>
              <a:rPr lang="en-US" altLang="ja-JP" sz="4000" dirty="0" smtClean="0">
                <a:solidFill>
                  <a:srgbClr val="002060"/>
                </a:solidFill>
              </a:rPr>
              <a:t>)</a:t>
            </a:r>
            <a:r>
              <a:rPr lang="ja-JP" altLang="en-US" sz="4000" dirty="0" smtClean="0">
                <a:solidFill>
                  <a:srgbClr val="002060"/>
                </a:solidFill>
              </a:rPr>
              <a:t>  </a:t>
            </a:r>
            <a:r>
              <a:rPr lang="en-US" altLang="ja-JP" sz="40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TL: </a:t>
            </a:r>
            <a:r>
              <a:rPr lang="ja-JP" altLang="en-US" sz="4000" dirty="0" smtClean="0">
                <a:solidFill>
                  <a:srgbClr val="002060"/>
                </a:solidFill>
              </a:rPr>
              <a:t>露木</a:t>
            </a:r>
            <a:r>
              <a:rPr lang="en-US" altLang="ja-JP" sz="4000" dirty="0" smtClean="0">
                <a:solidFill>
                  <a:srgbClr val="002060"/>
                </a:solidFill>
              </a:rPr>
              <a:t>  </a:t>
            </a:r>
            <a:r>
              <a:rPr lang="en-US" altLang="ja-JP" sz="40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DM: </a:t>
            </a:r>
            <a:r>
              <a:rPr lang="ja-JP" altLang="en-US" sz="4000" dirty="0" smtClean="0">
                <a:solidFill>
                  <a:srgbClr val="002060"/>
                </a:solidFill>
              </a:rPr>
              <a:t>藤森</a:t>
            </a:r>
            <a:endParaRPr lang="en-US" altLang="ja-JP" sz="1200" dirty="0" smtClean="0">
              <a:solidFill>
                <a:srgbClr val="002060"/>
              </a:solidFill>
            </a:endParaRPr>
          </a:p>
          <a:p>
            <a:endParaRPr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4000" dirty="0">
                <a:solidFill>
                  <a:srgbClr val="002060"/>
                </a:solidFill>
              </a:rPr>
              <a:t> </a:t>
            </a:r>
            <a:r>
              <a:rPr lang="en-US" altLang="ja-JP" sz="4000" dirty="0" smtClean="0">
                <a:solidFill>
                  <a:srgbClr val="002060"/>
                </a:solidFill>
              </a:rPr>
              <a:t>           </a:t>
            </a:r>
            <a:r>
              <a:rPr lang="ja-JP" altLang="en-US" sz="4000" dirty="0" smtClean="0">
                <a:solidFill>
                  <a:srgbClr val="002060"/>
                </a:solidFill>
              </a:rPr>
              <a:t>芦沢   飯尾   勝又   松崎   眞守</a:t>
            </a:r>
            <a:endParaRPr lang="en-US" altLang="ja-JP" sz="4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80160" y="562058"/>
            <a:ext cx="7794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―</a:t>
            </a:r>
            <a:r>
              <a:rPr lang="ja-JP" altLang="en-US" sz="4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</a:t>
            </a:r>
            <a:r>
              <a:rPr lang="ja-JP" altLang="en-US" sz="4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ボード</a:t>
            </a:r>
            <a:r>
              <a:rPr lang="ja-JP" altLang="en-US" sz="4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・ケーブル</a:t>
            </a:r>
            <a:endParaRPr kumimoji="1" lang="en-US" altLang="ja-JP" sz="40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7403" y="2161311"/>
            <a:ext cx="1127205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u="sng" dirty="0" smtClean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不具合</a:t>
            </a:r>
            <a:r>
              <a:rPr lang="en-US" altLang="ja-JP" sz="2800" dirty="0" smtClean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:</a:t>
            </a:r>
          </a:p>
          <a:p>
            <a:endParaRPr lang="en-US" altLang="ja-JP" sz="1100" dirty="0" smtClean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r>
              <a:rPr lang="ja-JP" altLang="en-US" sz="2600" b="1" dirty="0" smtClean="0"/>
              <a:t>バッテリーの電圧が電源ボード</a:t>
            </a:r>
            <a:r>
              <a:rPr lang="ja-JP" altLang="en-US" sz="2600" b="1" dirty="0" smtClean="0"/>
              <a:t>で</a:t>
            </a:r>
            <a:r>
              <a:rPr lang="ja-JP" altLang="en-US" sz="2600" b="1" dirty="0"/>
              <a:t>止</a:t>
            </a:r>
            <a:r>
              <a:rPr lang="ja-JP" altLang="en-US" sz="2600" b="1" dirty="0" smtClean="0"/>
              <a:t>まり</a:t>
            </a:r>
            <a:r>
              <a:rPr lang="en-US" altLang="ja-JP" sz="2600" b="1" dirty="0" smtClean="0"/>
              <a:t>,</a:t>
            </a:r>
            <a:r>
              <a:rPr lang="ja-JP" altLang="en-US" sz="2600" b="1" dirty="0" smtClean="0"/>
              <a:t>回路</a:t>
            </a:r>
            <a:r>
              <a:rPr lang="ja-JP" altLang="en-US" sz="2600" b="1" dirty="0" smtClean="0"/>
              <a:t>の線が焼ききれて</a:t>
            </a:r>
            <a:r>
              <a:rPr lang="ja-JP" altLang="en-US" sz="2600" b="1" dirty="0" smtClean="0"/>
              <a:t>しまった</a:t>
            </a:r>
            <a:r>
              <a:rPr lang="en-US" altLang="ja-JP" sz="2600" b="1" dirty="0" smtClean="0"/>
              <a:t>.</a:t>
            </a:r>
          </a:p>
          <a:p>
            <a:endParaRPr lang="en-US" altLang="ja-JP" sz="4000" dirty="0" smtClean="0"/>
          </a:p>
          <a:p>
            <a:r>
              <a:rPr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要因</a:t>
            </a:r>
            <a:r>
              <a:rPr lang="ja-JP" altLang="en-US" sz="2400" dirty="0" smtClean="0"/>
              <a:t>：</a:t>
            </a:r>
            <a:r>
              <a:rPr lang="ja-JP" altLang="en-US" sz="2800" b="1" dirty="0" smtClean="0"/>
              <a:t>駆動用モータバッテリーのケーブルが劣化でショートして</a:t>
            </a:r>
            <a:r>
              <a:rPr lang="ja-JP" altLang="en-US" sz="2800" b="1" dirty="0" smtClean="0"/>
              <a:t>いた</a:t>
            </a:r>
            <a:r>
              <a:rPr lang="en-US" altLang="ja-JP" sz="2800" b="1" dirty="0" smtClean="0"/>
              <a:t>.</a:t>
            </a:r>
          </a:p>
          <a:p>
            <a:endParaRPr lang="en-US" altLang="ja-JP" dirty="0" smtClean="0"/>
          </a:p>
          <a:p>
            <a:r>
              <a:rPr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反省</a:t>
            </a:r>
            <a:r>
              <a:rPr lang="ja-JP" altLang="en-US" sz="2400" dirty="0" smtClean="0"/>
              <a:t>：</a:t>
            </a:r>
            <a:r>
              <a:rPr lang="ja-JP" altLang="en-US" sz="2800" b="1" dirty="0" smtClean="0"/>
              <a:t>ケーブルが正常に</a:t>
            </a:r>
            <a:r>
              <a:rPr lang="ja-JP" altLang="en-US" sz="2800" b="1" dirty="0"/>
              <a:t>使</a:t>
            </a:r>
            <a:r>
              <a:rPr lang="ja-JP" altLang="en-US" sz="2800" b="1" dirty="0" smtClean="0"/>
              <a:t>えるかどうかのチェックをしっかり</a:t>
            </a:r>
            <a:r>
              <a:rPr lang="ja-JP" altLang="en-US" sz="2800" b="1" dirty="0" smtClean="0"/>
              <a:t>する</a:t>
            </a:r>
            <a:r>
              <a:rPr lang="en-US" altLang="ja-JP" sz="2800" b="1" dirty="0" smtClean="0"/>
              <a:t>.</a:t>
            </a:r>
            <a:endParaRPr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06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185" y="222272"/>
            <a:ext cx="5170516" cy="635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1234983" y="528807"/>
            <a:ext cx="7571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err="1" smtClean="0">
                <a:latin typeface="Century" panose="02040604050505020304" pitchFamily="18" charset="0"/>
              </a:rPr>
              <a:t>ー</a:t>
            </a:r>
            <a:r>
              <a:rPr lang="ja-JP" altLang="en-US" sz="4000" dirty="0" smtClean="0">
                <a:latin typeface="Century" panose="02040604050505020304" pitchFamily="18" charset="0"/>
              </a:rPr>
              <a:t> </a:t>
            </a:r>
            <a:r>
              <a:rPr kumimoji="1" lang="en-US" altLang="ja-JP" sz="4000" dirty="0" smtClean="0">
                <a:latin typeface="Century" panose="02040604050505020304" pitchFamily="18" charset="0"/>
              </a:rPr>
              <a:t>Raspberry </a:t>
            </a:r>
            <a:r>
              <a:rPr kumimoji="1" lang="en-US" altLang="ja-JP" sz="4000" dirty="0" smtClean="0">
                <a:latin typeface="Century" panose="02040604050505020304" pitchFamily="18" charset="0"/>
              </a:rPr>
              <a:t>Pi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57819" y="2214799"/>
            <a:ext cx="537473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工夫点</a:t>
            </a:r>
            <a:r>
              <a:rPr lang="en-US" altLang="ja-JP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:</a:t>
            </a:r>
            <a:endParaRPr kumimoji="1" lang="en-US" altLang="ja-JP" sz="28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kumimoji="1" lang="en-US" altLang="ja-JP" sz="16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28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超音波センサ</a:t>
            </a:r>
            <a:r>
              <a:rPr kumimoji="1" lang="ja-JP" altLang="en-US" sz="28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の「ｌ</a:t>
            </a:r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」</a:t>
            </a:r>
            <a:r>
              <a:rPr kumimoji="1" lang="ja-JP" altLang="en-US" sz="28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と「ｒ」の</a:t>
            </a:r>
            <a:endParaRPr kumimoji="1" lang="en-US" altLang="ja-JP" sz="28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kumimoji="1" lang="en-US" altLang="ja-JP" sz="8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kumimoji="1" lang="ja-JP" altLang="en-US" sz="28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区別がつきやすいように</a:t>
            </a:r>
            <a:endParaRPr kumimoji="1" lang="en-US" altLang="ja-JP" sz="28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kumimoji="1" lang="en-US" altLang="ja-JP" sz="8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kumimoji="1" lang="ja-JP" altLang="en-US" sz="28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ケーブルと超音波センサマウントを</a:t>
            </a:r>
            <a:endParaRPr kumimoji="1" lang="en-US" altLang="ja-JP" sz="28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kumimoji="1" lang="en-US" altLang="ja-JP" sz="8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kumimoji="1" lang="ja-JP" altLang="en-US" sz="28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色の</a:t>
            </a:r>
            <a:r>
              <a:rPr lang="ja-JP" altLang="en-US" sz="28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違いをつけた</a:t>
            </a:r>
            <a:endParaRPr lang="en-US" altLang="ja-JP" sz="28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089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03448" y="695811"/>
            <a:ext cx="7571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err="1" smtClean="0">
                <a:latin typeface="+mj-ea"/>
                <a:ea typeface="+mj-ea"/>
              </a:rPr>
              <a:t>ー</a:t>
            </a:r>
            <a:r>
              <a:rPr lang="ja-JP" altLang="en-US" sz="4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</a:t>
            </a:r>
            <a:r>
              <a:rPr lang="ja-JP" altLang="en-US" sz="4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メカ</a:t>
            </a:r>
            <a:endParaRPr kumimoji="1" lang="en-US" altLang="ja-JP" sz="40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03448" y="2326563"/>
            <a:ext cx="4871464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u="sng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不具合</a:t>
            </a:r>
            <a:r>
              <a:rPr lang="en-US" altLang="ja-JP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:</a:t>
            </a:r>
          </a:p>
          <a:p>
            <a:endParaRPr lang="en-US" altLang="ja-JP" sz="11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24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流用したモータバッテリーマウント</a:t>
            </a:r>
            <a:r>
              <a:rPr lang="ja-JP" altLang="en-US" sz="24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の</a:t>
            </a:r>
            <a:endParaRPr lang="en-US" altLang="ja-JP" sz="2400" dirty="0" smtClean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endParaRPr lang="en-US" altLang="ja-JP" sz="1050" dirty="0" smtClean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24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形状</a:t>
            </a:r>
            <a:r>
              <a:rPr lang="ja-JP" altLang="en-US" sz="24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がバッテリーと</a:t>
            </a:r>
            <a:r>
              <a:rPr lang="ja-JP" altLang="en-US" sz="24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合わなかった</a:t>
            </a:r>
            <a:endParaRPr lang="en-US" altLang="ja-JP" sz="2400" dirty="0" smtClean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endParaRPr lang="en-US" altLang="ja-JP" dirty="0" smtClean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2800" u="sng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改善点</a:t>
            </a:r>
            <a:r>
              <a:rPr lang="en-US" altLang="ja-JP" sz="28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:</a:t>
            </a:r>
          </a:p>
          <a:p>
            <a:endParaRPr lang="en-US" altLang="ja-JP" sz="8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24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モータバッテリーマウント</a:t>
            </a:r>
            <a:r>
              <a:rPr lang="ja-JP" altLang="en-US" sz="24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を</a:t>
            </a:r>
            <a:r>
              <a:rPr lang="ja-JP" altLang="en-US" sz="24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作り直した</a:t>
            </a:r>
            <a:endParaRPr lang="en-US" altLang="ja-JP" sz="2400" dirty="0" smtClean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endParaRPr kumimoji="1" lang="en-US" altLang="ja-JP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912" y="1475357"/>
            <a:ext cx="6117088" cy="4587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9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136947" y="876507"/>
            <a:ext cx="7571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err="1" smtClean="0"/>
              <a:t>ー</a:t>
            </a:r>
            <a:r>
              <a:rPr lang="ja-JP" altLang="en-US" sz="4000" dirty="0" smtClean="0"/>
              <a:t> </a:t>
            </a:r>
            <a:r>
              <a:rPr lang="ja-JP" altLang="en-US" sz="4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標準機</a:t>
            </a:r>
            <a:r>
              <a:rPr lang="ja-JP" altLang="en-US" sz="4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統合試験</a:t>
            </a:r>
            <a:endParaRPr kumimoji="1" lang="en-US" altLang="ja-JP" sz="40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94611" y="2534653"/>
            <a:ext cx="1004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3325" y="2292417"/>
            <a:ext cx="102847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不具合</a:t>
            </a:r>
            <a:r>
              <a:rPr kumimoji="1" lang="en-US" altLang="ja-JP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:</a:t>
            </a:r>
          </a:p>
          <a:p>
            <a:endParaRPr kumimoji="1" lang="en-US" altLang="ja-JP" sz="1100" dirty="0" smtClean="0"/>
          </a:p>
          <a:p>
            <a:r>
              <a:rPr kumimoji="1" lang="ja-JP" altLang="en-US" sz="2400" dirty="0" smtClean="0">
                <a:latin typeface="+mn-ea"/>
              </a:rPr>
              <a:t>　</a:t>
            </a:r>
            <a:r>
              <a:rPr kumimoji="1" lang="ja-JP" altLang="en-US" sz="2800" dirty="0" smtClean="0">
                <a:latin typeface="+mn-ea"/>
              </a:rPr>
              <a:t>駆動用</a:t>
            </a:r>
            <a:r>
              <a:rPr kumimoji="1" lang="ja-JP" altLang="en-US" sz="2800" dirty="0" smtClean="0">
                <a:latin typeface="+mn-ea"/>
              </a:rPr>
              <a:t>モータバッテリーとケーブルのコネクタ</a:t>
            </a:r>
            <a:r>
              <a:rPr kumimoji="1" lang="ja-JP" altLang="en-US" sz="2800" dirty="0" smtClean="0">
                <a:latin typeface="+mn-ea"/>
              </a:rPr>
              <a:t>が劣化</a:t>
            </a:r>
            <a:endParaRPr kumimoji="1" lang="en-US" altLang="ja-JP" sz="2800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→</a:t>
            </a:r>
            <a:r>
              <a:rPr kumimoji="1" lang="ja-JP" altLang="en-US" sz="2800" dirty="0" smtClean="0">
                <a:latin typeface="+mn-ea"/>
              </a:rPr>
              <a:t>ショートして</a:t>
            </a:r>
            <a:r>
              <a:rPr lang="ja-JP" altLang="en-US" sz="2800" dirty="0" smtClean="0">
                <a:latin typeface="+mn-ea"/>
              </a:rPr>
              <a:t>電源ボードが過負荷により熱をもち</a:t>
            </a:r>
            <a:r>
              <a:rPr lang="en-US" altLang="ja-JP" sz="2800" dirty="0" smtClean="0">
                <a:latin typeface="+mn-ea"/>
              </a:rPr>
              <a:t>,</a:t>
            </a: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スイッチが破損した</a:t>
            </a:r>
            <a:endParaRPr lang="en-US" altLang="ja-JP" sz="2800" dirty="0" smtClean="0">
              <a:latin typeface="+mn-ea"/>
            </a:endParaRPr>
          </a:p>
          <a:p>
            <a:endParaRPr lang="en-US" altLang="ja-JP" sz="2000" dirty="0" smtClean="0"/>
          </a:p>
          <a:p>
            <a:endParaRPr lang="en-US" altLang="ja-JP" sz="1100" dirty="0" smtClean="0"/>
          </a:p>
          <a:p>
            <a:r>
              <a:rPr lang="ja-JP" altLang="en-US" sz="2800" u="sng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改善点</a:t>
            </a:r>
            <a:r>
              <a:rPr lang="en-US" altLang="ja-JP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:</a:t>
            </a:r>
          </a:p>
          <a:p>
            <a:endParaRPr lang="en-US" altLang="ja-JP" sz="11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2400" dirty="0" smtClean="0"/>
              <a:t>　</a:t>
            </a:r>
            <a:r>
              <a:rPr kumimoji="1" lang="ja-JP" altLang="en-US" sz="2800" dirty="0" smtClean="0"/>
              <a:t>コネクタ</a:t>
            </a:r>
            <a:r>
              <a:rPr kumimoji="1" lang="ja-JP" altLang="en-US" sz="2800" dirty="0" smtClean="0"/>
              <a:t>をケーブルごと交換</a:t>
            </a:r>
            <a:r>
              <a:rPr kumimoji="1" lang="ja-JP" altLang="en-US" sz="2800" dirty="0" smtClean="0"/>
              <a:t>しスイッチ</a:t>
            </a:r>
            <a:r>
              <a:rPr kumimoji="1" lang="ja-JP" altLang="en-US" sz="2800" dirty="0" smtClean="0"/>
              <a:t>を</a:t>
            </a:r>
            <a:r>
              <a:rPr kumimoji="1" lang="ja-JP" altLang="en-US" sz="2800" dirty="0" smtClean="0"/>
              <a:t>つけなおした</a:t>
            </a:r>
            <a:endParaRPr kumimoji="1" lang="en-US" altLang="ja-JP" sz="2800" dirty="0" smtClean="0"/>
          </a:p>
          <a:p>
            <a:endParaRPr kumimoji="1" lang="en-US" altLang="ja-JP" sz="1100" dirty="0" smtClean="0"/>
          </a:p>
        </p:txBody>
      </p:sp>
    </p:spTree>
    <p:extLst>
      <p:ext uri="{BB962C8B-B14F-4D97-AF65-F5344CB8AC3E}">
        <p14:creationId xmlns:p14="http://schemas.microsoft.com/office/powerpoint/2010/main" val="36589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84310" y="2111432"/>
            <a:ext cx="10018713" cy="4405745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ja-JP" altLang="en-US" sz="2800" u="sng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反省</a:t>
            </a:r>
            <a:r>
              <a:rPr lang="en-US" altLang="ja-JP" sz="2800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: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altLang="ja-JP" sz="11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ja-JP" altLang="en-US" sz="2800" dirty="0" smtClean="0">
                <a:solidFill>
                  <a:prstClr val="black"/>
                </a:solidFill>
              </a:rPr>
              <a:t>　劣化</a:t>
            </a:r>
            <a:r>
              <a:rPr lang="ja-JP" altLang="en-US" sz="2800" dirty="0">
                <a:solidFill>
                  <a:prstClr val="black"/>
                </a:solidFill>
              </a:rPr>
              <a:t>の程度がわからないケーブルがあるとき</a:t>
            </a:r>
            <a:r>
              <a:rPr lang="ja-JP" altLang="en-US" sz="2800" dirty="0" smtClean="0">
                <a:solidFill>
                  <a:prstClr val="black"/>
                </a:solidFill>
              </a:rPr>
              <a:t>は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ja-JP" altLang="en-US" sz="2800" dirty="0">
                <a:solidFill>
                  <a:prstClr val="black"/>
                </a:solidFill>
              </a:rPr>
              <a:t>　</a:t>
            </a:r>
            <a:r>
              <a:rPr lang="ja-JP" altLang="en-US" sz="2800" dirty="0" smtClean="0">
                <a:solidFill>
                  <a:prstClr val="black"/>
                </a:solidFill>
              </a:rPr>
              <a:t>導通</a:t>
            </a:r>
            <a:r>
              <a:rPr lang="ja-JP" altLang="en-US" sz="2800" dirty="0">
                <a:solidFill>
                  <a:prstClr val="black"/>
                </a:solidFill>
              </a:rPr>
              <a:t>チェックを必ず行う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altLang="ja-JP" sz="2000" dirty="0">
              <a:solidFill>
                <a:prstClr val="black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ja-JP" altLang="en-US" sz="2800" u="sng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工夫点</a:t>
            </a:r>
            <a:r>
              <a:rPr lang="en-US" altLang="ja-JP" sz="2800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: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altLang="ja-JP" sz="11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ja-JP" altLang="en-US" dirty="0">
                <a:solidFill>
                  <a:prstClr val="black"/>
                </a:solidFill>
              </a:rPr>
              <a:t>　</a:t>
            </a:r>
            <a:r>
              <a:rPr lang="ja-JP" altLang="en-US" sz="2800" dirty="0" smtClean="0">
                <a:solidFill>
                  <a:prstClr val="black"/>
                </a:solidFill>
              </a:rPr>
              <a:t>ワイヤレスで  </a:t>
            </a:r>
            <a:r>
              <a:rPr lang="en-US" altLang="ja-JP" sz="2800" smtClean="0">
                <a:solidFill>
                  <a:prstClr val="black"/>
                </a:solidFill>
              </a:rPr>
              <a:t>Raspberry Pi  </a:t>
            </a:r>
            <a:r>
              <a:rPr lang="ja-JP" altLang="en-US" sz="2800" smtClean="0">
                <a:solidFill>
                  <a:prstClr val="black"/>
                </a:solidFill>
              </a:rPr>
              <a:t>を</a:t>
            </a:r>
            <a:r>
              <a:rPr lang="ja-JP" altLang="en-US" sz="2800" dirty="0">
                <a:solidFill>
                  <a:prstClr val="black"/>
                </a:solidFill>
              </a:rPr>
              <a:t>動かすため携帯のアプリ</a:t>
            </a:r>
            <a:r>
              <a:rPr lang="ja-JP" altLang="en-US" sz="2800" dirty="0" smtClean="0">
                <a:solidFill>
                  <a:prstClr val="black"/>
                </a:solidFill>
              </a:rPr>
              <a:t>から　　　　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ja-JP" altLang="en-US" sz="2800" dirty="0">
                <a:solidFill>
                  <a:prstClr val="black"/>
                </a:solidFill>
              </a:rPr>
              <a:t>　</a:t>
            </a:r>
            <a:r>
              <a:rPr lang="en-US" altLang="ja-JP" sz="2800" dirty="0" smtClean="0">
                <a:solidFill>
                  <a:prstClr val="black"/>
                </a:solidFill>
              </a:rPr>
              <a:t>SSH,VNC</a:t>
            </a:r>
            <a:r>
              <a:rPr lang="ja-JP" altLang="en-US" sz="2800" dirty="0" smtClean="0">
                <a:solidFill>
                  <a:prstClr val="black"/>
                </a:solidFill>
              </a:rPr>
              <a:t>でログイン</a:t>
            </a:r>
            <a:r>
              <a:rPr lang="ja-JP" altLang="en-US" sz="2800" dirty="0">
                <a:solidFill>
                  <a:prstClr val="black"/>
                </a:solidFill>
              </a:rPr>
              <a:t>して遠隔操作</a:t>
            </a:r>
            <a:r>
              <a:rPr lang="ja-JP" altLang="en-US" sz="2800" dirty="0" smtClean="0">
                <a:solidFill>
                  <a:prstClr val="black"/>
                </a:solidFill>
              </a:rPr>
              <a:t>した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altLang="ja-JP" sz="1100" dirty="0">
              <a:solidFill>
                <a:prstClr val="black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ja-JP" altLang="en-US" sz="2800" dirty="0">
                <a:solidFill>
                  <a:prstClr val="black"/>
                </a:solidFill>
              </a:rPr>
              <a:t>　</a:t>
            </a:r>
            <a:r>
              <a:rPr lang="en-US" altLang="ja-JP" sz="2800" dirty="0" smtClean="0">
                <a:solidFill>
                  <a:prstClr val="black"/>
                </a:solidFill>
              </a:rPr>
              <a:t>MIRS</a:t>
            </a:r>
            <a:r>
              <a:rPr lang="ja-JP" altLang="en-US" sz="2800" dirty="0">
                <a:solidFill>
                  <a:prstClr val="black"/>
                </a:solidFill>
              </a:rPr>
              <a:t>の回転角を調べるため</a:t>
            </a:r>
            <a:r>
              <a:rPr lang="ja-JP" altLang="en-US" sz="2800" dirty="0" smtClean="0">
                <a:solidFill>
                  <a:prstClr val="black"/>
                </a:solidFill>
              </a:rPr>
              <a:t>に</a:t>
            </a:r>
            <a:r>
              <a:rPr lang="en-US" altLang="ja-JP" sz="2800" dirty="0" smtClean="0">
                <a:solidFill>
                  <a:prstClr val="black"/>
                </a:solidFill>
              </a:rPr>
              <a:t>,</a:t>
            </a:r>
            <a:r>
              <a:rPr lang="en-US" altLang="ja-JP" sz="2800" dirty="0" err="1" smtClean="0">
                <a:solidFill>
                  <a:prstClr val="black"/>
                </a:solidFill>
              </a:rPr>
              <a:t>iphone</a:t>
            </a:r>
            <a:r>
              <a:rPr lang="ja-JP" altLang="en-US" sz="2800" dirty="0">
                <a:solidFill>
                  <a:prstClr val="black"/>
                </a:solidFill>
              </a:rPr>
              <a:t>のコンパスのアプリ</a:t>
            </a:r>
            <a:r>
              <a:rPr lang="ja-JP" altLang="en-US" sz="2800" dirty="0" smtClean="0">
                <a:solidFill>
                  <a:prstClr val="black"/>
                </a:solidFill>
              </a:rPr>
              <a:t>を  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ja-JP" sz="2800" dirty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   </a:t>
            </a:r>
            <a:r>
              <a:rPr lang="ja-JP" altLang="en-US" sz="2800" dirty="0" smtClean="0">
                <a:solidFill>
                  <a:prstClr val="black"/>
                </a:solidFill>
              </a:rPr>
              <a:t>使った</a:t>
            </a:r>
            <a:r>
              <a:rPr lang="en-US" altLang="ja-JP" sz="2800" dirty="0">
                <a:solidFill>
                  <a:prstClr val="black"/>
                </a:solidFill>
              </a:rPr>
              <a:t>.</a:t>
            </a:r>
          </a:p>
          <a:p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6824" y="826631"/>
            <a:ext cx="7571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err="1" smtClean="0"/>
              <a:t>ー</a:t>
            </a:r>
            <a:r>
              <a:rPr lang="ja-JP" altLang="en-US" sz="4000" dirty="0" smtClean="0"/>
              <a:t> </a:t>
            </a:r>
            <a:r>
              <a:rPr lang="ja-JP" altLang="en-US" sz="4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標準機</a:t>
            </a:r>
            <a:r>
              <a:rPr lang="ja-JP" altLang="en-US" sz="4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統合</a:t>
            </a:r>
            <a:r>
              <a:rPr lang="ja-JP" altLang="en-US" sz="4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試験</a:t>
            </a:r>
            <a:r>
              <a:rPr lang="en-US" altLang="ja-JP" sz="32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32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続き</a:t>
            </a:r>
            <a:r>
              <a:rPr lang="en-US" altLang="ja-JP" sz="32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endParaRPr kumimoji="1" lang="en-US" altLang="ja-JP" sz="32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66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視差">
  <a:themeElements>
    <a:clrScheme name="視差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視差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視差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D0B74CC0D24894298A6A9A9B990912C" ma:contentTypeVersion="6" ma:contentTypeDescription="新しいドキュメントを作成します。" ma:contentTypeScope="" ma:versionID="c31e9f8b5bb29d1954205187a7753612">
  <xsd:schema xmlns:xsd="http://www.w3.org/2001/XMLSchema" xmlns:xs="http://www.w3.org/2001/XMLSchema" xmlns:p="http://schemas.microsoft.com/office/2006/metadata/properties" xmlns:ns2="c9c08198-52ab-4998-8d16-3599e35f488a" targetNamespace="http://schemas.microsoft.com/office/2006/metadata/properties" ma:root="true" ma:fieldsID="69f82b93dd7b6e03579effbc0d1d30d6" ns2:_="">
    <xsd:import namespace="c9c08198-52ab-4998-8d16-3599e35f48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c08198-52ab-4998-8d16-3599e35f48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CFAD0E-1315-4D20-BAF7-062BD4BFDC5E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c9c08198-52ab-4998-8d16-3599e35f488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1EBDB8-9337-48D2-9404-D2973AF8C0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927283-EA21-445B-A884-DCFF895159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c08198-52ab-4998-8d16-3599e35f48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TM03457496[[fn=視差]]</Template>
  <TotalTime>117</TotalTime>
  <Words>136</Words>
  <Application>Microsoft Office PowerPoint</Application>
  <PresentationFormat>ワイド画面</PresentationFormat>
  <Paragraphs>58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5" baseType="lpstr">
      <vt:lpstr>HGP創英ﾌﾟﾚｾﾞﾝｽEB</vt:lpstr>
      <vt:lpstr>HGP明朝B</vt:lpstr>
      <vt:lpstr>HGP明朝E</vt:lpstr>
      <vt:lpstr>HGS創英ﾌﾟﾚｾﾞﾝｽEB</vt:lpstr>
      <vt:lpstr>HGｺﾞｼｯｸM</vt:lpstr>
      <vt:lpstr>Arial</vt:lpstr>
      <vt:lpstr>Century</vt:lpstr>
      <vt:lpstr>Corbel</vt:lpstr>
      <vt:lpstr>視差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confuser</dc:creator>
  <cp:lastModifiedBy>confuser</cp:lastModifiedBy>
  <cp:revision>16</cp:revision>
  <dcterms:created xsi:type="dcterms:W3CDTF">2019-05-31T05:13:22Z</dcterms:created>
  <dcterms:modified xsi:type="dcterms:W3CDTF">2019-05-31T07:14:53Z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0x010100AD0B74CC0D24894298A6A9A9B990912C</vt:lpwstr>
  </property>
</Properties>
</file>