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5119350" cy="10691813"/>
  <p:notesSz cx="6858000" cy="9144000"/>
  <p:defaultTextStyle>
    <a:defPPr marL="0" marR="0" indent="0" algn="l" defTabSz="91394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19727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839455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259184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678913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098641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518368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938097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357825" algn="l" defTabSz="906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9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16123@numazu.kosen-ac.jp" userId="47a31788-1077-42e6-aede-bc52bd431ebe" providerId="ADAL" clId="{D266C60A-DC54-1B42-9BBF-27B98FD74DD2}"/>
    <pc:docChg chg="custSel addSld delSld modSld">
      <pc:chgData name="d16123@numazu.kosen-ac.jp" userId="47a31788-1077-42e6-aede-bc52bd431ebe" providerId="ADAL" clId="{D266C60A-DC54-1B42-9BBF-27B98FD74DD2}" dt="2020-01-17T06:56:00.072" v="55" actId="14100"/>
      <pc:docMkLst>
        <pc:docMk/>
      </pc:docMkLst>
      <pc:sldChg chg="del">
        <pc:chgData name="d16123@numazu.kosen-ac.jp" userId="47a31788-1077-42e6-aede-bc52bd431ebe" providerId="ADAL" clId="{D266C60A-DC54-1B42-9BBF-27B98FD74DD2}" dt="2020-01-17T06:16:28.365" v="15" actId="2696"/>
        <pc:sldMkLst>
          <pc:docMk/>
          <pc:sldMk cId="0" sldId="256"/>
        </pc:sldMkLst>
      </pc:sldChg>
      <pc:sldChg chg="del">
        <pc:chgData name="d16123@numazu.kosen-ac.jp" userId="47a31788-1077-42e6-aede-bc52bd431ebe" providerId="ADAL" clId="{D266C60A-DC54-1B42-9BBF-27B98FD74DD2}" dt="2020-01-17T06:17:08.613" v="28" actId="2696"/>
        <pc:sldMkLst>
          <pc:docMk/>
          <pc:sldMk cId="0" sldId="257"/>
        </pc:sldMkLst>
      </pc:sldChg>
      <pc:sldChg chg="del">
        <pc:chgData name="d16123@numazu.kosen-ac.jp" userId="47a31788-1077-42e6-aede-bc52bd431ebe" providerId="ADAL" clId="{D266C60A-DC54-1B42-9BBF-27B98FD74DD2}" dt="2020-01-17T06:17:00.686" v="26" actId="2696"/>
        <pc:sldMkLst>
          <pc:docMk/>
          <pc:sldMk cId="0" sldId="258"/>
        </pc:sldMkLst>
      </pc:sldChg>
      <pc:sldChg chg="del">
        <pc:chgData name="d16123@numazu.kosen-ac.jp" userId="47a31788-1077-42e6-aede-bc52bd431ebe" providerId="ADAL" clId="{D266C60A-DC54-1B42-9BBF-27B98FD74DD2}" dt="2020-01-17T06:17:02.068" v="27" actId="2696"/>
        <pc:sldMkLst>
          <pc:docMk/>
          <pc:sldMk cId="0" sldId="259"/>
        </pc:sldMkLst>
      </pc:sldChg>
      <pc:sldChg chg="addSp delSp modSp new del">
        <pc:chgData name="d16123@numazu.kosen-ac.jp" userId="47a31788-1077-42e6-aede-bc52bd431ebe" providerId="ADAL" clId="{D266C60A-DC54-1B42-9BBF-27B98FD74DD2}" dt="2020-01-17T06:16:26.510" v="14" actId="2696"/>
        <pc:sldMkLst>
          <pc:docMk/>
          <pc:sldMk cId="4137424191" sldId="260"/>
        </pc:sldMkLst>
        <pc:spChg chg="del">
          <ac:chgData name="d16123@numazu.kosen-ac.jp" userId="47a31788-1077-42e6-aede-bc52bd431ebe" providerId="ADAL" clId="{D266C60A-DC54-1B42-9BBF-27B98FD74DD2}" dt="2020-01-17T01:17:04.466" v="5" actId="478"/>
          <ac:spMkLst>
            <pc:docMk/>
            <pc:sldMk cId="4137424191" sldId="260"/>
            <ac:spMk id="2" creationId="{FD5CC85A-2DC3-654B-98AD-4EC9B297FBCA}"/>
          </ac:spMkLst>
        </pc:spChg>
        <pc:spChg chg="del mod">
          <ac:chgData name="d16123@numazu.kosen-ac.jp" userId="47a31788-1077-42e6-aede-bc52bd431ebe" providerId="ADAL" clId="{D266C60A-DC54-1B42-9BBF-27B98FD74DD2}" dt="2020-01-17T01:17:01.030" v="2" actId="478"/>
          <ac:spMkLst>
            <pc:docMk/>
            <pc:sldMk cId="4137424191" sldId="260"/>
            <ac:spMk id="3" creationId="{71530353-0009-C648-A3FE-7D83FE1C19C9}"/>
          </ac:spMkLst>
        </pc:spChg>
        <pc:spChg chg="del">
          <ac:chgData name="d16123@numazu.kosen-ac.jp" userId="47a31788-1077-42e6-aede-bc52bd431ebe" providerId="ADAL" clId="{D266C60A-DC54-1B42-9BBF-27B98FD74DD2}" dt="2020-01-17T01:17:02.366" v="3" actId="478"/>
          <ac:spMkLst>
            <pc:docMk/>
            <pc:sldMk cId="4137424191" sldId="260"/>
            <ac:spMk id="4" creationId="{DBFC2EEC-8E4B-6446-9FB4-DF14041FB1FC}"/>
          </ac:spMkLst>
        </pc:spChg>
        <pc:spChg chg="del">
          <ac:chgData name="d16123@numazu.kosen-ac.jp" userId="47a31788-1077-42e6-aede-bc52bd431ebe" providerId="ADAL" clId="{D266C60A-DC54-1B42-9BBF-27B98FD74DD2}" dt="2020-01-17T01:17:03.430" v="4" actId="478"/>
          <ac:spMkLst>
            <pc:docMk/>
            <pc:sldMk cId="4137424191" sldId="260"/>
            <ac:spMk id="5" creationId="{BAC5A6B8-26DC-204A-BA7E-5DB70E3C1762}"/>
          </ac:spMkLst>
        </pc:spChg>
        <pc:picChg chg="add del mod">
          <ac:chgData name="d16123@numazu.kosen-ac.jp" userId="47a31788-1077-42e6-aede-bc52bd431ebe" providerId="ADAL" clId="{D266C60A-DC54-1B42-9BBF-27B98FD74DD2}" dt="2020-01-17T01:29:35.700" v="9" actId="478"/>
          <ac:picMkLst>
            <pc:docMk/>
            <pc:sldMk cId="4137424191" sldId="260"/>
            <ac:picMk id="6" creationId="{CCBB2AB0-C2BB-4A45-BBA7-7E871B1DE212}"/>
          </ac:picMkLst>
        </pc:picChg>
        <pc:picChg chg="add mod">
          <ac:chgData name="d16123@numazu.kosen-ac.jp" userId="47a31788-1077-42e6-aede-bc52bd431ebe" providerId="ADAL" clId="{D266C60A-DC54-1B42-9BBF-27B98FD74DD2}" dt="2020-01-17T01:29:47.275" v="13" actId="14100"/>
          <ac:picMkLst>
            <pc:docMk/>
            <pc:sldMk cId="4137424191" sldId="260"/>
            <ac:picMk id="8" creationId="{9B56FB7D-5E59-5E49-92C1-0DDF1D59255D}"/>
          </ac:picMkLst>
        </pc:picChg>
      </pc:sldChg>
      <pc:sldChg chg="addSp delSp modSp new">
        <pc:chgData name="d16123@numazu.kosen-ac.jp" userId="47a31788-1077-42e6-aede-bc52bd431ebe" providerId="ADAL" clId="{D266C60A-DC54-1B42-9BBF-27B98FD74DD2}" dt="2020-01-17T06:56:00.072" v="55" actId="14100"/>
        <pc:sldMkLst>
          <pc:docMk/>
          <pc:sldMk cId="4241383734" sldId="260"/>
        </pc:sldMkLst>
        <pc:spChg chg="del">
          <ac:chgData name="d16123@numazu.kosen-ac.jp" userId="47a31788-1077-42e6-aede-bc52bd431ebe" providerId="ADAL" clId="{D266C60A-DC54-1B42-9BBF-27B98FD74DD2}" dt="2020-01-17T06:16:33.743" v="18" actId="478"/>
          <ac:spMkLst>
            <pc:docMk/>
            <pc:sldMk cId="4241383734" sldId="260"/>
            <ac:spMk id="2" creationId="{E740A8F4-F3DB-8C4E-B893-1709633E7D4B}"/>
          </ac:spMkLst>
        </pc:spChg>
        <pc:spChg chg="del">
          <ac:chgData name="d16123@numazu.kosen-ac.jp" userId="47a31788-1077-42e6-aede-bc52bd431ebe" providerId="ADAL" clId="{D266C60A-DC54-1B42-9BBF-27B98FD74DD2}" dt="2020-01-17T06:16:32.077" v="17" actId="478"/>
          <ac:spMkLst>
            <pc:docMk/>
            <pc:sldMk cId="4241383734" sldId="260"/>
            <ac:spMk id="3" creationId="{6E090704-8735-994D-8AEE-BEF77C49F87E}"/>
          </ac:spMkLst>
        </pc:spChg>
        <pc:spChg chg="del">
          <ac:chgData name="d16123@numazu.kosen-ac.jp" userId="47a31788-1077-42e6-aede-bc52bd431ebe" providerId="ADAL" clId="{D266C60A-DC54-1B42-9BBF-27B98FD74DD2}" dt="2020-01-17T06:16:35.842" v="20" actId="478"/>
          <ac:spMkLst>
            <pc:docMk/>
            <pc:sldMk cId="4241383734" sldId="260"/>
            <ac:spMk id="4" creationId="{6BA84A21-7BF8-1840-AE8A-35D2EE1EC493}"/>
          </ac:spMkLst>
        </pc:spChg>
        <pc:spChg chg="del">
          <ac:chgData name="d16123@numazu.kosen-ac.jp" userId="47a31788-1077-42e6-aede-bc52bd431ebe" providerId="ADAL" clId="{D266C60A-DC54-1B42-9BBF-27B98FD74DD2}" dt="2020-01-17T06:16:34.728" v="19" actId="478"/>
          <ac:spMkLst>
            <pc:docMk/>
            <pc:sldMk cId="4241383734" sldId="260"/>
            <ac:spMk id="5" creationId="{8A30884D-059F-EB41-8E31-65DBCE9C2709}"/>
          </ac:spMkLst>
        </pc:spChg>
        <pc:picChg chg="add mod">
          <ac:chgData name="d16123@numazu.kosen-ac.jp" userId="47a31788-1077-42e6-aede-bc52bd431ebe" providerId="ADAL" clId="{D266C60A-DC54-1B42-9BBF-27B98FD74DD2}" dt="2020-01-17T06:56:00.072" v="55" actId="14100"/>
          <ac:picMkLst>
            <pc:docMk/>
            <pc:sldMk cId="4241383734" sldId="260"/>
            <ac:picMk id="2" creationId="{6DAFDF21-59F2-0647-A21B-0261B8AB44F6}"/>
          </ac:picMkLst>
        </pc:picChg>
        <pc:picChg chg="add del">
          <ac:chgData name="d16123@numazu.kosen-ac.jp" userId="47a31788-1077-42e6-aede-bc52bd431ebe" providerId="ADAL" clId="{D266C60A-DC54-1B42-9BBF-27B98FD74DD2}" dt="2020-01-17T06:29:21.174" v="31" actId="478"/>
          <ac:picMkLst>
            <pc:docMk/>
            <pc:sldMk cId="4241383734" sldId="260"/>
            <ac:picMk id="6" creationId="{CC25D598-719C-B44A-ABD6-6865325AFAF9}"/>
          </ac:picMkLst>
        </pc:picChg>
        <pc:picChg chg="add del mod">
          <ac:chgData name="d16123@numazu.kosen-ac.jp" userId="47a31788-1077-42e6-aede-bc52bd431ebe" providerId="ADAL" clId="{D266C60A-DC54-1B42-9BBF-27B98FD74DD2}" dt="2020-01-17T06:29:18.943" v="30" actId="478"/>
          <ac:picMkLst>
            <pc:docMk/>
            <pc:sldMk cId="4241383734" sldId="260"/>
            <ac:picMk id="8" creationId="{E97B5E75-D4AD-404B-B8D6-5BFC5646CAF4}"/>
          </ac:picMkLst>
        </pc:picChg>
        <pc:picChg chg="add del mod">
          <ac:chgData name="d16123@numazu.kosen-ac.jp" userId="47a31788-1077-42e6-aede-bc52bd431ebe" providerId="ADAL" clId="{D266C60A-DC54-1B42-9BBF-27B98FD74DD2}" dt="2020-01-17T06:29:35.269" v="39" actId="478"/>
          <ac:picMkLst>
            <pc:docMk/>
            <pc:sldMk cId="4241383734" sldId="260"/>
            <ac:picMk id="10" creationId="{FBA34CAB-57F9-284B-8837-7166CC02C867}"/>
          </ac:picMkLst>
        </pc:picChg>
        <pc:picChg chg="add del mod">
          <ac:chgData name="d16123@numazu.kosen-ac.jp" userId="47a31788-1077-42e6-aede-bc52bd431ebe" providerId="ADAL" clId="{D266C60A-DC54-1B42-9BBF-27B98FD74DD2}" dt="2020-01-17T06:29:33.327" v="37" actId="478"/>
          <ac:picMkLst>
            <pc:docMk/>
            <pc:sldMk cId="4241383734" sldId="260"/>
            <ac:picMk id="12" creationId="{98B7EC69-7C79-5746-8E5C-0D9DB54DF5DA}"/>
          </ac:picMkLst>
        </pc:picChg>
        <pc:picChg chg="add del mod">
          <ac:chgData name="d16123@numazu.kosen-ac.jp" userId="47a31788-1077-42e6-aede-bc52bd431ebe" providerId="ADAL" clId="{D266C60A-DC54-1B42-9BBF-27B98FD74DD2}" dt="2020-01-17T06:55:49.558" v="51" actId="478"/>
          <ac:picMkLst>
            <pc:docMk/>
            <pc:sldMk cId="4241383734" sldId="260"/>
            <ac:picMk id="14" creationId="{10873BA1-57F1-4647-9F57-448E30ED7285}"/>
          </ac:picMkLst>
        </pc:picChg>
      </pc:sldChg>
      <pc:sldChg chg="modSp add del">
        <pc:chgData name="d16123@numazu.kosen-ac.jp" userId="47a31788-1077-42e6-aede-bc52bd431ebe" providerId="ADAL" clId="{D266C60A-DC54-1B42-9BBF-27B98FD74DD2}" dt="2020-01-17T06:29:49.983" v="44" actId="2696"/>
        <pc:sldMkLst>
          <pc:docMk/>
          <pc:sldMk cId="739659164" sldId="261"/>
        </pc:sldMkLst>
        <pc:picChg chg="mod">
          <ac:chgData name="d16123@numazu.kosen-ac.jp" userId="47a31788-1077-42e6-aede-bc52bd431ebe" providerId="ADAL" clId="{D266C60A-DC54-1B42-9BBF-27B98FD74DD2}" dt="2020-01-17T06:29:37.484" v="40" actId="1076"/>
          <ac:picMkLst>
            <pc:docMk/>
            <pc:sldMk cId="739659164" sldId="261"/>
            <ac:picMk id="8" creationId="{E97B5E75-D4AD-404B-B8D6-5BFC5646CAF4}"/>
          </ac:picMkLst>
        </pc:picChg>
      </pc:sldChg>
      <pc:sldChg chg="delSp new del">
        <pc:chgData name="d16123@numazu.kosen-ac.jp" userId="47a31788-1077-42e6-aede-bc52bd431ebe" providerId="ADAL" clId="{D266C60A-DC54-1B42-9BBF-27B98FD74DD2}" dt="2020-01-17T06:48:01.131" v="50" actId="2696"/>
        <pc:sldMkLst>
          <pc:docMk/>
          <pc:sldMk cId="1587097127" sldId="261"/>
        </pc:sldMkLst>
        <pc:spChg chg="del">
          <ac:chgData name="d16123@numazu.kosen-ac.jp" userId="47a31788-1077-42e6-aede-bc52bd431ebe" providerId="ADAL" clId="{D266C60A-DC54-1B42-9BBF-27B98FD74DD2}" dt="2020-01-17T06:36:05.187" v="49" actId="478"/>
          <ac:spMkLst>
            <pc:docMk/>
            <pc:sldMk cId="1587097127" sldId="261"/>
            <ac:spMk id="2" creationId="{D65890F2-CEDB-4841-B200-1903E4730251}"/>
          </ac:spMkLst>
        </pc:spChg>
        <pc:spChg chg="del">
          <ac:chgData name="d16123@numazu.kosen-ac.jp" userId="47a31788-1077-42e6-aede-bc52bd431ebe" providerId="ADAL" clId="{D266C60A-DC54-1B42-9BBF-27B98FD74DD2}" dt="2020-01-17T06:36:04.083" v="48" actId="478"/>
          <ac:spMkLst>
            <pc:docMk/>
            <pc:sldMk cId="1587097127" sldId="261"/>
            <ac:spMk id="3" creationId="{6A5017B5-273C-574E-83DB-7A0381D74FB6}"/>
          </ac:spMkLst>
        </pc:spChg>
        <pc:spChg chg="del">
          <ac:chgData name="d16123@numazu.kosen-ac.jp" userId="47a31788-1077-42e6-aede-bc52bd431ebe" providerId="ADAL" clId="{D266C60A-DC54-1B42-9BBF-27B98FD74DD2}" dt="2020-01-17T06:36:02.919" v="47" actId="478"/>
          <ac:spMkLst>
            <pc:docMk/>
            <pc:sldMk cId="1587097127" sldId="261"/>
            <ac:spMk id="4" creationId="{186F28CE-8B8C-9B44-BF73-FD7D098E1595}"/>
          </ac:spMkLst>
        </pc:spChg>
        <pc:spChg chg="del">
          <ac:chgData name="d16123@numazu.kosen-ac.jp" userId="47a31788-1077-42e6-aede-bc52bd431ebe" providerId="ADAL" clId="{D266C60A-DC54-1B42-9BBF-27B98FD74DD2}" dt="2020-01-17T06:36:01.763" v="46" actId="478"/>
          <ac:spMkLst>
            <pc:docMk/>
            <pc:sldMk cId="1587097127" sldId="261"/>
            <ac:spMk id="5" creationId="{8F63C6FC-8DFF-DF42-B47B-BA46CAACDB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0754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06181" latinLnBrk="0">
      <a:defRPr sz="1200">
        <a:latin typeface="+mj-lt"/>
        <a:ea typeface="+mj-ea"/>
        <a:cs typeface="+mj-cs"/>
        <a:sym typeface="Calibri"/>
      </a:defRPr>
    </a:lvl1pPr>
    <a:lvl2pPr indent="228487" defTabSz="906181" latinLnBrk="0">
      <a:defRPr sz="1200">
        <a:latin typeface="+mj-lt"/>
        <a:ea typeface="+mj-ea"/>
        <a:cs typeface="+mj-cs"/>
        <a:sym typeface="Calibri"/>
      </a:defRPr>
    </a:lvl2pPr>
    <a:lvl3pPr indent="456971" defTabSz="906181" latinLnBrk="0">
      <a:defRPr sz="1200">
        <a:latin typeface="+mj-lt"/>
        <a:ea typeface="+mj-ea"/>
        <a:cs typeface="+mj-cs"/>
        <a:sym typeface="Calibri"/>
      </a:defRPr>
    </a:lvl3pPr>
    <a:lvl4pPr indent="685458" defTabSz="906181" latinLnBrk="0">
      <a:defRPr sz="1200">
        <a:latin typeface="+mj-lt"/>
        <a:ea typeface="+mj-ea"/>
        <a:cs typeface="+mj-cs"/>
        <a:sym typeface="Calibri"/>
      </a:defRPr>
    </a:lvl4pPr>
    <a:lvl5pPr indent="913942" defTabSz="906181" latinLnBrk="0">
      <a:defRPr sz="1200">
        <a:latin typeface="+mj-lt"/>
        <a:ea typeface="+mj-ea"/>
        <a:cs typeface="+mj-cs"/>
        <a:sym typeface="Calibri"/>
      </a:defRPr>
    </a:lvl5pPr>
    <a:lvl6pPr indent="1142429" defTabSz="906181" latinLnBrk="0">
      <a:defRPr sz="1200">
        <a:latin typeface="+mj-lt"/>
        <a:ea typeface="+mj-ea"/>
        <a:cs typeface="+mj-cs"/>
        <a:sym typeface="Calibri"/>
      </a:defRPr>
    </a:lvl6pPr>
    <a:lvl7pPr indent="1370913" defTabSz="906181" latinLnBrk="0">
      <a:defRPr sz="1200">
        <a:latin typeface="+mj-lt"/>
        <a:ea typeface="+mj-ea"/>
        <a:cs typeface="+mj-cs"/>
        <a:sym typeface="Calibri"/>
      </a:defRPr>
    </a:lvl7pPr>
    <a:lvl8pPr indent="1599400" defTabSz="906181" latinLnBrk="0">
      <a:defRPr sz="1200">
        <a:latin typeface="+mj-lt"/>
        <a:ea typeface="+mj-ea"/>
        <a:cs typeface="+mj-cs"/>
        <a:sym typeface="Calibri"/>
      </a:defRPr>
    </a:lvl8pPr>
    <a:lvl9pPr indent="1827885" defTabSz="90618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4414668" y="1749795"/>
            <a:ext cx="6290014" cy="3722336"/>
          </a:xfrm>
          <a:prstGeom prst="rect">
            <a:avLst/>
          </a:prstGeom>
        </p:spPr>
        <p:txBody>
          <a:bodyPr anchor="b"/>
          <a:lstStyle>
            <a:lvl1pPr algn="ctr">
              <a:defRPr sz="4798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4784669" y="5615679"/>
            <a:ext cx="5550013" cy="258138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799"/>
            </a:lvl1pPr>
            <a:lvl2pPr marL="0" indent="342763" algn="ctr">
              <a:buSzTx/>
              <a:buFontTx/>
              <a:buNone/>
              <a:defRPr sz="1799"/>
            </a:lvl2pPr>
            <a:lvl3pPr marL="0" indent="685526" algn="ctr">
              <a:buSzTx/>
              <a:buFontTx/>
              <a:buNone/>
              <a:defRPr sz="1799"/>
            </a:lvl3pPr>
            <a:lvl4pPr marL="0" indent="1028289" algn="ctr">
              <a:buSzTx/>
              <a:buFontTx/>
              <a:buNone/>
              <a:defRPr sz="1799"/>
            </a:lvl4pPr>
            <a:lvl5pPr marL="0" indent="1371051" algn="ctr">
              <a:buSzTx/>
              <a:buFontTx/>
              <a:buNone/>
              <a:defRPr sz="1799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9046540" y="1359542"/>
            <a:ext cx="1742600" cy="277142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  <a:lvl2pPr marL="457017" indent="-114254" defTabSz="815695">
              <a:spcBef>
                <a:spcPts val="800"/>
              </a:spcBef>
              <a:buFontTx/>
              <a:defRPr sz="12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2pPr>
            <a:lvl3pPr marL="822631" indent="-137105" defTabSz="815695">
              <a:spcBef>
                <a:spcPts val="800"/>
              </a:spcBef>
              <a:buFontTx/>
              <a:defRPr sz="12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3pPr>
            <a:lvl4pPr marL="1186486" indent="-158198" defTabSz="815695">
              <a:spcBef>
                <a:spcPts val="800"/>
              </a:spcBef>
              <a:buFontTx/>
              <a:defRPr sz="12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4pPr>
            <a:lvl5pPr marL="1529249" indent="-158198" defTabSz="815695">
              <a:spcBef>
                <a:spcPts val="800"/>
              </a:spcBef>
              <a:buFontTx/>
              <a:defRPr sz="12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3" name="テキスト プレースホルダー 13"/>
          <p:cNvSpPr>
            <a:spLocks noGrp="1"/>
          </p:cNvSpPr>
          <p:nvPr>
            <p:ph type="body" sz="quarter" idx="13"/>
          </p:nvPr>
        </p:nvSpPr>
        <p:spPr>
          <a:xfrm>
            <a:off x="9046540" y="1602548"/>
            <a:ext cx="1742600" cy="331788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9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900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94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4205636" y="5151897"/>
            <a:ext cx="3440558" cy="450103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2000" b="1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2000" b="1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95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7807296" y="5126500"/>
            <a:ext cx="3084816" cy="450102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1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1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9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928689" y="9790642"/>
            <a:ext cx="234324" cy="2381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図プレースホルダー 35"/>
          <p:cNvSpPr>
            <a:spLocks noGrp="1"/>
          </p:cNvSpPr>
          <p:nvPr>
            <p:ph type="pic" sz="quarter" idx="13"/>
          </p:nvPr>
        </p:nvSpPr>
        <p:spPr>
          <a:xfrm>
            <a:off x="4297313" y="1152776"/>
            <a:ext cx="2111787" cy="26651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845954" y="7542384"/>
            <a:ext cx="4955882" cy="684152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9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  <a:lvl2pPr marL="428454" indent="-85691" defTabSz="815695">
              <a:spcBef>
                <a:spcPts val="800"/>
              </a:spcBef>
              <a:buFontTx/>
              <a:defRPr sz="9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2pPr>
            <a:lvl3pPr marL="788354" indent="-102828" defTabSz="815695">
              <a:spcBef>
                <a:spcPts val="800"/>
              </a:spcBef>
              <a:buFontTx/>
              <a:defRPr sz="9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3pPr>
            <a:lvl4pPr marL="1146937" indent="-118649" defTabSz="815695">
              <a:spcBef>
                <a:spcPts val="800"/>
              </a:spcBef>
              <a:buFontTx/>
              <a:defRPr sz="9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4pPr>
            <a:lvl5pPr marL="1489700" indent="-118649" defTabSz="815695">
              <a:spcBef>
                <a:spcPts val="800"/>
              </a:spcBef>
              <a:buFontTx/>
              <a:defRPr sz="9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5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4277113" y="8768491"/>
            <a:ext cx="3162906" cy="392977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2000" b="1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2000" b="1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06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4277113" y="9099769"/>
            <a:ext cx="3162906" cy="283245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07" name="テキスト プレースホルダー 13"/>
          <p:cNvSpPr>
            <a:spLocks noGrp="1"/>
          </p:cNvSpPr>
          <p:nvPr>
            <p:ph type="body" sz="quarter" idx="16"/>
          </p:nvPr>
        </p:nvSpPr>
        <p:spPr>
          <a:xfrm>
            <a:off x="4277110" y="9273857"/>
            <a:ext cx="3162910" cy="259347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08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4710001" y="9537479"/>
            <a:ext cx="2730019" cy="479669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2600" b="1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2600" b="1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09" name="テキスト プレースホルダー 13"/>
          <p:cNvSpPr>
            <a:spLocks noGrp="1"/>
          </p:cNvSpPr>
          <p:nvPr>
            <p:ph type="body" sz="quarter" idx="18"/>
          </p:nvPr>
        </p:nvSpPr>
        <p:spPr>
          <a:xfrm>
            <a:off x="4277113" y="9888314"/>
            <a:ext cx="3162909" cy="331789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8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8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10" name="テキスト プレースホルダー 13"/>
          <p:cNvSpPr>
            <a:spLocks noGrp="1"/>
          </p:cNvSpPr>
          <p:nvPr>
            <p:ph type="body" sz="quarter" idx="19"/>
          </p:nvPr>
        </p:nvSpPr>
        <p:spPr>
          <a:xfrm>
            <a:off x="4297313" y="4562283"/>
            <a:ext cx="3242160" cy="829135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000">
                <a:solidFill>
                  <a:srgbClr val="595959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000">
                <a:solidFill>
                  <a:srgbClr val="595959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11" name="テキスト プレースホルダー 13"/>
          <p:cNvSpPr>
            <a:spLocks noGrp="1"/>
          </p:cNvSpPr>
          <p:nvPr>
            <p:ph type="body" sz="quarter" idx="20"/>
          </p:nvPr>
        </p:nvSpPr>
        <p:spPr>
          <a:xfrm>
            <a:off x="4297313" y="4307847"/>
            <a:ext cx="3242160" cy="396287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400">
                <a:solidFill>
                  <a:srgbClr val="40404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400">
                <a:solidFill>
                  <a:srgbClr val="40404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12" name="テキスト プレースホルダー 13"/>
          <p:cNvSpPr>
            <a:spLocks noGrp="1"/>
          </p:cNvSpPr>
          <p:nvPr>
            <p:ph type="body" sz="quarter" idx="21"/>
          </p:nvPr>
        </p:nvSpPr>
        <p:spPr>
          <a:xfrm>
            <a:off x="5551842" y="5868469"/>
            <a:ext cx="1987634" cy="1448354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000">
                <a:solidFill>
                  <a:srgbClr val="595959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000">
                <a:solidFill>
                  <a:srgbClr val="595959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13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5551842" y="5441615"/>
            <a:ext cx="1987634" cy="505864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400">
                <a:solidFill>
                  <a:srgbClr val="40404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400">
                <a:solidFill>
                  <a:srgbClr val="40404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14" name="テキスト プレースホルダー 13"/>
          <p:cNvSpPr>
            <a:spLocks noGrp="1"/>
          </p:cNvSpPr>
          <p:nvPr>
            <p:ph type="body" sz="quarter" idx="23"/>
          </p:nvPr>
        </p:nvSpPr>
        <p:spPr>
          <a:xfrm>
            <a:off x="8999867" y="4754535"/>
            <a:ext cx="1822171" cy="1211926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000">
                <a:solidFill>
                  <a:srgbClr val="595959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000">
                <a:solidFill>
                  <a:srgbClr val="595959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15" name="テキスト プレースホルダー 13"/>
          <p:cNvSpPr>
            <a:spLocks noGrp="1"/>
          </p:cNvSpPr>
          <p:nvPr>
            <p:ph type="body" sz="quarter" idx="24"/>
          </p:nvPr>
        </p:nvSpPr>
        <p:spPr>
          <a:xfrm>
            <a:off x="8999867" y="4301174"/>
            <a:ext cx="1822171" cy="542341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400">
                <a:solidFill>
                  <a:srgbClr val="404040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400">
                <a:solidFill>
                  <a:srgbClr val="404040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16" name="テキスト プレースホルダー 13"/>
          <p:cNvSpPr>
            <a:spLocks noGrp="1"/>
          </p:cNvSpPr>
          <p:nvPr>
            <p:ph type="body" sz="quarter" idx="25"/>
          </p:nvPr>
        </p:nvSpPr>
        <p:spPr>
          <a:xfrm>
            <a:off x="4292541" y="366685"/>
            <a:ext cx="6529497" cy="483333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2400">
                <a:solidFill>
                  <a:srgbClr val="A79243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2400">
                <a:solidFill>
                  <a:srgbClr val="A79243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17" name="図プレースホルダー 40"/>
          <p:cNvSpPr>
            <a:spLocks noGrp="1"/>
          </p:cNvSpPr>
          <p:nvPr>
            <p:ph type="pic" sz="quarter" idx="26"/>
          </p:nvPr>
        </p:nvSpPr>
        <p:spPr>
          <a:xfrm>
            <a:off x="6503782" y="1152776"/>
            <a:ext cx="2111787" cy="26651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図プレースホルダー 44"/>
          <p:cNvSpPr>
            <a:spLocks noGrp="1"/>
          </p:cNvSpPr>
          <p:nvPr>
            <p:ph type="pic" sz="quarter" idx="27"/>
          </p:nvPr>
        </p:nvSpPr>
        <p:spPr>
          <a:xfrm>
            <a:off x="8710251" y="1152776"/>
            <a:ext cx="2111787" cy="26651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図プレースホルダー 51"/>
          <p:cNvSpPr>
            <a:spLocks noGrp="1"/>
          </p:cNvSpPr>
          <p:nvPr>
            <p:ph type="pic" sz="quarter" idx="28"/>
          </p:nvPr>
        </p:nvSpPr>
        <p:spPr>
          <a:xfrm>
            <a:off x="7725410" y="4306959"/>
            <a:ext cx="1200208" cy="1659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" name="テキスト プレースホルダー 13"/>
          <p:cNvSpPr>
            <a:spLocks noGrp="1"/>
          </p:cNvSpPr>
          <p:nvPr>
            <p:ph type="body" sz="quarter" idx="29"/>
          </p:nvPr>
        </p:nvSpPr>
        <p:spPr>
          <a:xfrm>
            <a:off x="4297315" y="816823"/>
            <a:ext cx="6524723" cy="396287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1400">
                <a:solidFill>
                  <a:srgbClr val="595959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1400">
                <a:solidFill>
                  <a:srgbClr val="595959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21" name="テキスト プレースホルダー 13"/>
          <p:cNvSpPr>
            <a:spLocks noGrp="1"/>
          </p:cNvSpPr>
          <p:nvPr>
            <p:ph type="body" sz="quarter" idx="30"/>
          </p:nvPr>
        </p:nvSpPr>
        <p:spPr>
          <a:xfrm>
            <a:off x="7557288" y="8539933"/>
            <a:ext cx="3146075" cy="228557"/>
          </a:xfrm>
          <a:prstGeom prst="rect">
            <a:avLst/>
          </a:prstGeom>
        </p:spPr>
        <p:txBody>
          <a:bodyPr/>
          <a:lstStyle>
            <a:lvl1pPr marL="0" indent="0" defTabSz="815695">
              <a:spcBef>
                <a:spcPts val="800"/>
              </a:spcBef>
              <a:buSzTx/>
              <a:buFontTx/>
              <a:buNone/>
              <a:defRPr sz="8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marL="0" indent="0" defTabSz="816021">
              <a:spcBef>
                <a:spcPts val="800"/>
              </a:spcBef>
              <a:buSzTx/>
              <a:buFontTx/>
              <a:buNone/>
              <a:defRPr sz="800">
                <a:solidFill>
                  <a:srgbClr val="262626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2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928689" y="9790642"/>
            <a:ext cx="234324" cy="2381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4364566" y="2665531"/>
            <a:ext cx="6382514" cy="4447498"/>
          </a:xfrm>
          <a:prstGeom prst="rect">
            <a:avLst/>
          </a:prstGeom>
        </p:spPr>
        <p:txBody>
          <a:bodyPr anchor="b"/>
          <a:lstStyle>
            <a:lvl1pPr>
              <a:defRPr sz="4798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4364566" y="7155103"/>
            <a:ext cx="6382514" cy="233883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99"/>
            </a:lvl1pPr>
            <a:lvl2pPr marL="0" indent="342763">
              <a:buSzTx/>
              <a:buFontTx/>
              <a:buNone/>
              <a:defRPr sz="1799"/>
            </a:lvl2pPr>
            <a:lvl3pPr marL="0" indent="685526">
              <a:buSzTx/>
              <a:buFontTx/>
              <a:buNone/>
              <a:defRPr sz="1799"/>
            </a:lvl3pPr>
            <a:lvl4pPr marL="0" indent="1028289">
              <a:buSzTx/>
              <a:buFontTx/>
              <a:buNone/>
              <a:defRPr sz="1799"/>
            </a:lvl4pPr>
            <a:lvl5pPr marL="0" indent="1371051">
              <a:buSzTx/>
              <a:buFontTx/>
              <a:buNone/>
              <a:defRPr sz="1799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4368420" y="2846200"/>
            <a:ext cx="3145008" cy="678385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4369384" y="569243"/>
            <a:ext cx="6382514" cy="2066591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4369382" y="2620982"/>
            <a:ext cx="3130554" cy="128450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799" b="1">
                <a:latin typeface="+mn-lt"/>
                <a:ea typeface="+mn-ea"/>
                <a:cs typeface="+mn-cs"/>
                <a:sym typeface="Helvetica"/>
              </a:defRPr>
            </a:lvl1pPr>
            <a:lvl2pPr marL="0" indent="342763">
              <a:buSzTx/>
              <a:buFontTx/>
              <a:buNone/>
              <a:defRPr sz="1799" b="1">
                <a:latin typeface="+mn-lt"/>
                <a:ea typeface="+mn-ea"/>
                <a:cs typeface="+mn-cs"/>
                <a:sym typeface="Helvetica"/>
              </a:defRPr>
            </a:lvl2pPr>
            <a:lvl3pPr marL="0" indent="685526">
              <a:buSzTx/>
              <a:buFontTx/>
              <a:buNone/>
              <a:defRPr sz="1799" b="1">
                <a:latin typeface="+mn-lt"/>
                <a:ea typeface="+mn-ea"/>
                <a:cs typeface="+mn-cs"/>
                <a:sym typeface="Helvetica"/>
              </a:defRPr>
            </a:lvl3pPr>
            <a:lvl4pPr marL="0" indent="1028289">
              <a:buSzTx/>
              <a:buFontTx/>
              <a:buNone/>
              <a:defRPr sz="1799" b="1">
                <a:latin typeface="+mn-lt"/>
                <a:ea typeface="+mn-ea"/>
                <a:cs typeface="+mn-cs"/>
                <a:sym typeface="Helvetica"/>
              </a:defRPr>
            </a:lvl4pPr>
            <a:lvl5pPr marL="0" indent="1371051">
              <a:buSzTx/>
              <a:buFontTx/>
              <a:buNone/>
              <a:defRPr sz="1799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5926" y="2620982"/>
            <a:ext cx="3145972" cy="128450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>
              <a:buSzTx/>
              <a:buFontTx/>
              <a:buNone/>
              <a:defRPr sz="18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4369382" y="712789"/>
            <a:ext cx="2386700" cy="2494757"/>
          </a:xfrm>
          <a:prstGeom prst="rect">
            <a:avLst/>
          </a:prstGeom>
        </p:spPr>
        <p:txBody>
          <a:bodyPr anchor="b"/>
          <a:lstStyle>
            <a:lvl1pPr>
              <a:defRPr sz="2399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7005638" y="1539426"/>
            <a:ext cx="3746260" cy="7598118"/>
          </a:xfrm>
          <a:prstGeom prst="rect">
            <a:avLst/>
          </a:prstGeom>
        </p:spPr>
        <p:txBody>
          <a:bodyPr/>
          <a:lstStyle>
            <a:lvl1pPr marL="171381" indent="-171381">
              <a:defRPr sz="2399"/>
            </a:lvl1pPr>
            <a:lvl2pPr marL="538626" indent="-195864">
              <a:defRPr sz="2399"/>
            </a:lvl2pPr>
            <a:lvl3pPr marL="914034" indent="-228509">
              <a:defRPr sz="2399"/>
            </a:lvl3pPr>
            <a:lvl4pPr marL="1302498" indent="-274209">
              <a:defRPr sz="2399"/>
            </a:lvl4pPr>
            <a:lvl5pPr marL="1645262" indent="-274210">
              <a:defRPr sz="2399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69382" y="3207544"/>
            <a:ext cx="2386700" cy="59423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</a:lstStyle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4369382" y="712789"/>
            <a:ext cx="2386700" cy="2494757"/>
          </a:xfrm>
          <a:prstGeom prst="rect">
            <a:avLst/>
          </a:prstGeom>
        </p:spPr>
        <p:txBody>
          <a:bodyPr anchor="b"/>
          <a:lstStyle>
            <a:lvl1pPr>
              <a:defRPr sz="2399"/>
            </a:lvl1pPr>
          </a:lstStyle>
          <a:p>
            <a:r>
              <a:t>タイトルテキスト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05638" y="1539426"/>
            <a:ext cx="3746260" cy="75981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4369382" y="3207544"/>
            <a:ext cx="2386700" cy="59423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763">
              <a:buSzTx/>
              <a:buFontTx/>
              <a:buNone/>
              <a:defRPr sz="1200"/>
            </a:lvl2pPr>
            <a:lvl3pPr marL="0" indent="685526">
              <a:buSzTx/>
              <a:buFontTx/>
              <a:buNone/>
              <a:defRPr sz="1200"/>
            </a:lvl3pPr>
            <a:lvl4pPr marL="0" indent="1028289">
              <a:buSzTx/>
              <a:buFontTx/>
              <a:buNone/>
              <a:defRPr sz="1200"/>
            </a:lvl4pPr>
            <a:lvl5pPr marL="0" indent="1371051">
              <a:buSzTx/>
              <a:buFontTx/>
              <a:buNone/>
              <a:defRPr sz="1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4368420" y="569243"/>
            <a:ext cx="6382514" cy="206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354" tIns="49354" rIns="49354" bIns="49354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4368420" y="2846200"/>
            <a:ext cx="6382514" cy="6783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354" tIns="49354" rIns="49354" bIns="49354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516609" y="10075265"/>
            <a:ext cx="234324" cy="238171"/>
          </a:xfrm>
          <a:prstGeom prst="rect">
            <a:avLst/>
          </a:prstGeom>
          <a:ln w="12700">
            <a:miter lim="400000"/>
          </a:ln>
        </p:spPr>
        <p:txBody>
          <a:bodyPr wrap="none" lIns="49354" tIns="49354" rIns="49354" bIns="49354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4001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99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9542" marR="0" indent="-179542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2229" marR="0" indent="-209466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6885" marR="0" indent="-251359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18318" marR="0" indent="-290030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61081" marR="0" indent="-290030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03844" marR="0" indent="-290030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46607" marR="0" indent="-290030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89370" marR="0" indent="-290030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32133" marR="0" indent="-290030" algn="l" defTabSz="740016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19769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839539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259310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679081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098851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518620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938391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358162" algn="r" defTabSz="906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xmlns="" id="{6DAFDF21-59F2-0647-A21B-0261B8AB4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51"/>
            <a:ext cx="15119351" cy="106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37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9354" tIns="49354" rIns="49354" bIns="49354" numCol="1" spcCol="38100" rtlCol="0" anchor="ctr">
        <a:spAutoFit/>
      </a:bodyPr>
      <a:lstStyle>
        <a:defPPr marL="0" marR="0" indent="0" algn="l" defTabSz="90663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9354" tIns="49354" rIns="49354" bIns="49354" numCol="1" spcCol="38100" rtlCol="0" anchor="t">
        <a:spAutoFit/>
      </a:bodyPr>
      <a:lstStyle>
        <a:defPPr marL="0" marR="0" indent="0" algn="l" defTabSz="90663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9354" tIns="49354" rIns="49354" bIns="49354" numCol="1" spcCol="38100" rtlCol="0" anchor="ctr">
        <a:spAutoFit/>
      </a:bodyPr>
      <a:lstStyle>
        <a:defPPr marL="0" marR="0" indent="0" algn="l" defTabSz="90663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9354" tIns="49354" rIns="49354" bIns="49354" numCol="1" spcCol="38100" rtlCol="0" anchor="t">
        <a:spAutoFit/>
      </a:bodyPr>
      <a:lstStyle>
        <a:defPPr marL="0" marR="0" indent="0" algn="l" defTabSz="90663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Arial</vt:lpstr>
      <vt:lpstr>Calibri</vt:lpstr>
      <vt:lpstr>Calibri Light</vt:lpstr>
      <vt:lpstr>Helvetica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confuser</cp:lastModifiedBy>
  <cp:revision>4</cp:revision>
  <dcterms:modified xsi:type="dcterms:W3CDTF">2020-01-17T06:59:03Z</dcterms:modified>
</cp:coreProperties>
</file>