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D"/>
    <a:srgbClr val="0096FF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90764-1C7D-227F-0284-5C669037C2A5}" v="3" dt="2019-10-31T02:08:56.574"/>
    <p1510:client id="{26867DBD-FC63-102B-9C03-91898141B9DB}" v="252" dt="2019-10-31T02:46:57.752"/>
    <p1510:client id="{62B2794C-BB6E-D600-F84C-34CA5C81915C}" v="1" dt="2019-10-31T02:20:56.211"/>
    <p1510:client id="{9402C21C-89C8-C5F1-BE6D-6AFF133E2833}" v="10" dt="2019-10-30T14:17:59.702"/>
    <p1510:client id="{C34F4F00-3A99-4F21-8C46-8A7E64669D64}" v="155" dt="2019-11-01T00:43:24.445"/>
    <p1510:client id="{CD8F078B-68BC-41BF-804D-54AF1DB3A49D}" v="6" dt="2019-10-31T02:14:47.291"/>
    <p1510:client id="{F60F22E4-D5C9-8A2F-1682-46600E9AB9E0}" v="663" dt="2019-10-31T03:11:20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/>
    <p:restoredTop sz="94671"/>
  </p:normalViewPr>
  <p:slideViewPr>
    <p:cSldViewPr snapToGrid="0">
      <p:cViewPr varScale="1">
        <p:scale>
          <a:sx n="51" d="100"/>
          <a:sy n="5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585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23" y="2093212"/>
            <a:ext cx="5644754" cy="4291518"/>
          </a:xfrm>
        </p:spPr>
        <p:txBody>
          <a:bodyPr/>
          <a:lstStyle>
            <a:lvl1pPr>
              <a:defRPr sz="37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627890"/>
            <a:ext cx="5644754" cy="62829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6934200"/>
            <a:ext cx="5644753" cy="818622"/>
          </a:xfrm>
        </p:spPr>
        <p:txBody>
          <a:bodyPr anchor="b">
            <a:normAutofit/>
          </a:bodyPr>
          <a:lstStyle>
            <a:lvl1pPr algn="l">
              <a:defRPr sz="1662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6858000" cy="69342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108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8" y="7752821"/>
            <a:ext cx="5644753" cy="713140"/>
          </a:xfrm>
        </p:spPr>
        <p:txBody>
          <a:bodyPr>
            <a:normAutofit/>
          </a:bodyPr>
          <a:lstStyle>
            <a:lvl1pPr marL="0" indent="0">
              <a:buNone/>
              <a:defRPr sz="831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363830" y="1933359"/>
            <a:ext cx="3561984" cy="467882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80" y="2160203"/>
            <a:ext cx="3315285" cy="3821873"/>
          </a:xfrm>
        </p:spPr>
        <p:txBody>
          <a:bodyPr anchor="b"/>
          <a:lstStyle>
            <a:lvl1pPr algn="l">
              <a:defRPr sz="2908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20" y="6789904"/>
            <a:ext cx="3314045" cy="1030237"/>
          </a:xfrm>
        </p:spPr>
        <p:txBody>
          <a:bodyPr anchor="t">
            <a:noAutofit/>
          </a:bodyPr>
          <a:lstStyle>
            <a:lvl1pPr marL="0" indent="0" algn="l">
              <a:buNone/>
              <a:defRPr sz="1246">
                <a:solidFill>
                  <a:schemeClr val="tx1"/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49163" y="1933359"/>
            <a:ext cx="2476737" cy="588678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2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41747" y="3302845"/>
            <a:ext cx="2753502" cy="361684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763363" y="3518604"/>
            <a:ext cx="2465168" cy="2900140"/>
          </a:xfrm>
        </p:spPr>
        <p:txBody>
          <a:bodyPr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62338" y="3302000"/>
            <a:ext cx="2753916" cy="332263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61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314178" y="644351"/>
            <a:ext cx="2543822" cy="782161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3925491" y="0"/>
            <a:ext cx="2932509" cy="847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3241" y="846692"/>
            <a:ext cx="1276350" cy="7416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647" y="644351"/>
            <a:ext cx="3710532" cy="782161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3209970"/>
            <a:ext cx="5643002" cy="5252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4263128"/>
            <a:ext cx="5644753" cy="2121600"/>
          </a:xfrm>
        </p:spPr>
        <p:txBody>
          <a:bodyPr anchor="b"/>
          <a:lstStyle>
            <a:lvl1pPr algn="r">
              <a:defRPr sz="3323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648" y="7628401"/>
            <a:ext cx="5644753" cy="626824"/>
          </a:xfrm>
        </p:spPr>
        <p:txBody>
          <a:bodyPr anchor="t">
            <a:noAutofit/>
          </a:bodyPr>
          <a:lstStyle>
            <a:lvl1pPr marL="0" indent="0" algn="r">
              <a:buNone/>
              <a:defRPr sz="1246">
                <a:solidFill>
                  <a:schemeClr val="tx1"/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2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97" y="3209971"/>
            <a:ext cx="2753042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0" y="3209971"/>
            <a:ext cx="2753040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8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7" y="3141486"/>
            <a:ext cx="2753042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385" b="0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498" y="3973865"/>
            <a:ext cx="2765543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0" y="3141486"/>
            <a:ext cx="2753040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385" b="0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0" y="3973865"/>
            <a:ext cx="2753040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9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3647" y="644347"/>
            <a:ext cx="1995488" cy="262116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7" y="644349"/>
            <a:ext cx="1995488" cy="2337683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644349"/>
            <a:ext cx="3517106" cy="7821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7" y="3265510"/>
            <a:ext cx="1995488" cy="5200449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97" y="1050864"/>
            <a:ext cx="2626161" cy="2335902"/>
          </a:xfrm>
        </p:spPr>
        <p:txBody>
          <a:bodyPr anchor="b">
            <a:normAutofit/>
          </a:bodyPr>
          <a:lstStyle>
            <a:lvl1pPr algn="l">
              <a:defRPr sz="1662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430191" y="0"/>
            <a:ext cx="3427809" cy="9906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969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497" y="3386766"/>
            <a:ext cx="2626161" cy="5079194"/>
          </a:xfrm>
        </p:spPr>
        <p:txBody>
          <a:bodyPr anchor="t">
            <a:normAutofit/>
          </a:bodyPr>
          <a:lstStyle>
            <a:lvl1pPr marL="0" indent="0">
              <a:buNone/>
              <a:defRPr sz="831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5768" y="8726411"/>
            <a:ext cx="549494" cy="527403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098" y="8726411"/>
            <a:ext cx="1853670" cy="5274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35263" y="8545171"/>
            <a:ext cx="597462" cy="708643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8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98" y="645938"/>
            <a:ext cx="5643002" cy="1401761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8" y="3155245"/>
            <a:ext cx="5643002" cy="53074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098" y="8726411"/>
            <a:ext cx="4717149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23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567" y="8726411"/>
            <a:ext cx="744871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23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8438" y="8545171"/>
            <a:ext cx="597462" cy="708643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38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0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Top Corners Snipped 18">
            <a:extLst>
              <a:ext uri="{FF2B5EF4-FFF2-40B4-BE49-F238E27FC236}">
                <a16:creationId xmlns:a16="http://schemas.microsoft.com/office/drawing/2014/main" xmlns="" id="{2B692256-6925-479F-BDEB-19CFE64B56BC}"/>
              </a:ext>
            </a:extLst>
          </p:cNvPr>
          <p:cNvSpPr/>
          <p:nvPr/>
        </p:nvSpPr>
        <p:spPr>
          <a:xfrm>
            <a:off x="52180" y="9057163"/>
            <a:ext cx="2646677" cy="633885"/>
          </a:xfrm>
          <a:prstGeom prst="snip2Same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xmlns="" id="{B63C7A64-938D-4ECF-843B-3574037DFD4D}"/>
              </a:ext>
            </a:extLst>
          </p:cNvPr>
          <p:cNvSpPr/>
          <p:nvPr/>
        </p:nvSpPr>
        <p:spPr>
          <a:xfrm>
            <a:off x="4909930" y="5800856"/>
            <a:ext cx="1752157" cy="894896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雲 47"/>
          <p:cNvSpPr/>
          <p:nvPr/>
        </p:nvSpPr>
        <p:spPr>
          <a:xfrm>
            <a:off x="4847550" y="4800039"/>
            <a:ext cx="1794338" cy="840320"/>
          </a:xfrm>
          <a:prstGeom prst="cloud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雲 43"/>
          <p:cNvSpPr/>
          <p:nvPr/>
        </p:nvSpPr>
        <p:spPr>
          <a:xfrm>
            <a:off x="46730" y="7944475"/>
            <a:ext cx="1996019" cy="1036948"/>
          </a:xfrm>
          <a:prstGeom prst="cloud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対角する 2 つの角を切り取った四角形 41"/>
          <p:cNvSpPr/>
          <p:nvPr/>
        </p:nvSpPr>
        <p:spPr>
          <a:xfrm>
            <a:off x="142012" y="5853600"/>
            <a:ext cx="1840188" cy="735852"/>
          </a:xfrm>
          <a:prstGeom prst="snip2Diag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雲 36"/>
          <p:cNvSpPr/>
          <p:nvPr/>
        </p:nvSpPr>
        <p:spPr>
          <a:xfrm>
            <a:off x="87234" y="4803050"/>
            <a:ext cx="1955166" cy="923303"/>
          </a:xfrm>
          <a:prstGeom prst="cloud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xmlns="" id="{F1BFC930-4738-4887-A784-78379EE3FB20}"/>
              </a:ext>
            </a:extLst>
          </p:cNvPr>
          <p:cNvSpPr/>
          <p:nvPr/>
        </p:nvSpPr>
        <p:spPr>
          <a:xfrm flipH="1">
            <a:off x="788432" y="3579721"/>
            <a:ext cx="5260396" cy="110384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95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617521" y="402084"/>
            <a:ext cx="5551306" cy="18774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  <a:ea typeface="ＭＳ ゴシック"/>
              </a:rPr>
              <a:t>MIRS1901</a:t>
            </a:r>
            <a:endParaRPr lang="en-US" altLang="ja-JP" sz="2800" dirty="0">
              <a:solidFill>
                <a:schemeClr val="bg1"/>
              </a:solidFill>
              <a:ea typeface="ＭＳ ゴシック"/>
            </a:endParaRPr>
          </a:p>
          <a:p>
            <a:pPr algn="ctr"/>
            <a:r>
              <a:rPr lang="en-US" altLang="ja-JP" sz="4400" dirty="0">
                <a:solidFill>
                  <a:srgbClr val="FF0000"/>
                </a:solidFill>
                <a:latin typeface="Castellar"/>
                <a:ea typeface="ＭＳ ゴシック"/>
              </a:rPr>
              <a:t>  『cocktail 』</a:t>
            </a:r>
            <a:endParaRPr lang="ja-JP" altLang="en-US" sz="4400" dirty="0">
              <a:solidFill>
                <a:srgbClr val="FF0000"/>
              </a:solidFill>
              <a:latin typeface="ＭＳ ゴシック"/>
              <a:ea typeface="ＭＳ ゴシック"/>
            </a:endParaRPr>
          </a:p>
          <a:p>
            <a:pPr algn="ctr"/>
            <a:r>
              <a:rPr lang="ja-JP" altLang="en-US" sz="4400" dirty="0">
                <a:solidFill>
                  <a:srgbClr val="FF0000"/>
                </a:solidFill>
                <a:latin typeface="ＭＳ ゴシック"/>
                <a:ea typeface="ＭＳ ゴシック"/>
              </a:rPr>
              <a:t>          　</a:t>
            </a:r>
            <a:r>
              <a:rPr lang="ja-JP" altLang="en-US" sz="4400" dirty="0">
                <a:solidFill>
                  <a:srgbClr val="FF0000"/>
                </a:solidFill>
                <a:latin typeface="Niagara Solid"/>
                <a:ea typeface="ＭＳ ゴシック"/>
              </a:rPr>
              <a:t>project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4067" y="7513950"/>
            <a:ext cx="193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チームメンバー</a:t>
            </a:r>
            <a:endParaRPr lang="en-US" altLang="ja-JP" sz="1800" u="sng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61425" y="8027462"/>
            <a:ext cx="577358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PM</a:t>
            </a:r>
          </a:p>
          <a:p>
            <a:r>
              <a:rPr lang="en-US" altLang="ja-JP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TL</a:t>
            </a:r>
          </a:p>
          <a:p>
            <a:r>
              <a:rPr lang="en-US" altLang="ja-JP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DM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6220" y="8006112"/>
            <a:ext cx="15696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武田　光輝</a:t>
            </a:r>
            <a:endParaRPr kumimoji="1"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沼田　優太</a:t>
            </a:r>
            <a:endParaRPr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石井　涼真</a:t>
            </a:r>
            <a:endParaRPr kumimoji="1"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岩城　怜</a:t>
            </a:r>
            <a:endParaRPr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狩野　剛</a:t>
            </a:r>
            <a:endParaRPr kumimoji="1"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佐藤　陸</a:t>
            </a:r>
            <a:endParaRPr kumimoji="1" lang="en-US" altLang="ja-JP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深澤　優里香</a:t>
            </a:r>
            <a:endParaRPr kumimoji="1"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992" y="2469194"/>
            <a:ext cx="60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~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HGS行書体" panose="03000600000000000000" pitchFamily="66" charset="-128"/>
                <a:cs typeface="Ebrima" panose="02000000000000000000" pitchFamily="2" charset="0"/>
              </a:rPr>
              <a:t>プログラミングを、遊びの相棒に</a:t>
            </a:r>
            <a:r>
              <a:rPr lang="en-US" altLang="ja-JP" sz="2800" dirty="0">
                <a:solidFill>
                  <a:schemeClr val="bg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~</a:t>
            </a:r>
          </a:p>
          <a:p>
            <a:r>
              <a:rPr kumimoji="1" lang="ja-JP" altLang="en-US" sz="2800" dirty="0">
                <a:latin typeface="Ebrima" panose="02000000000000000000" pitchFamily="2" charset="0"/>
                <a:ea typeface="HGS行書体" panose="03000600000000000000" pitchFamily="66" charset="-128"/>
                <a:cs typeface="Ebrima" panose="02000000000000000000" pitchFamily="2" charset="0"/>
              </a:rPr>
              <a:t>　　</a:t>
            </a:r>
            <a:r>
              <a:rPr kumimoji="1" lang="ja-JP" altLang="en-US" sz="2800" dirty="0" smtClean="0">
                <a:latin typeface="Ebrima" panose="02000000000000000000" pitchFamily="2" charset="0"/>
                <a:ea typeface="HGS行書体" panose="03000600000000000000" pitchFamily="66" charset="-128"/>
                <a:cs typeface="Ebrima" panose="02000000000000000000" pitchFamily="2" charset="0"/>
              </a:rPr>
              <a:t>　</a:t>
            </a:r>
            <a:r>
              <a:rPr kumimoji="1"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HGS行書体" panose="03000600000000000000" pitchFamily="66" charset="-128"/>
                <a:cs typeface="Ebrima" panose="02000000000000000000" pitchFamily="2" charset="0"/>
              </a:rPr>
              <a:t>休み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HGS行書体" panose="03000600000000000000" pitchFamily="66" charset="-128"/>
                <a:cs typeface="Ebrima" panose="02000000000000000000" pitchFamily="2" charset="0"/>
              </a:rPr>
              <a:t>時間の遊びに革命を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52666" y="3656181"/>
            <a:ext cx="4959344" cy="8617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GothicE"/>
                <a:ea typeface="HGGothicE"/>
                <a:cs typeface="Aharoni"/>
              </a:rPr>
              <a:t>・なぜ</a:t>
            </a:r>
            <a:r>
              <a:rPr lang="en-US" altLang="ja-JP" sz="1800" b="1" dirty="0">
                <a:solidFill>
                  <a:schemeClr val="bg1"/>
                </a:solidFill>
                <a:latin typeface="HGGothicE"/>
                <a:ea typeface="HGPｺﾞｼｯｸE"/>
                <a:cs typeface="Aharoni"/>
              </a:rPr>
              <a:t>cocktail?</a:t>
            </a:r>
          </a:p>
          <a:p>
            <a:r>
              <a:rPr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Ebrima" panose="02000000000000000000" pitchFamily="2" charset="0"/>
              </a:rPr>
              <a:t>⇒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Ebrima" panose="02000000000000000000" pitchFamily="2" charset="0"/>
              </a:rPr>
              <a:t>カクテルのように、ソフトとハードを組み合わせて</a:t>
            </a:r>
          </a:p>
          <a:p>
            <a:r>
              <a:rPr lang="ja-JP" altLang="en-US" dirty="0">
                <a:solidFill>
                  <a:schemeClr val="bg1"/>
                </a:solidFill>
                <a:latin typeface="HGPｺﾞｼｯｸE"/>
                <a:ea typeface="HGPｺﾞｼｯｸE"/>
                <a:cs typeface="Ebrima"/>
              </a:rPr>
              <a:t> </a:t>
            </a:r>
            <a:r>
              <a:rPr lang="ja-JP" altLang="en-US" sz="1800" dirty="0">
                <a:solidFill>
                  <a:schemeClr val="bg1"/>
                </a:solidFill>
                <a:latin typeface="HGPｺﾞｼｯｸE"/>
                <a:ea typeface="HGPｺﾞｼｯｸE"/>
                <a:cs typeface="Ebrima"/>
              </a:rPr>
              <a:t>　いくつもの遊びを自分で作り出せる</a:t>
            </a:r>
            <a:r>
              <a:rPr lang="en-US" altLang="ja-JP" sz="1800" dirty="0">
                <a:solidFill>
                  <a:schemeClr val="bg1"/>
                </a:solidFill>
                <a:latin typeface="HGPｺﾞｼｯｸE"/>
                <a:ea typeface="HGPｺﾞｼｯｸE"/>
                <a:cs typeface="Ebrima"/>
              </a:rPr>
              <a:t>!</a:t>
            </a:r>
            <a:endParaRPr lang="ja-JP" altLang="en-US" sz="1800" dirty="0">
              <a:solidFill>
                <a:schemeClr val="bg1"/>
              </a:solidFill>
              <a:latin typeface="HGPｺﾞｼｯｸE"/>
              <a:ea typeface="HGPｺﾞｼｯｸE"/>
              <a:cs typeface="Ebrima"/>
            </a:endParaRPr>
          </a:p>
        </p:txBody>
      </p:sp>
      <p:pic>
        <p:nvPicPr>
          <p:cNvPr id="2" name="図 2" descr="テーブル, 椅子, 座る, 机 が含まれている画像&#10;&#10;非常に高い精度で生成された説明">
            <a:extLst>
              <a:ext uri="{FF2B5EF4-FFF2-40B4-BE49-F238E27FC236}">
                <a16:creationId xmlns:a16="http://schemas.microsoft.com/office/drawing/2014/main" xmlns="" id="{0EE75BD5-0E3C-408B-944A-E181113BB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215" y="8132040"/>
            <a:ext cx="1071606" cy="108859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A2D5FE61-B225-4770-BFDF-8B7FEB3D6922}"/>
              </a:ext>
            </a:extLst>
          </p:cNvPr>
          <p:cNvSpPr txBox="1"/>
          <p:nvPr/>
        </p:nvSpPr>
        <p:spPr>
          <a:xfrm>
            <a:off x="-213656" y="5109837"/>
            <a:ext cx="255841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b="1" dirty="0">
                <a:latin typeface="HGGothicE"/>
                <a:ea typeface="HGGothicE"/>
              </a:rPr>
              <a:t>どんな人向けなの？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E0209836-08BD-46D9-AEE5-F0788C8A6DF8}"/>
              </a:ext>
            </a:extLst>
          </p:cNvPr>
          <p:cNvSpPr txBox="1"/>
          <p:nvPr/>
        </p:nvSpPr>
        <p:spPr>
          <a:xfrm>
            <a:off x="4619858" y="5067973"/>
            <a:ext cx="239931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sz="1400" b="1" dirty="0">
                <a:latin typeface="HGGothicE"/>
                <a:ea typeface="HGGothicE"/>
              </a:rPr>
              <a:t>なにができる</a:t>
            </a:r>
            <a:r>
              <a:rPr lang="ja-JP" altLang="en-US" sz="1400" b="1" dirty="0">
                <a:latin typeface="HGGothicE"/>
                <a:ea typeface="HGGothicE"/>
              </a:rPr>
              <a:t>の</a:t>
            </a:r>
            <a:r>
              <a:rPr lang="ja-JP" sz="1400" b="1" dirty="0">
                <a:latin typeface="HGGothicE"/>
                <a:ea typeface="HGGothicE"/>
              </a:rPr>
              <a:t>？</a:t>
            </a:r>
            <a:endParaRPr lang="ja-JP" altLang="en-US" sz="1400" dirty="0">
              <a:latin typeface="HGｺﾞｼｯｸE"/>
              <a:ea typeface="HGｺﾞｼｯｸE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7213E874-029A-41FE-BD08-C68B9B01E54D}"/>
              </a:ext>
            </a:extLst>
          </p:cNvPr>
          <p:cNvSpPr txBox="1"/>
          <p:nvPr/>
        </p:nvSpPr>
        <p:spPr>
          <a:xfrm>
            <a:off x="-53562" y="8277190"/>
            <a:ext cx="225631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b="1" dirty="0">
                <a:latin typeface="HGGothicE"/>
                <a:ea typeface="HGGothicE"/>
              </a:rPr>
              <a:t>作ろうとおもった理由は？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AE86F22E-99F8-46AB-BB89-63D69BC86912}"/>
              </a:ext>
            </a:extLst>
          </p:cNvPr>
          <p:cNvSpPr txBox="1"/>
          <p:nvPr/>
        </p:nvSpPr>
        <p:spPr>
          <a:xfrm>
            <a:off x="4866597" y="5858903"/>
            <a:ext cx="1794338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GothicE"/>
                <a:ea typeface="HGGothicE"/>
              </a:rPr>
              <a:t>自由</a:t>
            </a:r>
            <a:r>
              <a:rPr lang="ja-JP" sz="1400" dirty="0">
                <a:solidFill>
                  <a:schemeClr val="bg1"/>
                </a:solidFill>
                <a:latin typeface="HGGothicE"/>
                <a:ea typeface="HGGothicE"/>
              </a:rPr>
              <a:t>にパーツを組み合わせて、遊ぶことができる！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203" y="5836710"/>
            <a:ext cx="866591" cy="119833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369" y="5836710"/>
            <a:ext cx="860818" cy="1198332"/>
          </a:xfrm>
          <a:prstGeom prst="rect">
            <a:avLst/>
          </a:prstGeom>
        </p:spPr>
      </p:pic>
      <p:sp>
        <p:nvSpPr>
          <p:cNvPr id="22" name="右矢印 21"/>
          <p:cNvSpPr/>
          <p:nvPr/>
        </p:nvSpPr>
        <p:spPr>
          <a:xfrm rot="14991826">
            <a:off x="2810742" y="7290993"/>
            <a:ext cx="580745" cy="638938"/>
          </a:xfrm>
          <a:prstGeom prst="rightArrow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18420000">
            <a:off x="3659430" y="7302718"/>
            <a:ext cx="579600" cy="637200"/>
          </a:xfrm>
          <a:prstGeom prst="rightArrow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4812" y="5948327"/>
            <a:ext cx="192971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dirty="0">
                <a:solidFill>
                  <a:schemeClr val="bg2"/>
                </a:solidFill>
                <a:latin typeface="HGGothicE"/>
                <a:ea typeface="HGGothicE"/>
                <a:cs typeface="Arial"/>
              </a:rPr>
              <a:t>遊び盛りの小学校高学年向け</a:t>
            </a:r>
            <a:r>
              <a:rPr lang="en-US" altLang="ja-JP" sz="1600" dirty="0">
                <a:solidFill>
                  <a:schemeClr val="bg2"/>
                </a:solidFill>
                <a:latin typeface="HGGothicE"/>
                <a:ea typeface="ＭＳ ゴシック"/>
                <a:cs typeface="Arial"/>
              </a:rPr>
              <a:t>!</a:t>
            </a:r>
          </a:p>
        </p:txBody>
      </p:sp>
      <p:sp>
        <p:nvSpPr>
          <p:cNvPr id="39" name="円/楕円 38"/>
          <p:cNvSpPr/>
          <p:nvPr/>
        </p:nvSpPr>
        <p:spPr>
          <a:xfrm>
            <a:off x="1729610" y="5529932"/>
            <a:ext cx="254482" cy="214539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1976363" y="5703871"/>
            <a:ext cx="181769" cy="153939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2133825" y="5898409"/>
            <a:ext cx="140870" cy="103064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1974570" y="8647268"/>
            <a:ext cx="242799" cy="225687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2328354" y="8755528"/>
            <a:ext cx="163298" cy="140935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 flipH="1" flipV="1">
            <a:off x="2632988" y="8808476"/>
            <a:ext cx="119274" cy="98496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4760582" y="5611077"/>
            <a:ext cx="214978" cy="177800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4622386" y="5854170"/>
            <a:ext cx="140506" cy="142465"/>
          </a:xfrm>
          <a:prstGeom prst="ellipse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9201943"/>
            <a:ext cx="286650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GothicE"/>
                <a:ea typeface="HGGothicE"/>
              </a:rPr>
              <a:t>休み時間のお遊びに</a:t>
            </a:r>
            <a:r>
              <a:rPr lang="ja-JP" altLang="en-US" sz="1600" dirty="0">
                <a:solidFill>
                  <a:srgbClr val="FF0000"/>
                </a:solidFill>
                <a:latin typeface="HGGothicE"/>
                <a:ea typeface="HGGothicE"/>
              </a:rPr>
              <a:t>革命</a:t>
            </a:r>
            <a:r>
              <a:rPr lang="ja-JP" altLang="en-US" sz="1600" dirty="0">
                <a:solidFill>
                  <a:schemeClr val="bg1"/>
                </a:solidFill>
                <a:latin typeface="HGGothicE"/>
                <a:ea typeface="HGGothicE"/>
              </a:rPr>
              <a:t>を！</a:t>
            </a:r>
            <a:endParaRPr lang="ja-JP" altLang="en-US" sz="1600">
              <a:solidFill>
                <a:schemeClr val="bg1"/>
              </a:solidFill>
              <a:latin typeface="HGGothicE"/>
              <a:ea typeface="HGGothicE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858" y="339726"/>
            <a:ext cx="1994498" cy="219550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B640F4B-AA37-449A-9D92-23DA8925BC82}"/>
              </a:ext>
            </a:extLst>
          </p:cNvPr>
          <p:cNvSpPr/>
          <p:nvPr/>
        </p:nvSpPr>
        <p:spPr>
          <a:xfrm>
            <a:off x="862192" y="6714946"/>
            <a:ext cx="832787" cy="11683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？？</a:t>
            </a:r>
            <a:endParaRPr 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3" name="右矢印 21">
            <a:extLst>
              <a:ext uri="{FF2B5EF4-FFF2-40B4-BE49-F238E27FC236}">
                <a16:creationId xmlns:a16="http://schemas.microsoft.com/office/drawing/2014/main" xmlns="" id="{B70CA2E4-6258-480E-AEB5-D9119186DA35}"/>
              </a:ext>
            </a:extLst>
          </p:cNvPr>
          <p:cNvSpPr/>
          <p:nvPr/>
        </p:nvSpPr>
        <p:spPr>
          <a:xfrm rot="12660000">
            <a:off x="2060879" y="7714386"/>
            <a:ext cx="580745" cy="638938"/>
          </a:xfrm>
          <a:prstGeom prst="rightArrow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36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72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HGPｺﾞｼｯｸE</vt:lpstr>
      <vt:lpstr>HGP創英ﾌﾟﾚｾﾞﾝｽEB</vt:lpstr>
      <vt:lpstr>HGS行書体</vt:lpstr>
      <vt:lpstr>HGGothicE</vt:lpstr>
      <vt:lpstr>HGGothicE</vt:lpstr>
      <vt:lpstr>ＭＳ ゴシック</vt:lpstr>
      <vt:lpstr>Aharoni</vt:lpstr>
      <vt:lpstr>Arial</vt:lpstr>
      <vt:lpstr>Castellar</vt:lpstr>
      <vt:lpstr>Century Gothic</vt:lpstr>
      <vt:lpstr>Ebrima</vt:lpstr>
      <vt:lpstr>Niagara Solid</vt:lpstr>
      <vt:lpstr>Trebuchet MS</vt:lpstr>
      <vt:lpstr>Wingdings 2</vt:lpstr>
      <vt:lpstr>Quotable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confuser</dc:creator>
  <cp:lastModifiedBy>confuser</cp:lastModifiedBy>
  <cp:revision>115</cp:revision>
  <dcterms:created xsi:type="dcterms:W3CDTF">2019-10-28T01:54:02Z</dcterms:created>
  <dcterms:modified xsi:type="dcterms:W3CDTF">2019-11-01T00:57:49Z</dcterms:modified>
</cp:coreProperties>
</file>