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65" r:id="rId6"/>
    <p:sldId id="262" r:id="rId7"/>
    <p:sldId id="264" r:id="rId8"/>
    <p:sldId id="259" r:id="rId9"/>
    <p:sldId id="266" r:id="rId10"/>
    <p:sldId id="267" r:id="rId11"/>
    <p:sldId id="270" r:id="rId12"/>
    <p:sldId id="268" r:id="rId13"/>
    <p:sldId id="261" r:id="rId14"/>
    <p:sldId id="269" r:id="rId1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16123@numazu.kosen-ac.jp" initials="d" lastIdx="2" clrIdx="0">
    <p:extLst>
      <p:ext uri="{19B8F6BF-5375-455C-9EA6-DF929625EA0E}">
        <p15:presenceInfo xmlns:p15="http://schemas.microsoft.com/office/powerpoint/2012/main" userId="S::d16123@numazu.kosen-ac.jp::47a31788-1077-42e6-aede-bc52bd431e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D522CC-4DF4-4D58-9B0B-E08B925C9E25}" v="409" dt="2019-06-13T08:09:57.067"/>
    <p1510:client id="{409776A8-4263-484F-9B9B-3E23FF25E43E}" v="42" dt="2019-06-14T02:51:15.652"/>
    <p1510:client id="{7BBB6DED-9E1A-5049-9CDB-44BCBA05A33C}" v="122" dt="2019-06-13T08:02:11.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643DC0-9117-6849-A71B-DB530AC8EDC9}"/>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22D60DA-0EAE-6341-B827-9A270F45FBD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83F3E60-3FB0-3040-B64D-4FADCFCED116}"/>
              </a:ext>
            </a:extLst>
          </p:cNvPr>
          <p:cNvSpPr>
            <a:spLocks noGrp="1"/>
          </p:cNvSpPr>
          <p:nvPr>
            <p:ph type="dt" sz="half" idx="10"/>
          </p:nvPr>
        </p:nvSpPr>
        <p:spPr/>
        <p:txBody>
          <a:bodyPr/>
          <a:lstStyle/>
          <a:p>
            <a:fld id="{103620DE-B58E-B340-B971-AAB52B6A76F5}" type="datetimeFigureOut">
              <a:rPr kumimoji="1" lang="en-US" altLang="ja-JP" smtClean="0"/>
              <a:t>6/14/2019</a:t>
            </a:fld>
            <a:endParaRPr kumimoji="1" lang="ja-JP" altLang="en-US"/>
          </a:p>
        </p:txBody>
      </p:sp>
      <p:sp>
        <p:nvSpPr>
          <p:cNvPr id="5" name="フッター プレースホルダー 4">
            <a:extLst>
              <a:ext uri="{FF2B5EF4-FFF2-40B4-BE49-F238E27FC236}">
                <a16:creationId xmlns:a16="http://schemas.microsoft.com/office/drawing/2014/main" id="{D7A20CE3-FD7A-874A-862B-299BF706217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02CA44-DDEB-E045-85F2-2054A87E7E75}"/>
              </a:ext>
            </a:extLst>
          </p:cNvPr>
          <p:cNvSpPr>
            <a:spLocks noGrp="1"/>
          </p:cNvSpPr>
          <p:nvPr>
            <p:ph type="sldNum" sz="quarter" idx="12"/>
          </p:nvPr>
        </p:nvSpPr>
        <p:spPr/>
        <p:txBody>
          <a:bodyPr/>
          <a:lstStyle/>
          <a:p>
            <a:fld id="{96D69372-371F-0B47-92C5-500E4BB55382}" type="slidenum">
              <a:rPr kumimoji="1" lang="en-US" altLang="ja-JP" smtClean="0"/>
              <a:t>‹#›</a:t>
            </a:fld>
            <a:endParaRPr kumimoji="1" lang="ja-JP" altLang="en-US"/>
          </a:p>
        </p:txBody>
      </p:sp>
    </p:spTree>
    <p:extLst>
      <p:ext uri="{BB962C8B-B14F-4D97-AF65-F5344CB8AC3E}">
        <p14:creationId xmlns:p14="http://schemas.microsoft.com/office/powerpoint/2010/main" val="1240349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55C8CE-9AEC-D646-B2BE-2353301FEC0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EBFE6CA-7B6C-744B-8581-8DAD6D057E7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A0BF253-6624-7340-BE33-BFBFF1AA2749}"/>
              </a:ext>
            </a:extLst>
          </p:cNvPr>
          <p:cNvSpPr>
            <a:spLocks noGrp="1"/>
          </p:cNvSpPr>
          <p:nvPr>
            <p:ph type="dt" sz="half" idx="10"/>
          </p:nvPr>
        </p:nvSpPr>
        <p:spPr/>
        <p:txBody>
          <a:bodyPr/>
          <a:lstStyle/>
          <a:p>
            <a:fld id="{103620DE-B58E-B340-B971-AAB52B6A76F5}" type="datetimeFigureOut">
              <a:rPr kumimoji="1" lang="en-US" altLang="ja-JP" smtClean="0"/>
              <a:t>6/14/2019</a:t>
            </a:fld>
            <a:endParaRPr kumimoji="1" lang="ja-JP" altLang="en-US"/>
          </a:p>
        </p:txBody>
      </p:sp>
      <p:sp>
        <p:nvSpPr>
          <p:cNvPr id="5" name="フッター プレースホルダー 4">
            <a:extLst>
              <a:ext uri="{FF2B5EF4-FFF2-40B4-BE49-F238E27FC236}">
                <a16:creationId xmlns:a16="http://schemas.microsoft.com/office/drawing/2014/main" id="{BAC233EB-07B5-2C4D-B785-4D76A8F6F0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16E5599-F392-C94E-8345-0E947F717790}"/>
              </a:ext>
            </a:extLst>
          </p:cNvPr>
          <p:cNvSpPr>
            <a:spLocks noGrp="1"/>
          </p:cNvSpPr>
          <p:nvPr>
            <p:ph type="sldNum" sz="quarter" idx="12"/>
          </p:nvPr>
        </p:nvSpPr>
        <p:spPr/>
        <p:txBody>
          <a:bodyPr/>
          <a:lstStyle/>
          <a:p>
            <a:fld id="{96D69372-371F-0B47-92C5-500E4BB55382}" type="slidenum">
              <a:rPr kumimoji="1" lang="en-US" altLang="ja-JP" smtClean="0"/>
              <a:t>‹#›</a:t>
            </a:fld>
            <a:endParaRPr kumimoji="1" lang="ja-JP" altLang="en-US"/>
          </a:p>
        </p:txBody>
      </p:sp>
    </p:spTree>
    <p:extLst>
      <p:ext uri="{BB962C8B-B14F-4D97-AF65-F5344CB8AC3E}">
        <p14:creationId xmlns:p14="http://schemas.microsoft.com/office/powerpoint/2010/main" val="2934411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31587C0-9A5D-A447-9032-C9737461643E}"/>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37BCE95-BB35-E54B-B2F8-0B8C7C6C5034}"/>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9D8A1CF-341C-F145-931F-B8DDE33D6000}"/>
              </a:ext>
            </a:extLst>
          </p:cNvPr>
          <p:cNvSpPr>
            <a:spLocks noGrp="1"/>
          </p:cNvSpPr>
          <p:nvPr>
            <p:ph type="dt" sz="half" idx="10"/>
          </p:nvPr>
        </p:nvSpPr>
        <p:spPr/>
        <p:txBody>
          <a:bodyPr/>
          <a:lstStyle/>
          <a:p>
            <a:fld id="{103620DE-B58E-B340-B971-AAB52B6A76F5}" type="datetimeFigureOut">
              <a:rPr kumimoji="1" lang="en-US" altLang="ja-JP" smtClean="0"/>
              <a:t>6/14/2019</a:t>
            </a:fld>
            <a:endParaRPr kumimoji="1" lang="ja-JP" altLang="en-US"/>
          </a:p>
        </p:txBody>
      </p:sp>
      <p:sp>
        <p:nvSpPr>
          <p:cNvPr id="5" name="フッター プレースホルダー 4">
            <a:extLst>
              <a:ext uri="{FF2B5EF4-FFF2-40B4-BE49-F238E27FC236}">
                <a16:creationId xmlns:a16="http://schemas.microsoft.com/office/drawing/2014/main" id="{74EB2B88-4850-1F4F-B056-BB2B7A81DBB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7B41464-8096-B444-B2D6-8BB5C81A6585}"/>
              </a:ext>
            </a:extLst>
          </p:cNvPr>
          <p:cNvSpPr>
            <a:spLocks noGrp="1"/>
          </p:cNvSpPr>
          <p:nvPr>
            <p:ph type="sldNum" sz="quarter" idx="12"/>
          </p:nvPr>
        </p:nvSpPr>
        <p:spPr/>
        <p:txBody>
          <a:bodyPr/>
          <a:lstStyle/>
          <a:p>
            <a:fld id="{96D69372-371F-0B47-92C5-500E4BB55382}" type="slidenum">
              <a:rPr kumimoji="1" lang="en-US" altLang="ja-JP" smtClean="0"/>
              <a:t>‹#›</a:t>
            </a:fld>
            <a:endParaRPr kumimoji="1" lang="ja-JP" altLang="en-US"/>
          </a:p>
        </p:txBody>
      </p:sp>
    </p:spTree>
    <p:extLst>
      <p:ext uri="{BB962C8B-B14F-4D97-AF65-F5344CB8AC3E}">
        <p14:creationId xmlns:p14="http://schemas.microsoft.com/office/powerpoint/2010/main" val="4294819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F34BBF-BDD7-AF4D-AD45-52E4BD59486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7FB5D78-0405-BF42-95A1-C5B0854CBCD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EEDC7C-C415-9C4E-A917-B3953EF0D01E}"/>
              </a:ext>
            </a:extLst>
          </p:cNvPr>
          <p:cNvSpPr>
            <a:spLocks noGrp="1"/>
          </p:cNvSpPr>
          <p:nvPr>
            <p:ph type="dt" sz="half" idx="10"/>
          </p:nvPr>
        </p:nvSpPr>
        <p:spPr/>
        <p:txBody>
          <a:bodyPr/>
          <a:lstStyle/>
          <a:p>
            <a:fld id="{103620DE-B58E-B340-B971-AAB52B6A76F5}" type="datetimeFigureOut">
              <a:rPr kumimoji="1" lang="en-US" altLang="ja-JP" smtClean="0"/>
              <a:t>6/14/2019</a:t>
            </a:fld>
            <a:endParaRPr kumimoji="1" lang="ja-JP" altLang="en-US"/>
          </a:p>
        </p:txBody>
      </p:sp>
      <p:sp>
        <p:nvSpPr>
          <p:cNvPr id="5" name="フッター プレースホルダー 4">
            <a:extLst>
              <a:ext uri="{FF2B5EF4-FFF2-40B4-BE49-F238E27FC236}">
                <a16:creationId xmlns:a16="http://schemas.microsoft.com/office/drawing/2014/main" id="{03EE6596-BE60-3F49-A598-C366091B612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DE8853-814F-604F-820C-3A8C8DDFEE96}"/>
              </a:ext>
            </a:extLst>
          </p:cNvPr>
          <p:cNvSpPr>
            <a:spLocks noGrp="1"/>
          </p:cNvSpPr>
          <p:nvPr>
            <p:ph type="sldNum" sz="quarter" idx="12"/>
          </p:nvPr>
        </p:nvSpPr>
        <p:spPr/>
        <p:txBody>
          <a:bodyPr/>
          <a:lstStyle/>
          <a:p>
            <a:fld id="{96D69372-371F-0B47-92C5-500E4BB55382}" type="slidenum">
              <a:rPr kumimoji="1" lang="en-US" altLang="ja-JP" smtClean="0"/>
              <a:t>‹#›</a:t>
            </a:fld>
            <a:endParaRPr kumimoji="1" lang="ja-JP" altLang="en-US"/>
          </a:p>
        </p:txBody>
      </p:sp>
    </p:spTree>
    <p:extLst>
      <p:ext uri="{BB962C8B-B14F-4D97-AF65-F5344CB8AC3E}">
        <p14:creationId xmlns:p14="http://schemas.microsoft.com/office/powerpoint/2010/main" val="2062091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92EBE9-FF3E-334F-AAA9-C3CE1FE94736}"/>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633EC05-2F36-E046-AA21-957824E4132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B40000B-7E62-114C-B78A-222205F819C9}"/>
              </a:ext>
            </a:extLst>
          </p:cNvPr>
          <p:cNvSpPr>
            <a:spLocks noGrp="1"/>
          </p:cNvSpPr>
          <p:nvPr>
            <p:ph type="dt" sz="half" idx="10"/>
          </p:nvPr>
        </p:nvSpPr>
        <p:spPr/>
        <p:txBody>
          <a:bodyPr/>
          <a:lstStyle/>
          <a:p>
            <a:fld id="{103620DE-B58E-B340-B971-AAB52B6A76F5}" type="datetimeFigureOut">
              <a:rPr kumimoji="1" lang="en-US" altLang="ja-JP" smtClean="0"/>
              <a:t>6/14/2019</a:t>
            </a:fld>
            <a:endParaRPr kumimoji="1" lang="ja-JP" altLang="en-US"/>
          </a:p>
        </p:txBody>
      </p:sp>
      <p:sp>
        <p:nvSpPr>
          <p:cNvPr id="5" name="フッター プレースホルダー 4">
            <a:extLst>
              <a:ext uri="{FF2B5EF4-FFF2-40B4-BE49-F238E27FC236}">
                <a16:creationId xmlns:a16="http://schemas.microsoft.com/office/drawing/2014/main" id="{28DE85A5-6A19-BF40-8354-829F91770B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22FEBBE-C140-A244-BCC7-364993CD7F32}"/>
              </a:ext>
            </a:extLst>
          </p:cNvPr>
          <p:cNvSpPr>
            <a:spLocks noGrp="1"/>
          </p:cNvSpPr>
          <p:nvPr>
            <p:ph type="sldNum" sz="quarter" idx="12"/>
          </p:nvPr>
        </p:nvSpPr>
        <p:spPr/>
        <p:txBody>
          <a:bodyPr/>
          <a:lstStyle/>
          <a:p>
            <a:fld id="{96D69372-371F-0B47-92C5-500E4BB55382}" type="slidenum">
              <a:rPr kumimoji="1" lang="en-US" altLang="ja-JP" smtClean="0"/>
              <a:t>‹#›</a:t>
            </a:fld>
            <a:endParaRPr kumimoji="1" lang="ja-JP" altLang="en-US"/>
          </a:p>
        </p:txBody>
      </p:sp>
    </p:spTree>
    <p:extLst>
      <p:ext uri="{BB962C8B-B14F-4D97-AF65-F5344CB8AC3E}">
        <p14:creationId xmlns:p14="http://schemas.microsoft.com/office/powerpoint/2010/main" val="212941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52833F-A573-E34E-851E-7D32F5F9FC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C7A6BC-B239-3A46-BA35-DF2325281D5A}"/>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734ECDE-E44B-B247-93A4-D04A00E1892C}"/>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0863A40-5EBD-5946-B1C6-E6689EBCDD96}"/>
              </a:ext>
            </a:extLst>
          </p:cNvPr>
          <p:cNvSpPr>
            <a:spLocks noGrp="1"/>
          </p:cNvSpPr>
          <p:nvPr>
            <p:ph type="dt" sz="half" idx="10"/>
          </p:nvPr>
        </p:nvSpPr>
        <p:spPr/>
        <p:txBody>
          <a:bodyPr/>
          <a:lstStyle/>
          <a:p>
            <a:fld id="{103620DE-B58E-B340-B971-AAB52B6A76F5}" type="datetimeFigureOut">
              <a:rPr kumimoji="1" lang="en-US" altLang="ja-JP" smtClean="0"/>
              <a:t>6/14/2019</a:t>
            </a:fld>
            <a:endParaRPr kumimoji="1" lang="ja-JP" altLang="en-US"/>
          </a:p>
        </p:txBody>
      </p:sp>
      <p:sp>
        <p:nvSpPr>
          <p:cNvPr id="6" name="フッター プレースホルダー 5">
            <a:extLst>
              <a:ext uri="{FF2B5EF4-FFF2-40B4-BE49-F238E27FC236}">
                <a16:creationId xmlns:a16="http://schemas.microsoft.com/office/drawing/2014/main" id="{81EE7FF8-9CB4-1049-AE5E-4F5D0B92AD3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DCACA59-C09E-D149-95EC-D61A33BC68DB}"/>
              </a:ext>
            </a:extLst>
          </p:cNvPr>
          <p:cNvSpPr>
            <a:spLocks noGrp="1"/>
          </p:cNvSpPr>
          <p:nvPr>
            <p:ph type="sldNum" sz="quarter" idx="12"/>
          </p:nvPr>
        </p:nvSpPr>
        <p:spPr/>
        <p:txBody>
          <a:bodyPr/>
          <a:lstStyle/>
          <a:p>
            <a:fld id="{96D69372-371F-0B47-92C5-500E4BB55382}" type="slidenum">
              <a:rPr kumimoji="1" lang="en-US" altLang="ja-JP" smtClean="0"/>
              <a:t>‹#›</a:t>
            </a:fld>
            <a:endParaRPr kumimoji="1" lang="ja-JP" altLang="en-US"/>
          </a:p>
        </p:txBody>
      </p:sp>
    </p:spTree>
    <p:extLst>
      <p:ext uri="{BB962C8B-B14F-4D97-AF65-F5344CB8AC3E}">
        <p14:creationId xmlns:p14="http://schemas.microsoft.com/office/powerpoint/2010/main" val="3368551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302038-30E7-6543-BD42-299DC221246C}"/>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05B5F60-5FCC-7B47-9BBA-6647D6EBE88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1018C21-2E39-BA48-BB9D-B26B50ACA6B4}"/>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04E0928-01F1-524E-9E8C-31FF7C35A27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63424D2-FFE8-F341-8DF4-9E685BAAA384}"/>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C4AEE85-3252-4C41-A524-A308120BFA70}"/>
              </a:ext>
            </a:extLst>
          </p:cNvPr>
          <p:cNvSpPr>
            <a:spLocks noGrp="1"/>
          </p:cNvSpPr>
          <p:nvPr>
            <p:ph type="dt" sz="half" idx="10"/>
          </p:nvPr>
        </p:nvSpPr>
        <p:spPr/>
        <p:txBody>
          <a:bodyPr/>
          <a:lstStyle/>
          <a:p>
            <a:fld id="{103620DE-B58E-B340-B971-AAB52B6A76F5}" type="datetimeFigureOut">
              <a:rPr kumimoji="1" lang="en-US" altLang="ja-JP" smtClean="0"/>
              <a:t>6/14/2019</a:t>
            </a:fld>
            <a:endParaRPr kumimoji="1" lang="ja-JP" altLang="en-US"/>
          </a:p>
        </p:txBody>
      </p:sp>
      <p:sp>
        <p:nvSpPr>
          <p:cNvPr id="8" name="フッター プレースホルダー 7">
            <a:extLst>
              <a:ext uri="{FF2B5EF4-FFF2-40B4-BE49-F238E27FC236}">
                <a16:creationId xmlns:a16="http://schemas.microsoft.com/office/drawing/2014/main" id="{1000B8BD-625B-7C42-8A3D-966C83343C3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5F3ABC8-E3FD-E242-884A-4EBB56FC9AD7}"/>
              </a:ext>
            </a:extLst>
          </p:cNvPr>
          <p:cNvSpPr>
            <a:spLocks noGrp="1"/>
          </p:cNvSpPr>
          <p:nvPr>
            <p:ph type="sldNum" sz="quarter" idx="12"/>
          </p:nvPr>
        </p:nvSpPr>
        <p:spPr/>
        <p:txBody>
          <a:bodyPr/>
          <a:lstStyle/>
          <a:p>
            <a:fld id="{96D69372-371F-0B47-92C5-500E4BB55382}" type="slidenum">
              <a:rPr kumimoji="1" lang="en-US" altLang="ja-JP" smtClean="0"/>
              <a:t>‹#›</a:t>
            </a:fld>
            <a:endParaRPr kumimoji="1" lang="ja-JP" altLang="en-US"/>
          </a:p>
        </p:txBody>
      </p:sp>
    </p:spTree>
    <p:extLst>
      <p:ext uri="{BB962C8B-B14F-4D97-AF65-F5344CB8AC3E}">
        <p14:creationId xmlns:p14="http://schemas.microsoft.com/office/powerpoint/2010/main" val="407555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4B43F4-9AD2-1F44-94CF-2932028D5FC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897F58B-E64C-874F-B6BA-3AD2C9946F2C}"/>
              </a:ext>
            </a:extLst>
          </p:cNvPr>
          <p:cNvSpPr>
            <a:spLocks noGrp="1"/>
          </p:cNvSpPr>
          <p:nvPr>
            <p:ph type="dt" sz="half" idx="10"/>
          </p:nvPr>
        </p:nvSpPr>
        <p:spPr/>
        <p:txBody>
          <a:bodyPr/>
          <a:lstStyle/>
          <a:p>
            <a:fld id="{103620DE-B58E-B340-B971-AAB52B6A76F5}" type="datetimeFigureOut">
              <a:rPr kumimoji="1" lang="en-US" altLang="ja-JP" smtClean="0"/>
              <a:t>6/14/2019</a:t>
            </a:fld>
            <a:endParaRPr kumimoji="1" lang="ja-JP" altLang="en-US"/>
          </a:p>
        </p:txBody>
      </p:sp>
      <p:sp>
        <p:nvSpPr>
          <p:cNvPr id="4" name="フッター プレースホルダー 3">
            <a:extLst>
              <a:ext uri="{FF2B5EF4-FFF2-40B4-BE49-F238E27FC236}">
                <a16:creationId xmlns:a16="http://schemas.microsoft.com/office/drawing/2014/main" id="{739F9827-88FF-B64D-8BAA-66302D9D216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E70F85F-1863-5B48-83E5-88CF552DBA5E}"/>
              </a:ext>
            </a:extLst>
          </p:cNvPr>
          <p:cNvSpPr>
            <a:spLocks noGrp="1"/>
          </p:cNvSpPr>
          <p:nvPr>
            <p:ph type="sldNum" sz="quarter" idx="12"/>
          </p:nvPr>
        </p:nvSpPr>
        <p:spPr/>
        <p:txBody>
          <a:bodyPr/>
          <a:lstStyle/>
          <a:p>
            <a:fld id="{96D69372-371F-0B47-92C5-500E4BB55382}" type="slidenum">
              <a:rPr kumimoji="1" lang="en-US" altLang="ja-JP" smtClean="0"/>
              <a:t>‹#›</a:t>
            </a:fld>
            <a:endParaRPr kumimoji="1" lang="ja-JP" altLang="en-US"/>
          </a:p>
        </p:txBody>
      </p:sp>
    </p:spTree>
    <p:extLst>
      <p:ext uri="{BB962C8B-B14F-4D97-AF65-F5344CB8AC3E}">
        <p14:creationId xmlns:p14="http://schemas.microsoft.com/office/powerpoint/2010/main" val="3827009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1B4BC0F-ABF5-0845-B526-19B10916C4C3}"/>
              </a:ext>
            </a:extLst>
          </p:cNvPr>
          <p:cNvSpPr>
            <a:spLocks noGrp="1"/>
          </p:cNvSpPr>
          <p:nvPr>
            <p:ph type="dt" sz="half" idx="10"/>
          </p:nvPr>
        </p:nvSpPr>
        <p:spPr/>
        <p:txBody>
          <a:bodyPr/>
          <a:lstStyle/>
          <a:p>
            <a:fld id="{103620DE-B58E-B340-B971-AAB52B6A76F5}" type="datetimeFigureOut">
              <a:rPr kumimoji="1" lang="en-US" altLang="ja-JP" smtClean="0"/>
              <a:t>6/14/2019</a:t>
            </a:fld>
            <a:endParaRPr kumimoji="1" lang="ja-JP" altLang="en-US"/>
          </a:p>
        </p:txBody>
      </p:sp>
      <p:sp>
        <p:nvSpPr>
          <p:cNvPr id="3" name="フッター プレースホルダー 2">
            <a:extLst>
              <a:ext uri="{FF2B5EF4-FFF2-40B4-BE49-F238E27FC236}">
                <a16:creationId xmlns:a16="http://schemas.microsoft.com/office/drawing/2014/main" id="{558E0101-9176-9D42-A0C8-7B0AE51BE59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BFDBF97-45F1-4344-9E55-1AA68B8F1D57}"/>
              </a:ext>
            </a:extLst>
          </p:cNvPr>
          <p:cNvSpPr>
            <a:spLocks noGrp="1"/>
          </p:cNvSpPr>
          <p:nvPr>
            <p:ph type="sldNum" sz="quarter" idx="12"/>
          </p:nvPr>
        </p:nvSpPr>
        <p:spPr/>
        <p:txBody>
          <a:bodyPr/>
          <a:lstStyle/>
          <a:p>
            <a:fld id="{96D69372-371F-0B47-92C5-500E4BB55382}" type="slidenum">
              <a:rPr kumimoji="1" lang="en-US" altLang="ja-JP" smtClean="0"/>
              <a:t>‹#›</a:t>
            </a:fld>
            <a:endParaRPr kumimoji="1" lang="ja-JP" altLang="en-US"/>
          </a:p>
        </p:txBody>
      </p:sp>
    </p:spTree>
    <p:extLst>
      <p:ext uri="{BB962C8B-B14F-4D97-AF65-F5344CB8AC3E}">
        <p14:creationId xmlns:p14="http://schemas.microsoft.com/office/powerpoint/2010/main" val="113172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1760D7-D05F-264B-B4C4-513E0DE4D425}"/>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D71CD99-8616-3749-95CC-C248E0A234A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298C9A1-9BE4-6845-BEEB-8BCF917EB48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1F73236-FD09-004B-B06C-4C2F354160BF}"/>
              </a:ext>
            </a:extLst>
          </p:cNvPr>
          <p:cNvSpPr>
            <a:spLocks noGrp="1"/>
          </p:cNvSpPr>
          <p:nvPr>
            <p:ph type="dt" sz="half" idx="10"/>
          </p:nvPr>
        </p:nvSpPr>
        <p:spPr/>
        <p:txBody>
          <a:bodyPr/>
          <a:lstStyle/>
          <a:p>
            <a:fld id="{103620DE-B58E-B340-B971-AAB52B6A76F5}" type="datetimeFigureOut">
              <a:rPr kumimoji="1" lang="en-US" altLang="ja-JP" smtClean="0"/>
              <a:t>6/14/2019</a:t>
            </a:fld>
            <a:endParaRPr kumimoji="1" lang="ja-JP" altLang="en-US"/>
          </a:p>
        </p:txBody>
      </p:sp>
      <p:sp>
        <p:nvSpPr>
          <p:cNvPr id="6" name="フッター プレースホルダー 5">
            <a:extLst>
              <a:ext uri="{FF2B5EF4-FFF2-40B4-BE49-F238E27FC236}">
                <a16:creationId xmlns:a16="http://schemas.microsoft.com/office/drawing/2014/main" id="{E2CE80FB-5B9F-C042-8089-984DFA3F1CF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AD15C4F-AB86-2347-A385-225B5B742EC3}"/>
              </a:ext>
            </a:extLst>
          </p:cNvPr>
          <p:cNvSpPr>
            <a:spLocks noGrp="1"/>
          </p:cNvSpPr>
          <p:nvPr>
            <p:ph type="sldNum" sz="quarter" idx="12"/>
          </p:nvPr>
        </p:nvSpPr>
        <p:spPr/>
        <p:txBody>
          <a:bodyPr/>
          <a:lstStyle/>
          <a:p>
            <a:fld id="{96D69372-371F-0B47-92C5-500E4BB55382}" type="slidenum">
              <a:rPr kumimoji="1" lang="en-US" altLang="ja-JP" smtClean="0"/>
              <a:t>‹#›</a:t>
            </a:fld>
            <a:endParaRPr kumimoji="1" lang="ja-JP" altLang="en-US"/>
          </a:p>
        </p:txBody>
      </p:sp>
    </p:spTree>
    <p:extLst>
      <p:ext uri="{BB962C8B-B14F-4D97-AF65-F5344CB8AC3E}">
        <p14:creationId xmlns:p14="http://schemas.microsoft.com/office/powerpoint/2010/main" val="78813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90EE24-AC4C-0C48-A061-E6BE759FC2A5}"/>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660A45E-7B5D-1D47-B989-C3E67D0F179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2E336A58-7F0E-864C-8F70-FF2C1703FA4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3A54765-A406-7E4E-A88D-D9593DAD74BA}"/>
              </a:ext>
            </a:extLst>
          </p:cNvPr>
          <p:cNvSpPr>
            <a:spLocks noGrp="1"/>
          </p:cNvSpPr>
          <p:nvPr>
            <p:ph type="dt" sz="half" idx="10"/>
          </p:nvPr>
        </p:nvSpPr>
        <p:spPr/>
        <p:txBody>
          <a:bodyPr/>
          <a:lstStyle/>
          <a:p>
            <a:fld id="{103620DE-B58E-B340-B971-AAB52B6A76F5}" type="datetimeFigureOut">
              <a:rPr kumimoji="1" lang="en-US" altLang="ja-JP" smtClean="0"/>
              <a:t>6/14/2019</a:t>
            </a:fld>
            <a:endParaRPr kumimoji="1" lang="ja-JP" altLang="en-US"/>
          </a:p>
        </p:txBody>
      </p:sp>
      <p:sp>
        <p:nvSpPr>
          <p:cNvPr id="6" name="フッター プレースホルダー 5">
            <a:extLst>
              <a:ext uri="{FF2B5EF4-FFF2-40B4-BE49-F238E27FC236}">
                <a16:creationId xmlns:a16="http://schemas.microsoft.com/office/drawing/2014/main" id="{48BAD2F7-E587-1548-A905-22DE2CB651B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84E7D64-C066-0C46-AED9-4049B611BA78}"/>
              </a:ext>
            </a:extLst>
          </p:cNvPr>
          <p:cNvSpPr>
            <a:spLocks noGrp="1"/>
          </p:cNvSpPr>
          <p:nvPr>
            <p:ph type="sldNum" sz="quarter" idx="12"/>
          </p:nvPr>
        </p:nvSpPr>
        <p:spPr/>
        <p:txBody>
          <a:bodyPr/>
          <a:lstStyle/>
          <a:p>
            <a:fld id="{96D69372-371F-0B47-92C5-500E4BB55382}" type="slidenum">
              <a:rPr kumimoji="1" lang="en-US" altLang="ja-JP" smtClean="0"/>
              <a:t>‹#›</a:t>
            </a:fld>
            <a:endParaRPr kumimoji="1" lang="ja-JP" altLang="en-US"/>
          </a:p>
        </p:txBody>
      </p:sp>
    </p:spTree>
    <p:extLst>
      <p:ext uri="{BB962C8B-B14F-4D97-AF65-F5344CB8AC3E}">
        <p14:creationId xmlns:p14="http://schemas.microsoft.com/office/powerpoint/2010/main" val="1353292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F09166D-5359-FC45-BCFC-65202FF204C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9CBA90-3A74-5B45-ADA4-B9729370080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80B4C1B-E790-B048-8E1A-2E822114B27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03620DE-B58E-B340-B971-AAB52B6A76F5}" type="datetimeFigureOut">
              <a:rPr kumimoji="1" lang="en-US" altLang="ja-JP" smtClean="0"/>
              <a:t>6/14/2019</a:t>
            </a:fld>
            <a:endParaRPr kumimoji="1" lang="ja-JP" altLang="en-US"/>
          </a:p>
        </p:txBody>
      </p:sp>
      <p:sp>
        <p:nvSpPr>
          <p:cNvPr id="5" name="フッター プレースホルダー 4">
            <a:extLst>
              <a:ext uri="{FF2B5EF4-FFF2-40B4-BE49-F238E27FC236}">
                <a16:creationId xmlns:a16="http://schemas.microsoft.com/office/drawing/2014/main" id="{2EE096E8-79CD-FB4D-AB02-68C14A4C16A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B0EE4F7-E66D-4A4A-BC03-CB80096E5E6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69372-371F-0B47-92C5-500E4BB55382}" type="slidenum">
              <a:rPr kumimoji="1" lang="en-US" altLang="ja-JP" smtClean="0"/>
              <a:t>‹#›</a:t>
            </a:fld>
            <a:endParaRPr kumimoji="1" lang="ja-JP" altLang="en-US"/>
          </a:p>
        </p:txBody>
      </p:sp>
    </p:spTree>
    <p:extLst>
      <p:ext uri="{BB962C8B-B14F-4D97-AF65-F5344CB8AC3E}">
        <p14:creationId xmlns:p14="http://schemas.microsoft.com/office/powerpoint/2010/main" val="825673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OV"/><Relationship Id="rId1" Type="http://schemas.microsoft.com/office/2007/relationships/media" Target="../media/media2.MOV"/><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57250"/>
            <a:ext cx="4703677"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1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タイトル 1">
            <a:extLst>
              <a:ext uri="{FF2B5EF4-FFF2-40B4-BE49-F238E27FC236}">
                <a16:creationId xmlns:a16="http://schemas.microsoft.com/office/drawing/2014/main" id="{300A13A9-91DE-2E4B-90F3-A1F24FF44184}"/>
              </a:ext>
            </a:extLst>
          </p:cNvPr>
          <p:cNvSpPr>
            <a:spLocks noGrp="1"/>
          </p:cNvSpPr>
          <p:nvPr>
            <p:ph type="ctrTitle"/>
          </p:nvPr>
        </p:nvSpPr>
        <p:spPr>
          <a:xfrm>
            <a:off x="4572000" y="1317440"/>
            <a:ext cx="4332289" cy="1226075"/>
          </a:xfrm>
        </p:spPr>
        <p:txBody>
          <a:bodyPr anchor="t">
            <a:noAutofit/>
          </a:bodyPr>
          <a:lstStyle/>
          <a:p>
            <a:pPr algn="l"/>
            <a:r>
              <a:rPr kumimoji="1" lang="en-US" altLang="ja-JP" sz="4400" dirty="0">
                <a:solidFill>
                  <a:srgbClr val="000000"/>
                </a:solidFill>
                <a:ea typeface="游ゴシック Light"/>
              </a:rPr>
              <a:t>MIRS1901 </a:t>
            </a:r>
            <a:br>
              <a:rPr lang="en-US" altLang="ja-JP" sz="4400" dirty="0">
                <a:solidFill>
                  <a:srgbClr val="000000"/>
                </a:solidFill>
                <a:ea typeface="游ゴシック Light"/>
              </a:rPr>
            </a:br>
            <a:r>
              <a:rPr kumimoji="1" lang="ja-JP" altLang="en-US" sz="4400" dirty="0">
                <a:solidFill>
                  <a:srgbClr val="000000"/>
                </a:solidFill>
                <a:ea typeface="游ゴシック Light"/>
              </a:rPr>
              <a:t>標準機製作報告</a:t>
            </a:r>
          </a:p>
        </p:txBody>
      </p:sp>
      <p:sp>
        <p:nvSpPr>
          <p:cNvPr id="3" name="字幕 2">
            <a:extLst>
              <a:ext uri="{FF2B5EF4-FFF2-40B4-BE49-F238E27FC236}">
                <a16:creationId xmlns:a16="http://schemas.microsoft.com/office/drawing/2014/main" id="{699F34D6-9113-7140-99C9-D269FC2046A1}"/>
              </a:ext>
            </a:extLst>
          </p:cNvPr>
          <p:cNvSpPr>
            <a:spLocks noGrp="1"/>
          </p:cNvSpPr>
          <p:nvPr>
            <p:ph type="subTitle" idx="1"/>
          </p:nvPr>
        </p:nvSpPr>
        <p:spPr>
          <a:xfrm>
            <a:off x="4291981" y="4314485"/>
            <a:ext cx="5027520" cy="2369599"/>
          </a:xfrm>
        </p:spPr>
        <p:txBody>
          <a:bodyPr vert="horz" lIns="68580" tIns="34290" rIns="68580" bIns="34290" rtlCol="0" anchor="b">
            <a:noAutofit/>
          </a:bodyPr>
          <a:lstStyle/>
          <a:p>
            <a:r>
              <a:rPr lang="ja-JP" altLang="en-US" sz="2200" u="sng" dirty="0">
                <a:solidFill>
                  <a:srgbClr val="000000"/>
                </a:solidFill>
                <a:ea typeface="游ゴシック"/>
              </a:rPr>
              <a:t>メンバー</a:t>
            </a:r>
            <a:endParaRPr lang="en-US" altLang="ja-JP" sz="2200" u="sng" dirty="0">
              <a:solidFill>
                <a:srgbClr val="000000"/>
              </a:solidFill>
              <a:ea typeface="游ゴシック"/>
            </a:endParaRPr>
          </a:p>
          <a:p>
            <a:r>
              <a:rPr lang="ja-JP" sz="2200" dirty="0">
                <a:ea typeface="+mn-lt"/>
                <a:cs typeface="+mn-lt"/>
              </a:rPr>
              <a:t>武田 光輝</a:t>
            </a:r>
            <a:r>
              <a:rPr lang="en-US" altLang="ja-JP" sz="2200" dirty="0">
                <a:ea typeface="+mn-lt"/>
                <a:cs typeface="+mn-lt"/>
              </a:rPr>
              <a:t>(PM)　</a:t>
            </a:r>
            <a:r>
              <a:rPr lang="en-US" sz="2200" dirty="0">
                <a:ea typeface="+mn-lt"/>
                <a:cs typeface="+mn-lt"/>
              </a:rPr>
              <a:t>野村 </a:t>
            </a:r>
            <a:r>
              <a:rPr lang="ja-JP" altLang="en-US" sz="2200" dirty="0">
                <a:ea typeface="+mn-lt"/>
                <a:cs typeface="+mn-lt"/>
              </a:rPr>
              <a:t>周平</a:t>
            </a:r>
            <a:r>
              <a:rPr lang="en-US" sz="2200" dirty="0">
                <a:ea typeface="+mn-lt"/>
                <a:cs typeface="+mn-lt"/>
              </a:rPr>
              <a:t>(TL)</a:t>
            </a:r>
            <a:endParaRPr lang="en-US" sz="2200" dirty="0">
              <a:ea typeface="游ゴシック" panose="020F0502020204030204"/>
            </a:endParaRPr>
          </a:p>
          <a:p>
            <a:r>
              <a:rPr lang="ja-JP" altLang="en-US" sz="2200" dirty="0">
                <a:ea typeface="+mn-lt"/>
                <a:cs typeface="+mn-lt"/>
              </a:rPr>
              <a:t>中村 敏渡　</a:t>
            </a:r>
            <a:r>
              <a:rPr lang="ja-JP" sz="2200" dirty="0">
                <a:ea typeface="+mn-lt"/>
                <a:cs typeface="+mn-lt"/>
              </a:rPr>
              <a:t>岩城 伶</a:t>
            </a:r>
            <a:endParaRPr lang="ja-JP" altLang="en-US" sz="2200" dirty="0">
              <a:ea typeface="游ゴシック"/>
            </a:endParaRPr>
          </a:p>
          <a:p>
            <a:r>
              <a:rPr lang="ja-JP" sz="2200" dirty="0">
                <a:ea typeface="+mn-lt"/>
                <a:cs typeface="+mn-lt"/>
              </a:rPr>
              <a:t>石井 涼真　</a:t>
            </a:r>
            <a:r>
              <a:rPr lang="ja-JP" altLang="en-US" sz="2200" dirty="0">
                <a:ea typeface="+mn-lt"/>
                <a:cs typeface="+mn-lt"/>
              </a:rPr>
              <a:t>狩野　剛　</a:t>
            </a:r>
            <a:r>
              <a:rPr lang="ja-JP" sz="2200" dirty="0">
                <a:ea typeface="+mn-lt"/>
                <a:cs typeface="+mn-lt"/>
              </a:rPr>
              <a:t>深澤 優里香</a:t>
            </a:r>
            <a:endParaRPr lang="ja-JP" sz="2200" dirty="0"/>
          </a:p>
          <a:p>
            <a:r>
              <a:rPr lang="ja-JP" sz="2200" dirty="0">
                <a:ea typeface="+mn-lt"/>
                <a:cs typeface="+mn-lt"/>
              </a:rPr>
              <a:t>佐藤 陸　</a:t>
            </a:r>
            <a:r>
              <a:rPr lang="ja-JP" altLang="en-US" sz="2200" dirty="0">
                <a:ea typeface="+mn-lt"/>
                <a:cs typeface="+mn-lt"/>
              </a:rPr>
              <a:t>沼田 優太</a:t>
            </a:r>
            <a:r>
              <a:rPr lang="en-US" altLang="ja-JP" sz="2200" dirty="0">
                <a:ea typeface="+mn-lt"/>
                <a:cs typeface="+mn-lt"/>
              </a:rPr>
              <a:t>(DM)</a:t>
            </a:r>
            <a:endParaRPr lang="ja-JP" sz="2200" dirty="0">
              <a:ea typeface="游ゴシック"/>
            </a:endParaRPr>
          </a:p>
          <a:p>
            <a:pPr algn="l"/>
            <a:endParaRPr lang="ja-JP" altLang="en-US" sz="2200" dirty="0">
              <a:ea typeface="游ゴシック"/>
            </a:endParaRPr>
          </a:p>
          <a:p>
            <a:pPr algn="l"/>
            <a:endParaRPr lang="en-US" altLang="ja-JP" sz="2200" dirty="0">
              <a:ea typeface="游ゴシック"/>
            </a:endParaRPr>
          </a:p>
        </p:txBody>
      </p:sp>
      <p:sp>
        <p:nvSpPr>
          <p:cNvPr id="1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227"/>
            <a:ext cx="4108564" cy="470763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Picture 4" descr="人, 室内 が含まれている画像&#10;&#10;非常に高い精度で生成された説明">
            <a:extLst>
              <a:ext uri="{FF2B5EF4-FFF2-40B4-BE49-F238E27FC236}">
                <a16:creationId xmlns:a16="http://schemas.microsoft.com/office/drawing/2014/main" id="{646305B2-5B71-4CD6-8FD9-0474D06DFFC6}"/>
              </a:ext>
            </a:extLst>
          </p:cNvPr>
          <p:cNvPicPr>
            <a:picLocks noChangeAspect="1"/>
          </p:cNvPicPr>
          <p:nvPr/>
        </p:nvPicPr>
        <p:blipFill rotWithShape="1">
          <a:blip r:embed="rId3">
            <a:alphaModFix/>
          </a:blip>
          <a:srcRect l="25357" r="9468" b="1"/>
          <a:stretch/>
        </p:blipFill>
        <p:spPr>
          <a:xfrm>
            <a:off x="1" y="1434778"/>
            <a:ext cx="3974012" cy="4573079"/>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472683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881934-8D34-B64C-ABC0-CBD5AD2BE128}"/>
              </a:ext>
            </a:extLst>
          </p:cNvPr>
          <p:cNvSpPr>
            <a:spLocks noGrp="1"/>
          </p:cNvSpPr>
          <p:nvPr>
            <p:ph type="title"/>
          </p:nvPr>
        </p:nvSpPr>
        <p:spPr/>
        <p:txBody>
          <a:bodyPr>
            <a:normAutofit/>
          </a:bodyPr>
          <a:lstStyle/>
          <a:p>
            <a:r>
              <a:rPr kumimoji="1" lang="ja-JP" altLang="en-US" dirty="0"/>
              <a:t>標準機統合試験</a:t>
            </a:r>
          </a:p>
        </p:txBody>
      </p:sp>
      <p:sp>
        <p:nvSpPr>
          <p:cNvPr id="3" name="TextBox 2">
            <a:extLst>
              <a:ext uri="{FF2B5EF4-FFF2-40B4-BE49-F238E27FC236}">
                <a16:creationId xmlns:a16="http://schemas.microsoft.com/office/drawing/2014/main" id="{29AC84E5-E2C0-402E-A0F7-92C937C4F575}"/>
              </a:ext>
            </a:extLst>
          </p:cNvPr>
          <p:cNvSpPr txBox="1"/>
          <p:nvPr/>
        </p:nvSpPr>
        <p:spPr>
          <a:xfrm>
            <a:off x="962611" y="3265325"/>
            <a:ext cx="8048252" cy="93102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lgn="l">
              <a:buFont typeface="Wingdings" pitchFamily="2" charset="2"/>
              <a:buChar char="l"/>
            </a:pPr>
            <a:r>
              <a:rPr lang="ja-JP" altLang="en-US" sz="2800" dirty="0">
                <a:ea typeface="游ゴシック"/>
              </a:rPr>
              <a:t>直流安定化電源から安定した電源をとって試験を行えるようにした</a:t>
            </a:r>
          </a:p>
        </p:txBody>
      </p:sp>
    </p:spTree>
    <p:extLst>
      <p:ext uri="{BB962C8B-B14F-4D97-AF65-F5344CB8AC3E}">
        <p14:creationId xmlns:p14="http://schemas.microsoft.com/office/powerpoint/2010/main" val="440043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6B9484-8704-478E-B820-EDA3FAFF7FED}"/>
              </a:ext>
            </a:extLst>
          </p:cNvPr>
          <p:cNvSpPr txBox="1"/>
          <p:nvPr/>
        </p:nvSpPr>
        <p:spPr>
          <a:xfrm>
            <a:off x="1300" y="458501"/>
            <a:ext cx="9142700"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ja-JP" altLang="en-US" sz="2800" dirty="0">
                <a:ea typeface="游ゴシック"/>
              </a:rPr>
              <a:t>直進制御（P:7.0　I:0　D:75.0）</a:t>
            </a:r>
          </a:p>
        </p:txBody>
      </p:sp>
      <p:pic>
        <p:nvPicPr>
          <p:cNvPr id="2" name="AD000235-FADD-4F33-A077-807D27CD1338.MOV">
            <a:hlinkClick r:id="" action="ppaction://media"/>
            <a:extLst>
              <a:ext uri="{FF2B5EF4-FFF2-40B4-BE49-F238E27FC236}">
                <a16:creationId xmlns:a16="http://schemas.microsoft.com/office/drawing/2014/main" id="{E678573B-A07B-5A43-A8CD-B95D281C5DB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248794"/>
            <a:ext cx="9142700" cy="5150705"/>
          </a:xfrm>
          <a:prstGeom prst="rect">
            <a:avLst/>
          </a:prstGeom>
        </p:spPr>
      </p:pic>
    </p:spTree>
    <p:extLst>
      <p:ext uri="{BB962C8B-B14F-4D97-AF65-F5344CB8AC3E}">
        <p14:creationId xmlns:p14="http://schemas.microsoft.com/office/powerpoint/2010/main" val="411224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6B9484-8704-478E-B820-EDA3FAFF7FED}"/>
              </a:ext>
            </a:extLst>
          </p:cNvPr>
          <p:cNvSpPr txBox="1"/>
          <p:nvPr/>
        </p:nvSpPr>
        <p:spPr>
          <a:xfrm>
            <a:off x="1300" y="103441"/>
            <a:ext cx="9142700"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ja-JP" altLang="en-US" sz="2800" dirty="0">
                <a:ea typeface="游ゴシック"/>
              </a:rPr>
              <a:t>回転制御（P:2.0）</a:t>
            </a:r>
          </a:p>
        </p:txBody>
      </p:sp>
      <p:pic>
        <p:nvPicPr>
          <p:cNvPr id="3" name="A40F73B3-97F7-46D0-9B1A-413DE070F836.MOV">
            <a:hlinkClick r:id="" action="ppaction://media"/>
            <a:extLst>
              <a:ext uri="{FF2B5EF4-FFF2-40B4-BE49-F238E27FC236}">
                <a16:creationId xmlns:a16="http://schemas.microsoft.com/office/drawing/2014/main" id="{1773B38F-9099-C64F-9E04-4BFDA9C80BF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812757" y="509753"/>
            <a:ext cx="3518486" cy="6244806"/>
          </a:xfrm>
          <a:prstGeom prst="rect">
            <a:avLst/>
          </a:prstGeom>
        </p:spPr>
      </p:pic>
    </p:spTree>
    <p:extLst>
      <p:ext uri="{BB962C8B-B14F-4D97-AF65-F5344CB8AC3E}">
        <p14:creationId xmlns:p14="http://schemas.microsoft.com/office/powerpoint/2010/main" val="54233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3366A08-2835-954E-A6AA-AF7689AD57E4}"/>
              </a:ext>
            </a:extLst>
          </p:cNvPr>
          <p:cNvSpPr txBox="1"/>
          <p:nvPr/>
        </p:nvSpPr>
        <p:spPr>
          <a:xfrm>
            <a:off x="964804" y="3236689"/>
            <a:ext cx="7703447" cy="954107"/>
          </a:xfrm>
          <a:prstGeom prst="rect">
            <a:avLst/>
          </a:prstGeom>
          <a:noFill/>
        </p:spPr>
        <p:txBody>
          <a:bodyPr wrap="square" rtlCol="0">
            <a:spAutoFit/>
          </a:bodyPr>
          <a:lstStyle/>
          <a:p>
            <a:pPr marL="342900" indent="-342900" algn="l">
              <a:buFont typeface="Wingdings" pitchFamily="2" charset="2"/>
              <a:buChar char="l"/>
            </a:pPr>
            <a:r>
              <a:rPr lang="ja-JP" altLang="en-US" sz="2800" dirty="0"/>
              <a:t>ミスによって作業が滞ってしまうことが多く、全体として製作に時間がかかってしまった</a:t>
            </a:r>
            <a:endParaRPr lang="en-US" altLang="ja-JP" sz="2800" dirty="0"/>
          </a:p>
        </p:txBody>
      </p:sp>
      <p:sp>
        <p:nvSpPr>
          <p:cNvPr id="8" name="タイトル 1">
            <a:extLst>
              <a:ext uri="{FF2B5EF4-FFF2-40B4-BE49-F238E27FC236}">
                <a16:creationId xmlns:a16="http://schemas.microsoft.com/office/drawing/2014/main" id="{A3165718-166E-3042-9733-D39914492ED1}"/>
              </a:ext>
            </a:extLst>
          </p:cNvPr>
          <p:cNvSpPr>
            <a:spLocks noGrp="1"/>
          </p:cNvSpPr>
          <p:nvPr/>
        </p:nvSpPr>
        <p:spPr>
          <a:xfrm>
            <a:off x="628650" y="581630"/>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ja-JP" altLang="en-US" dirty="0"/>
              <a:t>まとめ</a:t>
            </a:r>
          </a:p>
        </p:txBody>
      </p:sp>
    </p:spTree>
    <p:extLst>
      <p:ext uri="{BB962C8B-B14F-4D97-AF65-F5344CB8AC3E}">
        <p14:creationId xmlns:p14="http://schemas.microsoft.com/office/powerpoint/2010/main" val="2103326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3366A08-2835-954E-A6AA-AF7689AD57E4}"/>
              </a:ext>
            </a:extLst>
          </p:cNvPr>
          <p:cNvSpPr txBox="1"/>
          <p:nvPr/>
        </p:nvSpPr>
        <p:spPr>
          <a:xfrm>
            <a:off x="902353" y="3429000"/>
            <a:ext cx="7339294" cy="954107"/>
          </a:xfrm>
          <a:prstGeom prst="rect">
            <a:avLst/>
          </a:prstGeom>
          <a:noFill/>
        </p:spPr>
        <p:txBody>
          <a:bodyPr wrap="square" rtlCol="0">
            <a:spAutoFit/>
          </a:bodyPr>
          <a:lstStyle/>
          <a:p>
            <a:pPr marL="342900" indent="-342900" algn="l">
              <a:buFont typeface="Wingdings" pitchFamily="2" charset="2"/>
              <a:buChar char="l"/>
            </a:pPr>
            <a:r>
              <a:rPr lang="ja-JP" altLang="en-US" sz="2800" dirty="0"/>
              <a:t>それぞれの作業がどこまで進んでいるかを各自がしっかりと把握しておく</a:t>
            </a:r>
            <a:endParaRPr lang="en-US" altLang="ja-JP" sz="2800" dirty="0"/>
          </a:p>
        </p:txBody>
      </p:sp>
      <p:sp>
        <p:nvSpPr>
          <p:cNvPr id="8" name="タイトル 1">
            <a:extLst>
              <a:ext uri="{FF2B5EF4-FFF2-40B4-BE49-F238E27FC236}">
                <a16:creationId xmlns:a16="http://schemas.microsoft.com/office/drawing/2014/main" id="{A3165718-166E-3042-9733-D39914492ED1}"/>
              </a:ext>
            </a:extLst>
          </p:cNvPr>
          <p:cNvSpPr>
            <a:spLocks noGrp="1"/>
          </p:cNvSpPr>
          <p:nvPr/>
        </p:nvSpPr>
        <p:spPr>
          <a:xfrm>
            <a:off x="628650" y="764857"/>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これから</a:t>
            </a:r>
            <a:endParaRPr kumimoji="1" lang="ja-JP" altLang="en-US" dirty="0"/>
          </a:p>
        </p:txBody>
      </p:sp>
    </p:spTree>
    <p:extLst>
      <p:ext uri="{BB962C8B-B14F-4D97-AF65-F5344CB8AC3E}">
        <p14:creationId xmlns:p14="http://schemas.microsoft.com/office/powerpoint/2010/main" val="267029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086D4B-D4F4-8743-B4CA-55EB86188E10}"/>
              </a:ext>
            </a:extLst>
          </p:cNvPr>
          <p:cNvSpPr>
            <a:spLocks noGrp="1"/>
          </p:cNvSpPr>
          <p:nvPr>
            <p:ph type="title"/>
          </p:nvPr>
        </p:nvSpPr>
        <p:spPr>
          <a:xfrm>
            <a:off x="628650" y="320184"/>
            <a:ext cx="7886700" cy="1325563"/>
          </a:xfrm>
        </p:spPr>
        <p:txBody>
          <a:bodyPr/>
          <a:lstStyle/>
          <a:p>
            <a:r>
              <a:rPr kumimoji="1" lang="en-US" altLang="ja-JP"/>
              <a:t>Arduino</a:t>
            </a:r>
            <a:endParaRPr kumimoji="1" lang="ja-JP" altLang="en-US"/>
          </a:p>
        </p:txBody>
      </p:sp>
      <p:sp>
        <p:nvSpPr>
          <p:cNvPr id="5" name="テキスト ボックス 4">
            <a:extLst>
              <a:ext uri="{FF2B5EF4-FFF2-40B4-BE49-F238E27FC236}">
                <a16:creationId xmlns:a16="http://schemas.microsoft.com/office/drawing/2014/main" id="{3C60F666-5609-DE49-B7DF-1B3682257792}"/>
              </a:ext>
            </a:extLst>
          </p:cNvPr>
          <p:cNvSpPr txBox="1"/>
          <p:nvPr/>
        </p:nvSpPr>
        <p:spPr>
          <a:xfrm>
            <a:off x="882205" y="1393000"/>
            <a:ext cx="3943350" cy="646331"/>
          </a:xfrm>
          <a:prstGeom prst="rect">
            <a:avLst/>
          </a:prstGeom>
          <a:noFill/>
        </p:spPr>
        <p:txBody>
          <a:bodyPr wrap="square" rtlCol="0" anchor="ctr">
            <a:spAutoFit/>
          </a:bodyPr>
          <a:lstStyle/>
          <a:p>
            <a:r>
              <a:rPr lang="ja-JP" altLang="en-US" sz="3600" dirty="0">
                <a:solidFill>
                  <a:srgbClr val="FF0000"/>
                </a:solidFill>
                <a:ea typeface="游ゴシック"/>
              </a:rPr>
              <a:t>くふうしたこと</a:t>
            </a:r>
          </a:p>
        </p:txBody>
      </p:sp>
      <p:sp>
        <p:nvSpPr>
          <p:cNvPr id="3" name="TextBox 2">
            <a:extLst>
              <a:ext uri="{FF2B5EF4-FFF2-40B4-BE49-F238E27FC236}">
                <a16:creationId xmlns:a16="http://schemas.microsoft.com/office/drawing/2014/main" id="{C5C883AC-263D-4A2C-8E28-ED9416A9F38F}"/>
              </a:ext>
            </a:extLst>
          </p:cNvPr>
          <p:cNvSpPr txBox="1"/>
          <p:nvPr/>
        </p:nvSpPr>
        <p:spPr>
          <a:xfrm>
            <a:off x="962912" y="2427558"/>
            <a:ext cx="7886700" cy="93102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buFont typeface="Wingdings" pitchFamily="2" charset="2"/>
              <a:buChar char="l"/>
            </a:pPr>
            <a:r>
              <a:rPr lang="ja-JP" altLang="en-US" sz="2800" dirty="0">
                <a:ea typeface="游ゴシック"/>
              </a:rPr>
              <a:t>エンコーダのフタが外れやすかったため、少し切った</a:t>
            </a:r>
          </a:p>
        </p:txBody>
      </p:sp>
      <p:pic>
        <p:nvPicPr>
          <p:cNvPr id="4" name="Picture 5" descr="室内 が含まれている画像&#10;&#10;非常に高い精度で生成された説明">
            <a:extLst>
              <a:ext uri="{FF2B5EF4-FFF2-40B4-BE49-F238E27FC236}">
                <a16:creationId xmlns:a16="http://schemas.microsoft.com/office/drawing/2014/main" id="{AEB38107-6E95-4BE2-AABA-921F5E5BC874}"/>
              </a:ext>
            </a:extLst>
          </p:cNvPr>
          <p:cNvPicPr>
            <a:picLocks noChangeAspect="1"/>
          </p:cNvPicPr>
          <p:nvPr/>
        </p:nvPicPr>
        <p:blipFill>
          <a:blip r:embed="rId2"/>
          <a:stretch>
            <a:fillRect/>
          </a:stretch>
        </p:blipFill>
        <p:spPr>
          <a:xfrm>
            <a:off x="1340763" y="4140393"/>
            <a:ext cx="3484792" cy="2452111"/>
          </a:xfrm>
          <a:prstGeom prst="rect">
            <a:avLst/>
          </a:prstGeom>
        </p:spPr>
      </p:pic>
      <p:sp>
        <p:nvSpPr>
          <p:cNvPr id="7" name="TextBox 6">
            <a:extLst>
              <a:ext uri="{FF2B5EF4-FFF2-40B4-BE49-F238E27FC236}">
                <a16:creationId xmlns:a16="http://schemas.microsoft.com/office/drawing/2014/main" id="{B55FF554-CF4B-490A-A28F-0A864987388B}"/>
              </a:ext>
            </a:extLst>
          </p:cNvPr>
          <p:cNvSpPr txBox="1"/>
          <p:nvPr/>
        </p:nvSpPr>
        <p:spPr>
          <a:xfrm>
            <a:off x="962912" y="3499419"/>
            <a:ext cx="6363204"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buFont typeface="Wingdings" pitchFamily="2" charset="2"/>
              <a:buChar char="l"/>
            </a:pPr>
            <a:r>
              <a:rPr lang="ja-JP" altLang="en-US" sz="2800" dirty="0">
                <a:ea typeface="游ゴシック"/>
              </a:rPr>
              <a:t>確認しやすい配線を心がけた</a:t>
            </a:r>
          </a:p>
        </p:txBody>
      </p:sp>
      <p:pic>
        <p:nvPicPr>
          <p:cNvPr id="8" name="Picture 8" descr="電子機器, 回路 が含まれている画像&#10;&#10;非常に高い精度で生成された説明">
            <a:extLst>
              <a:ext uri="{FF2B5EF4-FFF2-40B4-BE49-F238E27FC236}">
                <a16:creationId xmlns:a16="http://schemas.microsoft.com/office/drawing/2014/main" id="{43D3AE99-02EA-4147-B02A-B0977B7B962E}"/>
              </a:ext>
            </a:extLst>
          </p:cNvPr>
          <p:cNvPicPr>
            <a:picLocks noChangeAspect="1"/>
          </p:cNvPicPr>
          <p:nvPr/>
        </p:nvPicPr>
        <p:blipFill rotWithShape="1">
          <a:blip r:embed="rId3"/>
          <a:srcRect t="-353" r="4967" b="5102"/>
          <a:stretch/>
        </p:blipFill>
        <p:spPr>
          <a:xfrm rot="5400000">
            <a:off x="5697570" y="3774724"/>
            <a:ext cx="2452110" cy="3183449"/>
          </a:xfrm>
          <a:prstGeom prst="rect">
            <a:avLst/>
          </a:prstGeom>
        </p:spPr>
      </p:pic>
    </p:spTree>
    <p:extLst>
      <p:ext uri="{BB962C8B-B14F-4D97-AF65-F5344CB8AC3E}">
        <p14:creationId xmlns:p14="http://schemas.microsoft.com/office/powerpoint/2010/main" val="1120359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086D4B-D4F4-8743-B4CA-55EB86188E10}"/>
              </a:ext>
            </a:extLst>
          </p:cNvPr>
          <p:cNvSpPr>
            <a:spLocks noGrp="1"/>
          </p:cNvSpPr>
          <p:nvPr>
            <p:ph type="title"/>
          </p:nvPr>
        </p:nvSpPr>
        <p:spPr>
          <a:xfrm>
            <a:off x="628650" y="304334"/>
            <a:ext cx="7886700" cy="1325563"/>
          </a:xfrm>
        </p:spPr>
        <p:txBody>
          <a:bodyPr/>
          <a:lstStyle/>
          <a:p>
            <a:r>
              <a:rPr kumimoji="1" lang="en-US" altLang="ja-JP"/>
              <a:t>Arduino</a:t>
            </a:r>
            <a:endParaRPr kumimoji="1" lang="ja-JP" altLang="en-US"/>
          </a:p>
        </p:txBody>
      </p:sp>
      <p:sp>
        <p:nvSpPr>
          <p:cNvPr id="5" name="テキスト ボックス 4">
            <a:extLst>
              <a:ext uri="{FF2B5EF4-FFF2-40B4-BE49-F238E27FC236}">
                <a16:creationId xmlns:a16="http://schemas.microsoft.com/office/drawing/2014/main" id="{3C60F666-5609-DE49-B7DF-1B3682257792}"/>
              </a:ext>
            </a:extLst>
          </p:cNvPr>
          <p:cNvSpPr txBox="1"/>
          <p:nvPr/>
        </p:nvSpPr>
        <p:spPr>
          <a:xfrm>
            <a:off x="628650" y="2221193"/>
            <a:ext cx="2137896" cy="392415"/>
          </a:xfrm>
          <a:prstGeom prst="rect">
            <a:avLst/>
          </a:prstGeom>
          <a:noFill/>
        </p:spPr>
        <p:txBody>
          <a:bodyPr wrap="square" rtlCol="0" anchor="ctr">
            <a:spAutoFit/>
          </a:bodyPr>
          <a:lstStyle/>
          <a:p>
            <a:pPr algn="ctr"/>
            <a:endParaRPr lang="ja-JP" altLang="en-US" sz="2100">
              <a:ea typeface="游ゴシック"/>
            </a:endParaRPr>
          </a:p>
        </p:txBody>
      </p:sp>
      <p:sp>
        <p:nvSpPr>
          <p:cNvPr id="3" name="テキスト ボックス 4">
            <a:extLst>
              <a:ext uri="{FF2B5EF4-FFF2-40B4-BE49-F238E27FC236}">
                <a16:creationId xmlns:a16="http://schemas.microsoft.com/office/drawing/2014/main" id="{04FED049-2CFE-9247-9B43-33B6D8FC8846}"/>
              </a:ext>
            </a:extLst>
          </p:cNvPr>
          <p:cNvSpPr txBox="1"/>
          <p:nvPr/>
        </p:nvSpPr>
        <p:spPr>
          <a:xfrm>
            <a:off x="939328" y="1406207"/>
            <a:ext cx="3632672" cy="646331"/>
          </a:xfrm>
          <a:prstGeom prst="rect">
            <a:avLst/>
          </a:prstGeom>
          <a:noFill/>
        </p:spPr>
        <p:txBody>
          <a:bodyPr wrap="square" rtlCol="0" anchor="ctr">
            <a:spAutoFit/>
          </a:bodyPr>
          <a:lstStyle/>
          <a:p>
            <a:r>
              <a:rPr lang="ja-JP" altLang="en-US" sz="3600" dirty="0">
                <a:solidFill>
                  <a:srgbClr val="FF0000"/>
                </a:solidFill>
                <a:ea typeface="游ゴシック"/>
              </a:rPr>
              <a:t>不具合・反省点</a:t>
            </a:r>
          </a:p>
        </p:txBody>
      </p:sp>
      <p:sp>
        <p:nvSpPr>
          <p:cNvPr id="4" name="テキスト ボックス 3">
            <a:extLst>
              <a:ext uri="{FF2B5EF4-FFF2-40B4-BE49-F238E27FC236}">
                <a16:creationId xmlns:a16="http://schemas.microsoft.com/office/drawing/2014/main" id="{F76E1A11-E5FF-544E-8C77-5B392ED37720}"/>
              </a:ext>
            </a:extLst>
          </p:cNvPr>
          <p:cNvSpPr txBox="1"/>
          <p:nvPr/>
        </p:nvSpPr>
        <p:spPr>
          <a:xfrm>
            <a:off x="963131" y="3414398"/>
            <a:ext cx="4710206" cy="2246769"/>
          </a:xfrm>
          <a:prstGeom prst="rect">
            <a:avLst/>
          </a:prstGeom>
          <a:noFill/>
        </p:spPr>
        <p:txBody>
          <a:bodyPr wrap="square" rtlCol="0">
            <a:spAutoFit/>
          </a:bodyPr>
          <a:lstStyle/>
          <a:p>
            <a:pPr marL="342900" indent="-342900">
              <a:buFont typeface="Wingdings" pitchFamily="2" charset="2"/>
              <a:buChar char="l"/>
            </a:pPr>
            <a:r>
              <a:rPr lang="ja-JP" altLang="en-US" sz="2800" dirty="0"/>
              <a:t>配線をわかりやすくしようと図に起こしたため、予想以上に時間がかかってしまった</a:t>
            </a:r>
          </a:p>
          <a:p>
            <a:pPr marL="342900" indent="-342900" algn="l">
              <a:buFont typeface="Wingdings" pitchFamily="2" charset="2"/>
              <a:buChar char="l"/>
            </a:pPr>
            <a:endParaRPr lang="ja-JP" altLang="en-US" sz="2800" dirty="0"/>
          </a:p>
        </p:txBody>
      </p:sp>
      <p:pic>
        <p:nvPicPr>
          <p:cNvPr id="8" name="図 7">
            <a:extLst>
              <a:ext uri="{FF2B5EF4-FFF2-40B4-BE49-F238E27FC236}">
                <a16:creationId xmlns:a16="http://schemas.microsoft.com/office/drawing/2014/main" id="{C643F3CF-E348-A246-B186-B9BD2FAB9FA2}"/>
              </a:ext>
            </a:extLst>
          </p:cNvPr>
          <p:cNvPicPr>
            <a:picLocks noChangeAspect="1"/>
          </p:cNvPicPr>
          <p:nvPr/>
        </p:nvPicPr>
        <p:blipFill rotWithShape="1">
          <a:blip r:embed="rId2"/>
          <a:srcRect t="5871" r="2435" b="24066"/>
          <a:stretch/>
        </p:blipFill>
        <p:spPr>
          <a:xfrm rot="5400000">
            <a:off x="5541878" y="2557882"/>
            <a:ext cx="3358293" cy="3469746"/>
          </a:xfrm>
          <a:prstGeom prst="rect">
            <a:avLst/>
          </a:prstGeom>
        </p:spPr>
      </p:pic>
    </p:spTree>
    <p:extLst>
      <p:ext uri="{BB962C8B-B14F-4D97-AF65-F5344CB8AC3E}">
        <p14:creationId xmlns:p14="http://schemas.microsoft.com/office/powerpoint/2010/main" val="3349844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5E827A-E41E-41F3-AED3-1A9C470C723C}"/>
              </a:ext>
            </a:extLst>
          </p:cNvPr>
          <p:cNvSpPr txBox="1"/>
          <p:nvPr/>
        </p:nvSpPr>
        <p:spPr>
          <a:xfrm>
            <a:off x="956959" y="3168652"/>
            <a:ext cx="7230082" cy="179279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lgn="l">
              <a:buFont typeface="Wingdings" pitchFamily="2" charset="2"/>
              <a:buChar char="l"/>
            </a:pPr>
            <a:r>
              <a:rPr lang="ja-JP" altLang="en-US" sz="2800" dirty="0">
                <a:ea typeface="游ゴシック"/>
              </a:rPr>
              <a:t>Mozcを導入したことにより、より入力がしやすくなった</a:t>
            </a:r>
          </a:p>
          <a:p>
            <a:endParaRPr lang="ja-JP" altLang="en-US" sz="2800" dirty="0">
              <a:ea typeface="游ゴシック"/>
            </a:endParaRPr>
          </a:p>
          <a:p>
            <a:pPr marL="342900" indent="-342900">
              <a:buFont typeface="Wingdings" pitchFamily="2" charset="2"/>
              <a:buChar char="l"/>
            </a:pPr>
            <a:r>
              <a:rPr lang="ja-JP" altLang="en-US" sz="2800" dirty="0">
                <a:ea typeface="游ゴシック"/>
              </a:rPr>
              <a:t>VNC ViewerでスマホからGUIで操作</a:t>
            </a:r>
          </a:p>
        </p:txBody>
      </p:sp>
      <p:sp>
        <p:nvSpPr>
          <p:cNvPr id="4" name="テキスト ボックス 4">
            <a:extLst>
              <a:ext uri="{FF2B5EF4-FFF2-40B4-BE49-F238E27FC236}">
                <a16:creationId xmlns:a16="http://schemas.microsoft.com/office/drawing/2014/main" id="{6A4EF827-FE97-433A-933B-3390B9B7CD99}"/>
              </a:ext>
            </a:extLst>
          </p:cNvPr>
          <p:cNvSpPr txBox="1"/>
          <p:nvPr/>
        </p:nvSpPr>
        <p:spPr>
          <a:xfrm>
            <a:off x="781050" y="1603949"/>
            <a:ext cx="3637710" cy="646331"/>
          </a:xfrm>
          <a:prstGeom prst="rect">
            <a:avLst/>
          </a:prstGeom>
          <a:noFill/>
        </p:spPr>
        <p:txBody>
          <a:bodyPr wrap="square" rtlCol="0" anchor="ctr">
            <a:spAutoFit/>
          </a:bodyPr>
          <a:lstStyle/>
          <a:p>
            <a:pPr algn="ctr"/>
            <a:r>
              <a:rPr lang="ja-JP" altLang="en-US" sz="3600" dirty="0">
                <a:solidFill>
                  <a:srgbClr val="FF0000"/>
                </a:solidFill>
                <a:ea typeface="游ゴシック"/>
              </a:rPr>
              <a:t>くふうしたこと</a:t>
            </a:r>
          </a:p>
        </p:txBody>
      </p:sp>
      <p:sp>
        <p:nvSpPr>
          <p:cNvPr id="8" name="タイトル 1">
            <a:extLst>
              <a:ext uri="{FF2B5EF4-FFF2-40B4-BE49-F238E27FC236}">
                <a16:creationId xmlns:a16="http://schemas.microsoft.com/office/drawing/2014/main" id="{4A435B13-46F7-994E-8F02-383CE77CA387}"/>
              </a:ext>
            </a:extLst>
          </p:cNvPr>
          <p:cNvSpPr txBox="1">
            <a:spLocks/>
          </p:cNvSpPr>
          <p:nvPr/>
        </p:nvSpPr>
        <p:spPr>
          <a:xfrm>
            <a:off x="628650" y="481982"/>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a:t>Raspberry Pi</a:t>
            </a:r>
            <a:endParaRPr lang="ja-JP" altLang="en-US"/>
          </a:p>
        </p:txBody>
      </p:sp>
    </p:spTree>
    <p:extLst>
      <p:ext uri="{BB962C8B-B14F-4D97-AF65-F5344CB8AC3E}">
        <p14:creationId xmlns:p14="http://schemas.microsoft.com/office/powerpoint/2010/main" val="942086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951E44-E1CC-4112-B4D1-0CA0E92E27B0}"/>
              </a:ext>
            </a:extLst>
          </p:cNvPr>
          <p:cNvSpPr txBox="1"/>
          <p:nvPr/>
        </p:nvSpPr>
        <p:spPr>
          <a:xfrm>
            <a:off x="969368" y="3211164"/>
            <a:ext cx="7484611" cy="136191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lgn="l">
              <a:buFont typeface="Wingdings" pitchFamily="2" charset="2"/>
              <a:buChar char="l"/>
            </a:pPr>
            <a:r>
              <a:rPr lang="ja-JP" altLang="en-US" sz="2800" dirty="0">
                <a:ea typeface="游ゴシック"/>
              </a:rPr>
              <a:t>一度SDを折ってしまった</a:t>
            </a:r>
          </a:p>
          <a:p>
            <a:r>
              <a:rPr lang="ja-JP" altLang="en-US" sz="2800" dirty="0">
                <a:ea typeface="游ゴシック"/>
              </a:rPr>
              <a:t>　　</a:t>
            </a:r>
            <a:r>
              <a:rPr lang="ja-JP" altLang="en-US" sz="2800" u="sng" dirty="0">
                <a:solidFill>
                  <a:schemeClr val="accent1"/>
                </a:solidFill>
                <a:ea typeface="游ゴシック"/>
              </a:rPr>
              <a:t>→物理的作業をする際にはSDカードは外しておく</a:t>
            </a:r>
          </a:p>
        </p:txBody>
      </p:sp>
      <p:sp>
        <p:nvSpPr>
          <p:cNvPr id="12" name="テキスト ボックス 4">
            <a:extLst>
              <a:ext uri="{FF2B5EF4-FFF2-40B4-BE49-F238E27FC236}">
                <a16:creationId xmlns:a16="http://schemas.microsoft.com/office/drawing/2014/main" id="{0F9637FF-4EDB-0D4C-B31E-DDD370F32758}"/>
              </a:ext>
            </a:extLst>
          </p:cNvPr>
          <p:cNvSpPr txBox="1"/>
          <p:nvPr/>
        </p:nvSpPr>
        <p:spPr>
          <a:xfrm>
            <a:off x="969368" y="1631214"/>
            <a:ext cx="4089587" cy="646331"/>
          </a:xfrm>
          <a:prstGeom prst="rect">
            <a:avLst/>
          </a:prstGeom>
          <a:noFill/>
        </p:spPr>
        <p:txBody>
          <a:bodyPr wrap="square" rtlCol="0" anchor="ctr">
            <a:spAutoFit/>
          </a:bodyPr>
          <a:lstStyle/>
          <a:p>
            <a:r>
              <a:rPr lang="ja-JP" altLang="en-US" sz="3600" dirty="0">
                <a:solidFill>
                  <a:srgbClr val="FF0000"/>
                </a:solidFill>
                <a:ea typeface="游ゴシック"/>
              </a:rPr>
              <a:t>不具合・反省点</a:t>
            </a:r>
          </a:p>
        </p:txBody>
      </p:sp>
      <p:sp>
        <p:nvSpPr>
          <p:cNvPr id="13" name="テキスト ボックス 12">
            <a:extLst>
              <a:ext uri="{FF2B5EF4-FFF2-40B4-BE49-F238E27FC236}">
                <a16:creationId xmlns:a16="http://schemas.microsoft.com/office/drawing/2014/main" id="{7B59CF33-5A26-CD4A-8EE5-F4EE145F1842}"/>
              </a:ext>
            </a:extLst>
          </p:cNvPr>
          <p:cNvSpPr txBox="1"/>
          <p:nvPr/>
        </p:nvSpPr>
        <p:spPr>
          <a:xfrm>
            <a:off x="969368" y="5219405"/>
            <a:ext cx="5712908" cy="523220"/>
          </a:xfrm>
          <a:prstGeom prst="rect">
            <a:avLst/>
          </a:prstGeom>
          <a:noFill/>
        </p:spPr>
        <p:txBody>
          <a:bodyPr wrap="square" rtlCol="0">
            <a:spAutoFit/>
          </a:bodyPr>
          <a:lstStyle/>
          <a:p>
            <a:pPr marL="342900" indent="-342900" algn="l">
              <a:buFont typeface="Wingdings" pitchFamily="2" charset="2"/>
              <a:buChar char="l"/>
            </a:pPr>
            <a:r>
              <a:rPr lang="ja-JP" altLang="en-US" sz="2800" dirty="0"/>
              <a:t>導線の被覆を焦がしてしまった</a:t>
            </a:r>
          </a:p>
        </p:txBody>
      </p:sp>
      <p:sp>
        <p:nvSpPr>
          <p:cNvPr id="6" name="タイトル 1">
            <a:extLst>
              <a:ext uri="{FF2B5EF4-FFF2-40B4-BE49-F238E27FC236}">
                <a16:creationId xmlns:a16="http://schemas.microsoft.com/office/drawing/2014/main" id="{F3B5D3D8-A835-ED40-A71D-47AEDA927BF9}"/>
              </a:ext>
            </a:extLst>
          </p:cNvPr>
          <p:cNvSpPr txBox="1">
            <a:spLocks/>
          </p:cNvSpPr>
          <p:nvPr/>
        </p:nvSpPr>
        <p:spPr>
          <a:xfrm>
            <a:off x="628650" y="45259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t>Raspberry Pi</a:t>
            </a:r>
            <a:endParaRPr lang="ja-JP" altLang="en-US" dirty="0"/>
          </a:p>
        </p:txBody>
      </p:sp>
    </p:spTree>
    <p:extLst>
      <p:ext uri="{BB962C8B-B14F-4D97-AF65-F5344CB8AC3E}">
        <p14:creationId xmlns:p14="http://schemas.microsoft.com/office/powerpoint/2010/main" val="2174927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DC1087-F19A-5145-A423-2B12C7D1A046}"/>
              </a:ext>
            </a:extLst>
          </p:cNvPr>
          <p:cNvSpPr>
            <a:spLocks noGrp="1"/>
          </p:cNvSpPr>
          <p:nvPr>
            <p:ph type="title"/>
          </p:nvPr>
        </p:nvSpPr>
        <p:spPr>
          <a:xfrm>
            <a:off x="627716" y="430671"/>
            <a:ext cx="7886700" cy="1325563"/>
          </a:xfrm>
        </p:spPr>
        <p:txBody>
          <a:bodyPr/>
          <a:lstStyle/>
          <a:p>
            <a:r>
              <a:rPr kumimoji="1" lang="ja-JP" altLang="en-US">
                <a:ea typeface="游ゴシック Light"/>
              </a:rPr>
              <a:t>電源ボー</a:t>
            </a:r>
            <a:r>
              <a:rPr lang="ja-JP" altLang="en-US">
                <a:ea typeface="游ゴシック Light"/>
              </a:rPr>
              <a:t>ド</a:t>
            </a:r>
            <a:endParaRPr lang="ja-JP"/>
          </a:p>
        </p:txBody>
      </p:sp>
      <p:sp>
        <p:nvSpPr>
          <p:cNvPr id="4" name="テキスト ボックス 3">
            <a:extLst>
              <a:ext uri="{FF2B5EF4-FFF2-40B4-BE49-F238E27FC236}">
                <a16:creationId xmlns:a16="http://schemas.microsoft.com/office/drawing/2014/main" id="{D7A9ECB3-A15C-9542-A13D-97AD602B694F}"/>
              </a:ext>
            </a:extLst>
          </p:cNvPr>
          <p:cNvSpPr txBox="1"/>
          <p:nvPr/>
        </p:nvSpPr>
        <p:spPr>
          <a:xfrm>
            <a:off x="3885266" y="2744134"/>
            <a:ext cx="1371600" cy="519373"/>
          </a:xfrm>
          <a:prstGeom prst="rect">
            <a:avLst/>
          </a:prstGeom>
          <a:noFill/>
        </p:spPr>
        <p:txBody>
          <a:bodyPr wrap="square" rtlCol="0">
            <a:spAutoFit/>
          </a:bodyPr>
          <a:lstStyle/>
          <a:p>
            <a:pPr algn="l"/>
            <a:r>
              <a:rPr lang="en-US" altLang="ja-JP" sz="2775"/>
              <a:t> </a:t>
            </a:r>
            <a:endParaRPr lang="ja-JP" altLang="en-US" sz="2775"/>
          </a:p>
        </p:txBody>
      </p:sp>
      <p:sp>
        <p:nvSpPr>
          <p:cNvPr id="5" name="TextBox 4">
            <a:extLst>
              <a:ext uri="{FF2B5EF4-FFF2-40B4-BE49-F238E27FC236}">
                <a16:creationId xmlns:a16="http://schemas.microsoft.com/office/drawing/2014/main" id="{458F1CEA-20AD-4F8C-B3F2-3ED9FF9DA1A9}"/>
              </a:ext>
            </a:extLst>
          </p:cNvPr>
          <p:cNvSpPr txBox="1"/>
          <p:nvPr/>
        </p:nvSpPr>
        <p:spPr>
          <a:xfrm>
            <a:off x="966923" y="2257173"/>
            <a:ext cx="7860866" cy="136191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buFont typeface="Wingdings" pitchFamily="2" charset="2"/>
              <a:buChar char="l"/>
            </a:pPr>
            <a:r>
              <a:rPr lang="ja-JP" altLang="en-US" sz="2800" dirty="0">
                <a:ea typeface="游ゴシック"/>
              </a:rPr>
              <a:t>後でなにかあってもいいように配線を綺麗にし、見やすい、直しやすい、触りやすい配線を心掛けた</a:t>
            </a:r>
            <a:endParaRPr lang="ja-JP" altLang="ja-JP" sz="2800" dirty="0">
              <a:ea typeface="游ゴシック"/>
            </a:endParaRPr>
          </a:p>
        </p:txBody>
      </p:sp>
      <p:sp>
        <p:nvSpPr>
          <p:cNvPr id="9" name="テキスト ボックス 4">
            <a:extLst>
              <a:ext uri="{FF2B5EF4-FFF2-40B4-BE49-F238E27FC236}">
                <a16:creationId xmlns:a16="http://schemas.microsoft.com/office/drawing/2014/main" id="{1F9FA87D-9657-4F00-A13E-DAD2A11F04FF}"/>
              </a:ext>
            </a:extLst>
          </p:cNvPr>
          <p:cNvSpPr txBox="1"/>
          <p:nvPr/>
        </p:nvSpPr>
        <p:spPr>
          <a:xfrm>
            <a:off x="679470" y="1449030"/>
            <a:ext cx="3581851" cy="646331"/>
          </a:xfrm>
          <a:prstGeom prst="rect">
            <a:avLst/>
          </a:prstGeom>
          <a:noFill/>
        </p:spPr>
        <p:txBody>
          <a:bodyPr wrap="square" rtlCol="0" anchor="ctr">
            <a:spAutoFit/>
          </a:bodyPr>
          <a:lstStyle/>
          <a:p>
            <a:pPr algn="ctr"/>
            <a:r>
              <a:rPr lang="ja-JP" altLang="en-US" sz="3600" dirty="0">
                <a:solidFill>
                  <a:srgbClr val="FF0000"/>
                </a:solidFill>
                <a:ea typeface="游ゴシック"/>
              </a:rPr>
              <a:t>くふうしたこと</a:t>
            </a:r>
          </a:p>
        </p:txBody>
      </p:sp>
      <p:pic>
        <p:nvPicPr>
          <p:cNvPr id="3" name="図 5">
            <a:extLst>
              <a:ext uri="{FF2B5EF4-FFF2-40B4-BE49-F238E27FC236}">
                <a16:creationId xmlns:a16="http://schemas.microsoft.com/office/drawing/2014/main" id="{AF5FA3B9-23FB-B745-B9DA-3228EB29DB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149635" y="3106295"/>
            <a:ext cx="3026709" cy="4052288"/>
          </a:xfrm>
          <a:prstGeom prst="rect">
            <a:avLst/>
          </a:prstGeom>
        </p:spPr>
      </p:pic>
    </p:spTree>
    <p:extLst>
      <p:ext uri="{BB962C8B-B14F-4D97-AF65-F5344CB8AC3E}">
        <p14:creationId xmlns:p14="http://schemas.microsoft.com/office/powerpoint/2010/main" val="185062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7C1E9-0635-45D1-A977-28EA64DE7DEA}"/>
              </a:ext>
            </a:extLst>
          </p:cNvPr>
          <p:cNvSpPr txBox="1"/>
          <p:nvPr/>
        </p:nvSpPr>
        <p:spPr>
          <a:xfrm>
            <a:off x="1027037" y="2486279"/>
            <a:ext cx="7089925" cy="222368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buFont typeface="Wingdings" pitchFamily="2" charset="2"/>
              <a:buChar char="l"/>
            </a:pPr>
            <a:r>
              <a:rPr lang="ja-JP" altLang="en-US" sz="2800" dirty="0">
                <a:solidFill>
                  <a:srgbClr val="000000"/>
                </a:solidFill>
                <a:ea typeface="游ゴシック"/>
              </a:rPr>
              <a:t>直流安定化電源で実験を行った際、LEDライトが光らず、</a:t>
            </a:r>
            <a:r>
              <a:rPr lang="ja-JP" altLang="en-US" sz="2800" dirty="0">
                <a:ea typeface="游ゴシック"/>
              </a:rPr>
              <a:t>+と-を入れ替えたら光った。しかし、バッテリーで行った</a:t>
            </a:r>
          </a:p>
          <a:p>
            <a:r>
              <a:rPr lang="ja-JP" altLang="en-US" sz="2800" dirty="0">
                <a:ea typeface="游ゴシック"/>
              </a:rPr>
              <a:t>　際、再び光らず+と-を入れ替えた。</a:t>
            </a:r>
            <a:endParaRPr lang="en-US" altLang="ja-JP" sz="2800" dirty="0">
              <a:ea typeface="游ゴシック"/>
            </a:endParaRPr>
          </a:p>
          <a:p>
            <a:r>
              <a:rPr lang="ja-JP" altLang="en-US" sz="2800" dirty="0">
                <a:ea typeface="游ゴシック"/>
              </a:rPr>
              <a:t>    </a:t>
            </a:r>
            <a:r>
              <a:rPr lang="ja-JP" altLang="en-US" sz="2800" u="sng" dirty="0">
                <a:solidFill>
                  <a:srgbClr val="0070C0"/>
                </a:solidFill>
                <a:ea typeface="游ゴシック"/>
              </a:rPr>
              <a:t>→電源ボードへの接続を誤っていた</a:t>
            </a:r>
          </a:p>
        </p:txBody>
      </p:sp>
      <p:sp>
        <p:nvSpPr>
          <p:cNvPr id="2" name="テキスト ボックス 4">
            <a:extLst>
              <a:ext uri="{FF2B5EF4-FFF2-40B4-BE49-F238E27FC236}">
                <a16:creationId xmlns:a16="http://schemas.microsoft.com/office/drawing/2014/main" id="{8E505779-10E5-234E-BD17-67C59EB9EC7B}"/>
              </a:ext>
            </a:extLst>
          </p:cNvPr>
          <p:cNvSpPr txBox="1"/>
          <p:nvPr/>
        </p:nvSpPr>
        <p:spPr>
          <a:xfrm>
            <a:off x="628650" y="1472470"/>
            <a:ext cx="3622176" cy="646331"/>
          </a:xfrm>
          <a:prstGeom prst="rect">
            <a:avLst/>
          </a:prstGeom>
          <a:noFill/>
        </p:spPr>
        <p:txBody>
          <a:bodyPr wrap="square" rtlCol="0" anchor="ctr">
            <a:spAutoFit/>
          </a:bodyPr>
          <a:lstStyle/>
          <a:p>
            <a:pPr algn="ctr"/>
            <a:r>
              <a:rPr lang="ja-JP" altLang="en-US" sz="3600" dirty="0">
                <a:solidFill>
                  <a:srgbClr val="FF0000"/>
                </a:solidFill>
                <a:ea typeface="游ゴシック"/>
              </a:rPr>
              <a:t>不具合・反省点</a:t>
            </a:r>
          </a:p>
        </p:txBody>
      </p:sp>
      <p:sp>
        <p:nvSpPr>
          <p:cNvPr id="3" name="テキスト ボックス 2">
            <a:extLst>
              <a:ext uri="{FF2B5EF4-FFF2-40B4-BE49-F238E27FC236}">
                <a16:creationId xmlns:a16="http://schemas.microsoft.com/office/drawing/2014/main" id="{E0469621-BC2C-8D47-9824-B9D3277DB69F}"/>
              </a:ext>
            </a:extLst>
          </p:cNvPr>
          <p:cNvSpPr txBox="1"/>
          <p:nvPr/>
        </p:nvSpPr>
        <p:spPr>
          <a:xfrm>
            <a:off x="1027037" y="5077443"/>
            <a:ext cx="6214061" cy="954107"/>
          </a:xfrm>
          <a:prstGeom prst="rect">
            <a:avLst/>
          </a:prstGeom>
          <a:noFill/>
        </p:spPr>
        <p:txBody>
          <a:bodyPr wrap="square" rtlCol="0">
            <a:spAutoFit/>
          </a:bodyPr>
          <a:lstStyle/>
          <a:p>
            <a:pPr marL="342900" indent="-342900" algn="l">
              <a:buFont typeface="Wingdings" pitchFamily="2" charset="2"/>
              <a:buChar char="l"/>
            </a:pPr>
            <a:r>
              <a:rPr lang="ja-JP" altLang="en-US" sz="2800" dirty="0"/>
              <a:t>回路図を読みこむのに時間がかかってしまった</a:t>
            </a:r>
          </a:p>
        </p:txBody>
      </p:sp>
      <p:sp>
        <p:nvSpPr>
          <p:cNvPr id="7" name="タイトル 1">
            <a:extLst>
              <a:ext uri="{FF2B5EF4-FFF2-40B4-BE49-F238E27FC236}">
                <a16:creationId xmlns:a16="http://schemas.microsoft.com/office/drawing/2014/main" id="{B0680F62-58BB-6347-9113-88BB61859849}"/>
              </a:ext>
            </a:extLst>
          </p:cNvPr>
          <p:cNvSpPr>
            <a:spLocks noGrp="1"/>
          </p:cNvSpPr>
          <p:nvPr>
            <p:ph type="title"/>
          </p:nvPr>
        </p:nvSpPr>
        <p:spPr>
          <a:xfrm>
            <a:off x="628649" y="442210"/>
            <a:ext cx="7886700" cy="1325563"/>
          </a:xfrm>
        </p:spPr>
        <p:txBody>
          <a:bodyPr/>
          <a:lstStyle/>
          <a:p>
            <a:r>
              <a:rPr kumimoji="1" lang="ja-JP" altLang="en-US" dirty="0">
                <a:ea typeface="游ゴシック Light"/>
              </a:rPr>
              <a:t>電源ボー</a:t>
            </a:r>
            <a:r>
              <a:rPr lang="ja-JP" altLang="en-US" dirty="0">
                <a:ea typeface="游ゴシック Light"/>
              </a:rPr>
              <a:t>ド</a:t>
            </a:r>
            <a:endParaRPr lang="ja-JP" dirty="0"/>
          </a:p>
        </p:txBody>
      </p:sp>
    </p:spTree>
    <p:extLst>
      <p:ext uri="{BB962C8B-B14F-4D97-AF65-F5344CB8AC3E}">
        <p14:creationId xmlns:p14="http://schemas.microsoft.com/office/powerpoint/2010/main" val="1784253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8C72AB-E2FB-E149-966E-45EB5D30B075}"/>
              </a:ext>
            </a:extLst>
          </p:cNvPr>
          <p:cNvSpPr>
            <a:spLocks noGrp="1"/>
          </p:cNvSpPr>
          <p:nvPr>
            <p:ph type="title"/>
          </p:nvPr>
        </p:nvSpPr>
        <p:spPr/>
        <p:txBody>
          <a:bodyPr/>
          <a:lstStyle/>
          <a:p>
            <a:r>
              <a:rPr kumimoji="1" lang="ja-JP" altLang="en-US"/>
              <a:t>メカ</a:t>
            </a:r>
          </a:p>
        </p:txBody>
      </p:sp>
      <p:sp>
        <p:nvSpPr>
          <p:cNvPr id="6" name="テキスト ボックス 5">
            <a:extLst>
              <a:ext uri="{FF2B5EF4-FFF2-40B4-BE49-F238E27FC236}">
                <a16:creationId xmlns:a16="http://schemas.microsoft.com/office/drawing/2014/main" id="{5261F7EC-8A86-3843-B749-138504B468D5}"/>
              </a:ext>
            </a:extLst>
          </p:cNvPr>
          <p:cNvSpPr txBox="1"/>
          <p:nvPr/>
        </p:nvSpPr>
        <p:spPr>
          <a:xfrm>
            <a:off x="939090" y="2252547"/>
            <a:ext cx="7576260" cy="988354"/>
          </a:xfrm>
          <a:prstGeom prst="rect">
            <a:avLst/>
          </a:prstGeom>
          <a:noFill/>
        </p:spPr>
        <p:txBody>
          <a:bodyPr wrap="square" rtlCol="0" anchor="t">
            <a:spAutoFit/>
          </a:bodyPr>
          <a:lstStyle/>
          <a:p>
            <a:pPr marL="342900" indent="-342900">
              <a:buFont typeface="Wingdings" pitchFamily="2" charset="2"/>
              <a:buChar char="l"/>
            </a:pPr>
            <a:r>
              <a:rPr lang="ja-JP" altLang="en-US" sz="2800" dirty="0">
                <a:ea typeface="游ゴシック"/>
              </a:rPr>
              <a:t>駆動用バッテリーをしっかりと固定できるようにバッテリーホル ダを作製した。</a:t>
            </a:r>
          </a:p>
        </p:txBody>
      </p:sp>
      <p:pic>
        <p:nvPicPr>
          <p:cNvPr id="3" name="Picture 3" descr="電子機器 が含まれている画像&#10;&#10;高い精度で生成された説明">
            <a:extLst>
              <a:ext uri="{FF2B5EF4-FFF2-40B4-BE49-F238E27FC236}">
                <a16:creationId xmlns:a16="http://schemas.microsoft.com/office/drawing/2014/main" id="{A7A59FC5-8FF5-4A73-A842-97B4A828C957}"/>
              </a:ext>
            </a:extLst>
          </p:cNvPr>
          <p:cNvPicPr>
            <a:picLocks noChangeAspect="1"/>
          </p:cNvPicPr>
          <p:nvPr/>
        </p:nvPicPr>
        <p:blipFill rotWithShape="1">
          <a:blip r:embed="rId2"/>
          <a:srcRect l="250" t="25333"/>
          <a:stretch/>
        </p:blipFill>
        <p:spPr>
          <a:xfrm rot="10800000">
            <a:off x="1761364" y="3334537"/>
            <a:ext cx="5621271" cy="3158337"/>
          </a:xfrm>
          <a:prstGeom prst="rect">
            <a:avLst/>
          </a:prstGeom>
        </p:spPr>
      </p:pic>
      <p:sp>
        <p:nvSpPr>
          <p:cNvPr id="4" name="テキスト ボックス 4">
            <a:extLst>
              <a:ext uri="{FF2B5EF4-FFF2-40B4-BE49-F238E27FC236}">
                <a16:creationId xmlns:a16="http://schemas.microsoft.com/office/drawing/2014/main" id="{3AE85C79-DD1E-40E4-A9FA-D3DBC7625ABE}"/>
              </a:ext>
            </a:extLst>
          </p:cNvPr>
          <p:cNvSpPr txBox="1"/>
          <p:nvPr/>
        </p:nvSpPr>
        <p:spPr>
          <a:xfrm>
            <a:off x="628650" y="1367523"/>
            <a:ext cx="3943350" cy="646331"/>
          </a:xfrm>
          <a:prstGeom prst="rect">
            <a:avLst/>
          </a:prstGeom>
          <a:noFill/>
        </p:spPr>
        <p:txBody>
          <a:bodyPr wrap="square" rtlCol="0" anchor="ctr">
            <a:spAutoFit/>
          </a:bodyPr>
          <a:lstStyle/>
          <a:p>
            <a:pPr algn="ctr"/>
            <a:r>
              <a:rPr lang="ja-JP" altLang="en-US" sz="3600" dirty="0">
                <a:solidFill>
                  <a:srgbClr val="FF0000"/>
                </a:solidFill>
                <a:ea typeface="游ゴシック"/>
              </a:rPr>
              <a:t>くふうしたこと</a:t>
            </a:r>
          </a:p>
        </p:txBody>
      </p:sp>
    </p:spTree>
    <p:extLst>
      <p:ext uri="{BB962C8B-B14F-4D97-AF65-F5344CB8AC3E}">
        <p14:creationId xmlns:p14="http://schemas.microsoft.com/office/powerpoint/2010/main" val="3459595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8C72AB-E2FB-E149-966E-45EB5D30B075}"/>
              </a:ext>
            </a:extLst>
          </p:cNvPr>
          <p:cNvSpPr>
            <a:spLocks noGrp="1"/>
          </p:cNvSpPr>
          <p:nvPr>
            <p:ph type="title"/>
          </p:nvPr>
        </p:nvSpPr>
        <p:spPr/>
        <p:txBody>
          <a:bodyPr/>
          <a:lstStyle/>
          <a:p>
            <a:r>
              <a:rPr kumimoji="1" lang="ja-JP" altLang="en-US"/>
              <a:t>メカ</a:t>
            </a:r>
          </a:p>
        </p:txBody>
      </p:sp>
      <p:sp>
        <p:nvSpPr>
          <p:cNvPr id="3" name="TextBox 2">
            <a:extLst>
              <a:ext uri="{FF2B5EF4-FFF2-40B4-BE49-F238E27FC236}">
                <a16:creationId xmlns:a16="http://schemas.microsoft.com/office/drawing/2014/main" id="{03685C9D-8D3A-4964-870A-A6D45566AE8D}"/>
              </a:ext>
            </a:extLst>
          </p:cNvPr>
          <p:cNvSpPr txBox="1"/>
          <p:nvPr/>
        </p:nvSpPr>
        <p:spPr>
          <a:xfrm>
            <a:off x="1267930" y="3640007"/>
            <a:ext cx="2057400" cy="3693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lgn="l">
              <a:buFont typeface="Wingdings" pitchFamily="2" charset="2"/>
              <a:buChar char="l"/>
            </a:pPr>
            <a:r>
              <a:rPr lang="ja-JP" altLang="en-US" sz="1950">
                <a:ea typeface="游ゴシック"/>
              </a:rPr>
              <a:t>とくになし</a:t>
            </a:r>
          </a:p>
        </p:txBody>
      </p:sp>
      <p:sp>
        <p:nvSpPr>
          <p:cNvPr id="8" name="テキスト ボックス 4">
            <a:extLst>
              <a:ext uri="{FF2B5EF4-FFF2-40B4-BE49-F238E27FC236}">
                <a16:creationId xmlns:a16="http://schemas.microsoft.com/office/drawing/2014/main" id="{D315433A-5647-467C-AF4B-7D170839A5E3}"/>
              </a:ext>
            </a:extLst>
          </p:cNvPr>
          <p:cNvSpPr txBox="1"/>
          <p:nvPr/>
        </p:nvSpPr>
        <p:spPr>
          <a:xfrm>
            <a:off x="895819" y="1491266"/>
            <a:ext cx="3309438" cy="584775"/>
          </a:xfrm>
          <a:prstGeom prst="rect">
            <a:avLst/>
          </a:prstGeom>
          <a:noFill/>
        </p:spPr>
        <p:txBody>
          <a:bodyPr wrap="square" rtlCol="0" anchor="ctr">
            <a:spAutoFit/>
          </a:bodyPr>
          <a:lstStyle/>
          <a:p>
            <a:r>
              <a:rPr lang="ja-JP" altLang="en-US" sz="3200" dirty="0">
                <a:solidFill>
                  <a:srgbClr val="FF0000"/>
                </a:solidFill>
                <a:ea typeface="游ゴシック"/>
              </a:rPr>
              <a:t>不具合・反省点</a:t>
            </a:r>
          </a:p>
        </p:txBody>
      </p:sp>
    </p:spTree>
    <p:extLst>
      <p:ext uri="{BB962C8B-B14F-4D97-AF65-F5344CB8AC3E}">
        <p14:creationId xmlns:p14="http://schemas.microsoft.com/office/powerpoint/2010/main" val="284075280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14</Slides>
  <Notes>0</Notes>
  <HiddenSlides>1</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テーマ</vt:lpstr>
      <vt:lpstr>MIRS1901  標準機製作報告</vt:lpstr>
      <vt:lpstr>Arduino</vt:lpstr>
      <vt:lpstr>Arduino</vt:lpstr>
      <vt:lpstr>PowerPoint Presentation</vt:lpstr>
      <vt:lpstr>PowerPoint Presentation</vt:lpstr>
      <vt:lpstr>電源ボード</vt:lpstr>
      <vt:lpstr>電源ボード</vt:lpstr>
      <vt:lpstr>メカ</vt:lpstr>
      <vt:lpstr>メカ</vt:lpstr>
      <vt:lpstr>標準機統合試験</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MIRS1901 標準機製作報告</dc:title>
  <dc:creator>d16123@numazu.kosen-ac.jp</dc:creator>
  <cp:lastModifiedBy>d16123@numazu.kosen-ac.jp</cp:lastModifiedBy>
  <cp:revision>5</cp:revision>
  <dcterms:created xsi:type="dcterms:W3CDTF">2019-06-13T03:58:02Z</dcterms:created>
  <dcterms:modified xsi:type="dcterms:W3CDTF">2019-06-14T07:22:31Z</dcterms:modified>
</cp:coreProperties>
</file>