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"/>
  </p:notesMasterIdLst>
  <p:sldIdLst>
    <p:sldId id="256" r:id="rId2"/>
  </p:sldIdLst>
  <p:sldSz cx="30275213" cy="42803763"/>
  <p:notesSz cx="6794500" cy="9931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25" d="100"/>
          <a:sy n="25" d="100"/>
        </p:scale>
        <p:origin x="1008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32625" y="744850"/>
            <a:ext cx="452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450" y="4717400"/>
            <a:ext cx="5435600" cy="446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68324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450" y="4717400"/>
            <a:ext cx="5435600" cy="446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79625" y="744538"/>
            <a:ext cx="2635250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6249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 スライド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682226" y="10803450"/>
            <a:ext cx="26910768" cy="85602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20"/>
              <a:buFont typeface="Arial"/>
              <a:buNone/>
              <a:defRPr sz="11323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682226" y="19363716"/>
            <a:ext cx="26910768" cy="244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/>
          <a:lstStyle>
            <a:lvl1pPr marR="0" lvl="0" algn="r" rtl="0">
              <a:lnSpc>
                <a:spcPct val="100000"/>
              </a:lnSpc>
              <a:spcBef>
                <a:spcPts val="1357"/>
              </a:spcBef>
              <a:spcAft>
                <a:spcPts val="0"/>
              </a:spcAft>
              <a:buClr>
                <a:srgbClr val="000000"/>
              </a:buClr>
              <a:buSzPts val="2052"/>
              <a:buFont typeface="Arial"/>
              <a:buNone/>
              <a:defRPr sz="679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1811"/>
              </a:spcBef>
              <a:spcAft>
                <a:spcPts val="0"/>
              </a:spcAft>
              <a:buClr>
                <a:srgbClr val="888888"/>
              </a:buClr>
              <a:buSzPts val="2736"/>
              <a:buFont typeface="Arial"/>
              <a:buNone/>
              <a:defRPr sz="9059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1530"/>
              </a:spcBef>
              <a:spcAft>
                <a:spcPts val="0"/>
              </a:spcAft>
              <a:buClr>
                <a:srgbClr val="888888"/>
              </a:buClr>
              <a:buSzPts val="2309"/>
              <a:buFont typeface="Arial"/>
              <a:buNone/>
              <a:defRPr sz="7644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rgbClr val="888888"/>
              </a:buClr>
              <a:buSzPts val="1967"/>
              <a:buFont typeface="Arial"/>
              <a:buNone/>
              <a:defRPr sz="651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rgbClr val="888888"/>
              </a:buClr>
              <a:buSzPts val="1967"/>
              <a:buFont typeface="Arial"/>
              <a:buNone/>
              <a:defRPr sz="6512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rgbClr val="888888"/>
              </a:buClr>
              <a:buSzPts val="1967"/>
              <a:buFont typeface="Arial"/>
              <a:buNone/>
              <a:defRPr sz="651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rgbClr val="888888"/>
              </a:buClr>
              <a:buSzPts val="1967"/>
              <a:buFont typeface="Arial"/>
              <a:buNone/>
              <a:defRPr sz="651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rgbClr val="888888"/>
              </a:buClr>
              <a:buSzPts val="1967"/>
              <a:buFont typeface="Arial"/>
              <a:buNone/>
              <a:defRPr sz="651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rgbClr val="888888"/>
              </a:buClr>
              <a:buSzPts val="1967"/>
              <a:buFont typeface="Arial"/>
              <a:buNone/>
              <a:defRPr sz="651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513764" y="39672756"/>
            <a:ext cx="7064216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ftr" idx="11"/>
          </p:nvPr>
        </p:nvSpPr>
        <p:spPr>
          <a:xfrm>
            <a:off x="10344034" y="39672756"/>
            <a:ext cx="9587151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21697236" y="39672756"/>
            <a:ext cx="7064216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縦書きタイトルと縦書きテキスト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9518743" y="18044606"/>
            <a:ext cx="40267244" cy="7963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76"/>
              <a:buFont typeface="Arial"/>
              <a:buNone/>
              <a:defRPr sz="1415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-6664832" y="10328627"/>
            <a:ext cx="40267244" cy="23394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/>
          <a:lstStyle>
            <a:lvl1pPr marL="457200" marR="0" lvl="0" indent="-429514" algn="l" rtl="0">
              <a:lnSpc>
                <a:spcPct val="100000"/>
              </a:lnSpc>
              <a:spcBef>
                <a:spcPts val="2096"/>
              </a:spcBef>
              <a:spcAft>
                <a:spcPts val="0"/>
              </a:spcAft>
              <a:buClr>
                <a:schemeClr val="dk1"/>
              </a:buClr>
              <a:buSzPts val="3164"/>
              <a:buFont typeface="Arial"/>
              <a:buChar char="•"/>
              <a:defRPr sz="1047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2336" algn="l" rtl="0">
              <a:lnSpc>
                <a:spcPct val="100000"/>
              </a:lnSpc>
              <a:spcBef>
                <a:spcPts val="1811"/>
              </a:spcBef>
              <a:spcAft>
                <a:spcPts val="0"/>
              </a:spcAft>
              <a:buClr>
                <a:schemeClr val="dk1"/>
              </a:buClr>
              <a:buSzPts val="2736"/>
              <a:buFont typeface="Arial"/>
              <a:buChar char="–"/>
              <a:defRPr sz="905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75221" algn="l" rtl="0">
              <a:lnSpc>
                <a:spcPct val="100000"/>
              </a:lnSpc>
              <a:spcBef>
                <a:spcPts val="1530"/>
              </a:spcBef>
              <a:spcAft>
                <a:spcPts val="0"/>
              </a:spcAft>
              <a:buClr>
                <a:schemeClr val="dk1"/>
              </a:buClr>
              <a:buSzPts val="2309"/>
              <a:buFont typeface="Arial"/>
              <a:buChar char="•"/>
              <a:defRPr sz="76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3504" algn="l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–"/>
              <a:defRPr sz="651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3504" algn="l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»"/>
              <a:defRPr sz="651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3504" algn="l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•"/>
              <a:defRPr sz="65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3504" algn="l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•"/>
              <a:defRPr sz="65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3504" algn="l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•"/>
              <a:defRPr sz="65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3504" algn="l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•"/>
              <a:defRPr sz="65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1513764" y="39672756"/>
            <a:ext cx="7064216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10344034" y="39672756"/>
            <a:ext cx="9587151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21697236" y="39672756"/>
            <a:ext cx="7064216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セクション見出し">
  <p:cSld name="セクション見出し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1478354" y="10269564"/>
            <a:ext cx="27318506" cy="29757142"/>
          </a:xfrm>
          <a:prstGeom prst="rect">
            <a:avLst/>
          </a:prstGeom>
          <a:solidFill>
            <a:schemeClr val="lt1">
              <a:alpha val="74509"/>
            </a:schemeClr>
          </a:solidFill>
          <a:ln>
            <a:noFill/>
          </a:ln>
        </p:spPr>
        <p:txBody>
          <a:bodyPr spcFirstLastPara="1" wrap="square" lIns="302700" tIns="151300" rIns="302700" bIns="1513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95"/>
              <a:buFont typeface="Arial"/>
              <a:buNone/>
            </a:pPr>
            <a:endParaRPr sz="5095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1513764" y="39672756"/>
            <a:ext cx="7064216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10344034" y="39672756"/>
            <a:ext cx="9587151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21697236" y="39672756"/>
            <a:ext cx="7064216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2089965" y="11491824"/>
            <a:ext cx="26095290" cy="2731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/>
          <a:lstStyle>
            <a:lvl1pPr marL="457200" marR="0" lvl="0" indent="-402336" algn="l" rtl="0">
              <a:lnSpc>
                <a:spcPct val="100000"/>
              </a:lnSpc>
              <a:spcBef>
                <a:spcPts val="1811"/>
              </a:spcBef>
              <a:spcAft>
                <a:spcPts val="0"/>
              </a:spcAft>
              <a:buClr>
                <a:schemeClr val="dk1"/>
              </a:buClr>
              <a:buSzPts val="2736"/>
              <a:buFont typeface="Arial"/>
              <a:buChar char="•"/>
              <a:defRPr sz="905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8902" algn="l" rtl="0">
              <a:lnSpc>
                <a:spcPct val="100000"/>
              </a:lnSpc>
              <a:spcBef>
                <a:spcPts val="1357"/>
              </a:spcBef>
              <a:spcAft>
                <a:spcPts val="0"/>
              </a:spcAft>
              <a:buClr>
                <a:schemeClr val="dk1"/>
              </a:buClr>
              <a:buSzPts val="2052"/>
              <a:buFont typeface="Arial"/>
              <a:buChar char="–"/>
              <a:defRPr sz="679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7185" algn="l" rtl="0">
              <a:lnSpc>
                <a:spcPct val="100000"/>
              </a:lnSpc>
              <a:spcBef>
                <a:spcPts val="1132"/>
              </a:spcBef>
              <a:spcAft>
                <a:spcPts val="0"/>
              </a:spcAft>
              <a:buClr>
                <a:schemeClr val="dk1"/>
              </a:buClr>
              <a:buSzPts val="1710"/>
              <a:buFont typeface="Arial"/>
              <a:buChar char="•"/>
              <a:defRPr sz="566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6326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Arial"/>
              <a:buChar char="–"/>
              <a:defRPr sz="50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6326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Arial"/>
              <a:buChar char="»"/>
              <a:defRPr sz="50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3504" algn="l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•"/>
              <a:defRPr sz="65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3504" algn="l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•"/>
              <a:defRPr sz="65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3504" algn="l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•"/>
              <a:defRPr sz="65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3504" algn="l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•"/>
              <a:defRPr sz="65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1535295" y="3873703"/>
            <a:ext cx="23613449" cy="4076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20"/>
              <a:buFont typeface="Arial"/>
              <a:buNone/>
              <a:defRPr sz="1132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つのコンテンツ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1513761" y="1714141"/>
            <a:ext cx="27247693" cy="713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76"/>
              <a:buFont typeface="Arial"/>
              <a:buNone/>
              <a:defRPr sz="1415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1771312" y="11008100"/>
            <a:ext cx="15678985" cy="31151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/>
          <a:lstStyle>
            <a:lvl1pPr marL="457200" marR="0" lvl="0" indent="-402336" algn="l" rtl="0">
              <a:lnSpc>
                <a:spcPct val="100000"/>
              </a:lnSpc>
              <a:spcBef>
                <a:spcPts val="1811"/>
              </a:spcBef>
              <a:spcAft>
                <a:spcPts val="0"/>
              </a:spcAft>
              <a:buClr>
                <a:schemeClr val="dk1"/>
              </a:buClr>
              <a:buSzPts val="2736"/>
              <a:buFont typeface="Arial"/>
              <a:buChar char="•"/>
              <a:defRPr sz="905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75221" algn="l" rtl="0">
              <a:lnSpc>
                <a:spcPct val="100000"/>
              </a:lnSpc>
              <a:spcBef>
                <a:spcPts val="1530"/>
              </a:spcBef>
              <a:spcAft>
                <a:spcPts val="0"/>
              </a:spcAft>
              <a:buClr>
                <a:schemeClr val="dk1"/>
              </a:buClr>
              <a:buSzPts val="2309"/>
              <a:buFont typeface="Arial"/>
              <a:buChar char="–"/>
              <a:defRPr sz="76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3504" algn="l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•"/>
              <a:defRPr sz="651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645" algn="l" rtl="0">
              <a:lnSpc>
                <a:spcPct val="100000"/>
              </a:lnSpc>
              <a:spcBef>
                <a:spcPts val="118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–"/>
              <a:defRPr sz="5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645" algn="l" rtl="0">
              <a:lnSpc>
                <a:spcPct val="100000"/>
              </a:lnSpc>
              <a:spcBef>
                <a:spcPts val="118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»"/>
              <a:defRPr sz="5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100000"/>
              </a:lnSpc>
              <a:spcBef>
                <a:spcPts val="118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59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100000"/>
              </a:lnSpc>
              <a:spcBef>
                <a:spcPts val="118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59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100000"/>
              </a:lnSpc>
              <a:spcBef>
                <a:spcPts val="118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59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100000"/>
              </a:lnSpc>
              <a:spcBef>
                <a:spcPts val="118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59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17954888" y="11008100"/>
            <a:ext cx="15678988" cy="31151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/>
          <a:lstStyle>
            <a:lvl1pPr marL="457200" marR="0" lvl="0" indent="-402336" algn="l" rtl="0">
              <a:lnSpc>
                <a:spcPct val="100000"/>
              </a:lnSpc>
              <a:spcBef>
                <a:spcPts val="1811"/>
              </a:spcBef>
              <a:spcAft>
                <a:spcPts val="0"/>
              </a:spcAft>
              <a:buClr>
                <a:schemeClr val="dk1"/>
              </a:buClr>
              <a:buSzPts val="2736"/>
              <a:buFont typeface="Arial"/>
              <a:buChar char="•"/>
              <a:defRPr sz="905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75221" algn="l" rtl="0">
              <a:lnSpc>
                <a:spcPct val="100000"/>
              </a:lnSpc>
              <a:spcBef>
                <a:spcPts val="1530"/>
              </a:spcBef>
              <a:spcAft>
                <a:spcPts val="0"/>
              </a:spcAft>
              <a:buClr>
                <a:schemeClr val="dk1"/>
              </a:buClr>
              <a:buSzPts val="2309"/>
              <a:buFont typeface="Arial"/>
              <a:buChar char="–"/>
              <a:defRPr sz="76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3504" algn="l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•"/>
              <a:defRPr sz="651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645" algn="l" rtl="0">
              <a:lnSpc>
                <a:spcPct val="100000"/>
              </a:lnSpc>
              <a:spcBef>
                <a:spcPts val="118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–"/>
              <a:defRPr sz="5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645" algn="l" rtl="0">
              <a:lnSpc>
                <a:spcPct val="100000"/>
              </a:lnSpc>
              <a:spcBef>
                <a:spcPts val="118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»"/>
              <a:defRPr sz="5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645" algn="l" rtl="0">
              <a:lnSpc>
                <a:spcPct val="100000"/>
              </a:lnSpc>
              <a:spcBef>
                <a:spcPts val="118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59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645" algn="l" rtl="0">
              <a:lnSpc>
                <a:spcPct val="100000"/>
              </a:lnSpc>
              <a:spcBef>
                <a:spcPts val="118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59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646" algn="l" rtl="0">
              <a:lnSpc>
                <a:spcPct val="100000"/>
              </a:lnSpc>
              <a:spcBef>
                <a:spcPts val="118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59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646" algn="l" rtl="0">
              <a:lnSpc>
                <a:spcPct val="100000"/>
              </a:lnSpc>
              <a:spcBef>
                <a:spcPts val="118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594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1513764" y="39672756"/>
            <a:ext cx="7064216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10344034" y="39672756"/>
            <a:ext cx="9587151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21697236" y="39672756"/>
            <a:ext cx="7064216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1513761" y="1714141"/>
            <a:ext cx="27247693" cy="713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76"/>
              <a:buFont typeface="Arial"/>
              <a:buNone/>
              <a:defRPr sz="1415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1513761" y="9581308"/>
            <a:ext cx="13376810" cy="399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1530"/>
              </a:spcBef>
              <a:spcAft>
                <a:spcPts val="0"/>
              </a:spcAft>
              <a:buClr>
                <a:schemeClr val="dk1"/>
              </a:buClr>
              <a:buSzPts val="2309"/>
              <a:buFont typeface="Arial"/>
              <a:buNone/>
              <a:defRPr sz="764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None/>
              <a:defRPr sz="6512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18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None/>
              <a:defRPr sz="594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Arial"/>
              <a:buNone/>
              <a:defRPr sz="5095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Arial"/>
              <a:buNone/>
              <a:defRPr sz="5095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Arial"/>
              <a:buNone/>
              <a:defRPr sz="5095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Arial"/>
              <a:buNone/>
              <a:defRPr sz="5095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Arial"/>
              <a:buNone/>
              <a:defRPr sz="5095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Arial"/>
              <a:buNone/>
              <a:defRPr sz="5095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1513761" y="13574342"/>
            <a:ext cx="13376810" cy="2466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/>
          <a:lstStyle>
            <a:lvl1pPr marL="457200" marR="0" lvl="0" indent="-375221" algn="l" rtl="0">
              <a:lnSpc>
                <a:spcPct val="100000"/>
              </a:lnSpc>
              <a:spcBef>
                <a:spcPts val="1530"/>
              </a:spcBef>
              <a:spcAft>
                <a:spcPts val="0"/>
              </a:spcAft>
              <a:buClr>
                <a:schemeClr val="dk1"/>
              </a:buClr>
              <a:buSzPts val="2309"/>
              <a:buFont typeface="Arial"/>
              <a:buChar char="•"/>
              <a:defRPr sz="76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3504" algn="l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–"/>
              <a:defRPr sz="651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645" algn="l" rtl="0">
              <a:lnSpc>
                <a:spcPct val="100000"/>
              </a:lnSpc>
              <a:spcBef>
                <a:spcPts val="118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5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6326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Arial"/>
              <a:buChar char="–"/>
              <a:defRPr sz="50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6326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Arial"/>
              <a:buChar char="»"/>
              <a:defRPr sz="50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6326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Arial"/>
              <a:buChar char="•"/>
              <a:defRPr sz="50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6326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Arial"/>
              <a:buChar char="•"/>
              <a:defRPr sz="50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6326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Arial"/>
              <a:buChar char="•"/>
              <a:defRPr sz="50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6326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Arial"/>
              <a:buChar char="•"/>
              <a:defRPr sz="50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15379392" y="9581308"/>
            <a:ext cx="13382064" cy="3993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1530"/>
              </a:spcBef>
              <a:spcAft>
                <a:spcPts val="0"/>
              </a:spcAft>
              <a:buClr>
                <a:schemeClr val="dk1"/>
              </a:buClr>
              <a:buSzPts val="2309"/>
              <a:buFont typeface="Arial"/>
              <a:buNone/>
              <a:defRPr sz="7644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None/>
              <a:defRPr sz="6512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118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None/>
              <a:defRPr sz="5943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Arial"/>
              <a:buNone/>
              <a:defRPr sz="5095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Arial"/>
              <a:buNone/>
              <a:defRPr sz="5095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Arial"/>
              <a:buNone/>
              <a:defRPr sz="5095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Arial"/>
              <a:buNone/>
              <a:defRPr sz="5095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Arial"/>
              <a:buNone/>
              <a:defRPr sz="5095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Arial"/>
              <a:buNone/>
              <a:defRPr sz="5095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15379392" y="13574342"/>
            <a:ext cx="13382064" cy="24661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/>
          <a:lstStyle>
            <a:lvl1pPr marL="457200" marR="0" lvl="0" indent="-375221" algn="l" rtl="0">
              <a:lnSpc>
                <a:spcPct val="100000"/>
              </a:lnSpc>
              <a:spcBef>
                <a:spcPts val="1530"/>
              </a:spcBef>
              <a:spcAft>
                <a:spcPts val="0"/>
              </a:spcAft>
              <a:buClr>
                <a:schemeClr val="dk1"/>
              </a:buClr>
              <a:buSzPts val="2309"/>
              <a:buFont typeface="Arial"/>
              <a:buChar char="•"/>
              <a:defRPr sz="76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3504" algn="l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–"/>
              <a:defRPr sz="651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645" algn="l" rtl="0">
              <a:lnSpc>
                <a:spcPct val="100000"/>
              </a:lnSpc>
              <a:spcBef>
                <a:spcPts val="1189"/>
              </a:spcBef>
              <a:spcAft>
                <a:spcPts val="0"/>
              </a:spcAft>
              <a:buClr>
                <a:schemeClr val="dk1"/>
              </a:buClr>
              <a:buSzPts val="1796"/>
              <a:buFont typeface="Arial"/>
              <a:buChar char="•"/>
              <a:defRPr sz="594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6326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Arial"/>
              <a:buChar char="–"/>
              <a:defRPr sz="50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6326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Arial"/>
              <a:buChar char="»"/>
              <a:defRPr sz="5095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6326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Arial"/>
              <a:buChar char="•"/>
              <a:defRPr sz="50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6326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Arial"/>
              <a:buChar char="•"/>
              <a:defRPr sz="50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6326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Arial"/>
              <a:buChar char="•"/>
              <a:defRPr sz="50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6326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chemeClr val="dk1"/>
              </a:buClr>
              <a:buSzPts val="1539"/>
              <a:buFont typeface="Arial"/>
              <a:buChar char="•"/>
              <a:defRPr sz="509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1513764" y="39672756"/>
            <a:ext cx="7064216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10344034" y="39672756"/>
            <a:ext cx="9587151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21697236" y="39672756"/>
            <a:ext cx="7064216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のみ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1513761" y="1714141"/>
            <a:ext cx="27247693" cy="713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76"/>
              <a:buFont typeface="Arial"/>
              <a:buNone/>
              <a:defRPr sz="1415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1513764" y="39672756"/>
            <a:ext cx="7064216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10344034" y="39672756"/>
            <a:ext cx="9587151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21697236" y="39672756"/>
            <a:ext cx="7064216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白紙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1513764" y="39672756"/>
            <a:ext cx="7064216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10344034" y="39672756"/>
            <a:ext cx="9587151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21697236" y="39672756"/>
            <a:ext cx="7064216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コンテンツ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1513766" y="1704224"/>
            <a:ext cx="9960336" cy="725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None/>
              <a:defRPr sz="6512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11836767" y="1704227"/>
            <a:ext cx="16924685" cy="36531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/>
          <a:lstStyle>
            <a:lvl1pPr marL="457200" marR="0" lvl="0" indent="-429514" algn="l" rtl="0">
              <a:lnSpc>
                <a:spcPct val="100000"/>
              </a:lnSpc>
              <a:spcBef>
                <a:spcPts val="2096"/>
              </a:spcBef>
              <a:spcAft>
                <a:spcPts val="0"/>
              </a:spcAft>
              <a:buClr>
                <a:schemeClr val="dk1"/>
              </a:buClr>
              <a:buSzPts val="3164"/>
              <a:buFont typeface="Arial"/>
              <a:buChar char="•"/>
              <a:defRPr sz="1047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2336" algn="l" rtl="0">
              <a:lnSpc>
                <a:spcPct val="100000"/>
              </a:lnSpc>
              <a:spcBef>
                <a:spcPts val="1811"/>
              </a:spcBef>
              <a:spcAft>
                <a:spcPts val="0"/>
              </a:spcAft>
              <a:buClr>
                <a:schemeClr val="dk1"/>
              </a:buClr>
              <a:buSzPts val="2736"/>
              <a:buFont typeface="Arial"/>
              <a:buChar char="–"/>
              <a:defRPr sz="905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75221" algn="l" rtl="0">
              <a:lnSpc>
                <a:spcPct val="100000"/>
              </a:lnSpc>
              <a:spcBef>
                <a:spcPts val="1530"/>
              </a:spcBef>
              <a:spcAft>
                <a:spcPts val="0"/>
              </a:spcAft>
              <a:buClr>
                <a:schemeClr val="dk1"/>
              </a:buClr>
              <a:buSzPts val="2309"/>
              <a:buFont typeface="Arial"/>
              <a:buChar char="•"/>
              <a:defRPr sz="76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3504" algn="l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–"/>
              <a:defRPr sz="651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3504" algn="l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»"/>
              <a:defRPr sz="651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3504" algn="l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•"/>
              <a:defRPr sz="65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3504" algn="l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•"/>
              <a:defRPr sz="65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3504" algn="l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•"/>
              <a:defRPr sz="65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3504" algn="l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•"/>
              <a:defRPr sz="65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1513766" y="8957087"/>
            <a:ext cx="9960336" cy="29278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907"/>
              </a:spcBef>
              <a:spcAft>
                <a:spcPts val="0"/>
              </a:spcAft>
              <a:buClr>
                <a:schemeClr val="dk1"/>
              </a:buClr>
              <a:buSzPts val="1368"/>
              <a:buFont typeface="Arial"/>
              <a:buNone/>
              <a:defRPr sz="452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791"/>
              </a:spcBef>
              <a:spcAft>
                <a:spcPts val="0"/>
              </a:spcAft>
              <a:buClr>
                <a:schemeClr val="dk1"/>
              </a:buClr>
              <a:buSzPts val="1197"/>
              <a:buFont typeface="Arial"/>
              <a:buNone/>
              <a:defRPr sz="39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22"/>
              </a:spcBef>
              <a:spcAft>
                <a:spcPts val="0"/>
              </a:spcAft>
              <a:buClr>
                <a:schemeClr val="dk1"/>
              </a:buClr>
              <a:buSzPts val="941"/>
              <a:buFont typeface="Arial"/>
              <a:buNone/>
              <a:defRPr sz="311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Clr>
                <a:schemeClr val="dk1"/>
              </a:buClr>
              <a:buSzPts val="855"/>
              <a:buFont typeface="Arial"/>
              <a:buNone/>
              <a:defRPr sz="283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Clr>
                <a:schemeClr val="dk1"/>
              </a:buClr>
              <a:buSzPts val="855"/>
              <a:buFont typeface="Arial"/>
              <a:buNone/>
              <a:defRPr sz="283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Clr>
                <a:schemeClr val="dk1"/>
              </a:buClr>
              <a:buSzPts val="855"/>
              <a:buFont typeface="Arial"/>
              <a:buNone/>
              <a:defRPr sz="28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Clr>
                <a:schemeClr val="dk1"/>
              </a:buClr>
              <a:buSzPts val="855"/>
              <a:buFont typeface="Arial"/>
              <a:buNone/>
              <a:defRPr sz="28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Clr>
                <a:schemeClr val="dk1"/>
              </a:buClr>
              <a:buSzPts val="855"/>
              <a:buFont typeface="Arial"/>
              <a:buNone/>
              <a:defRPr sz="28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Clr>
                <a:schemeClr val="dk1"/>
              </a:buClr>
              <a:buSzPts val="855"/>
              <a:buFont typeface="Arial"/>
              <a:buNone/>
              <a:defRPr sz="28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1513764" y="39672756"/>
            <a:ext cx="7064216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10344034" y="39672756"/>
            <a:ext cx="9587151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21697236" y="39672756"/>
            <a:ext cx="7064216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付きの図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5934154" y="29962634"/>
            <a:ext cx="18165128" cy="3537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None/>
              <a:defRPr sz="6512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934154" y="3824595"/>
            <a:ext cx="18165128" cy="25682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/>
          <a:lstStyle>
            <a:lvl1pPr marR="0" lvl="0" algn="l" rtl="0">
              <a:lnSpc>
                <a:spcPct val="100000"/>
              </a:lnSpc>
              <a:spcBef>
                <a:spcPts val="2096"/>
              </a:spcBef>
              <a:spcAft>
                <a:spcPts val="0"/>
              </a:spcAft>
              <a:buClr>
                <a:schemeClr val="dk1"/>
              </a:buClr>
              <a:buSzPts val="3164"/>
              <a:buFont typeface="Arial"/>
              <a:buNone/>
              <a:defRPr sz="1047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811"/>
              </a:spcBef>
              <a:spcAft>
                <a:spcPts val="0"/>
              </a:spcAft>
              <a:buClr>
                <a:schemeClr val="dk1"/>
              </a:buClr>
              <a:buSzPts val="2736"/>
              <a:buFont typeface="Arial"/>
              <a:buNone/>
              <a:defRPr sz="905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530"/>
              </a:spcBef>
              <a:spcAft>
                <a:spcPts val="0"/>
              </a:spcAft>
              <a:buClr>
                <a:schemeClr val="dk1"/>
              </a:buClr>
              <a:buSzPts val="2309"/>
              <a:buFont typeface="Arial"/>
              <a:buNone/>
              <a:defRPr sz="76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None/>
              <a:defRPr sz="651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None/>
              <a:defRPr sz="651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None/>
              <a:defRPr sz="65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None/>
              <a:defRPr sz="65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None/>
              <a:defRPr sz="65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None/>
              <a:defRPr sz="65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5934154" y="33499894"/>
            <a:ext cx="18165128" cy="50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907"/>
              </a:spcBef>
              <a:spcAft>
                <a:spcPts val="0"/>
              </a:spcAft>
              <a:buClr>
                <a:schemeClr val="dk1"/>
              </a:buClr>
              <a:buSzPts val="1368"/>
              <a:buFont typeface="Arial"/>
              <a:buNone/>
              <a:defRPr sz="452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791"/>
              </a:spcBef>
              <a:spcAft>
                <a:spcPts val="0"/>
              </a:spcAft>
              <a:buClr>
                <a:schemeClr val="dk1"/>
              </a:buClr>
              <a:buSzPts val="1197"/>
              <a:buFont typeface="Arial"/>
              <a:buNone/>
              <a:defRPr sz="396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22"/>
              </a:spcBef>
              <a:spcAft>
                <a:spcPts val="0"/>
              </a:spcAft>
              <a:buClr>
                <a:schemeClr val="dk1"/>
              </a:buClr>
              <a:buSzPts val="941"/>
              <a:buFont typeface="Arial"/>
              <a:buNone/>
              <a:defRPr sz="311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Clr>
                <a:schemeClr val="dk1"/>
              </a:buClr>
              <a:buSzPts val="855"/>
              <a:buFont typeface="Arial"/>
              <a:buNone/>
              <a:defRPr sz="283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Clr>
                <a:schemeClr val="dk1"/>
              </a:buClr>
              <a:buSzPts val="855"/>
              <a:buFont typeface="Arial"/>
              <a:buNone/>
              <a:defRPr sz="283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Clr>
                <a:schemeClr val="dk1"/>
              </a:buClr>
              <a:buSzPts val="855"/>
              <a:buFont typeface="Arial"/>
              <a:buNone/>
              <a:defRPr sz="28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Clr>
                <a:schemeClr val="dk1"/>
              </a:buClr>
              <a:buSzPts val="855"/>
              <a:buFont typeface="Arial"/>
              <a:buNone/>
              <a:defRPr sz="28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Clr>
                <a:schemeClr val="dk1"/>
              </a:buClr>
              <a:buSzPts val="855"/>
              <a:buFont typeface="Arial"/>
              <a:buNone/>
              <a:defRPr sz="28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566"/>
              </a:spcBef>
              <a:spcAft>
                <a:spcPts val="0"/>
              </a:spcAft>
              <a:buClr>
                <a:schemeClr val="dk1"/>
              </a:buClr>
              <a:buSzPts val="855"/>
              <a:buFont typeface="Arial"/>
              <a:buNone/>
              <a:defRPr sz="283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1513764" y="39672756"/>
            <a:ext cx="7064216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10344034" y="39672756"/>
            <a:ext cx="9587151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21697236" y="39672756"/>
            <a:ext cx="7064216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タイトルと縦書きテキスト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1513761" y="1714141"/>
            <a:ext cx="27247693" cy="713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76"/>
              <a:buFont typeface="Arial"/>
              <a:buNone/>
              <a:defRPr sz="1415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96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1013354" y="10487947"/>
            <a:ext cx="28248505" cy="27247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/>
          <a:lstStyle>
            <a:lvl1pPr marL="457200" marR="0" lvl="0" indent="-429514" algn="l" rtl="0">
              <a:lnSpc>
                <a:spcPct val="100000"/>
              </a:lnSpc>
              <a:spcBef>
                <a:spcPts val="2096"/>
              </a:spcBef>
              <a:spcAft>
                <a:spcPts val="0"/>
              </a:spcAft>
              <a:buClr>
                <a:schemeClr val="dk1"/>
              </a:buClr>
              <a:buSzPts val="3164"/>
              <a:buFont typeface="Arial"/>
              <a:buChar char="•"/>
              <a:defRPr sz="1047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2336" algn="l" rtl="0">
              <a:lnSpc>
                <a:spcPct val="100000"/>
              </a:lnSpc>
              <a:spcBef>
                <a:spcPts val="1811"/>
              </a:spcBef>
              <a:spcAft>
                <a:spcPts val="0"/>
              </a:spcAft>
              <a:buClr>
                <a:schemeClr val="dk1"/>
              </a:buClr>
              <a:buSzPts val="2736"/>
              <a:buFont typeface="Arial"/>
              <a:buChar char="–"/>
              <a:defRPr sz="905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75221" algn="l" rtl="0">
              <a:lnSpc>
                <a:spcPct val="100000"/>
              </a:lnSpc>
              <a:spcBef>
                <a:spcPts val="1530"/>
              </a:spcBef>
              <a:spcAft>
                <a:spcPts val="0"/>
              </a:spcAft>
              <a:buClr>
                <a:schemeClr val="dk1"/>
              </a:buClr>
              <a:buSzPts val="2309"/>
              <a:buFont typeface="Arial"/>
              <a:buChar char="•"/>
              <a:defRPr sz="764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3504" algn="l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–"/>
              <a:defRPr sz="651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3504" algn="l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»"/>
              <a:defRPr sz="651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3504" algn="l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•"/>
              <a:defRPr sz="65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3504" algn="l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•"/>
              <a:defRPr sz="65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3504" algn="l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•"/>
              <a:defRPr sz="65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3504" algn="l" rtl="0">
              <a:lnSpc>
                <a:spcPct val="100000"/>
              </a:lnSpc>
              <a:spcBef>
                <a:spcPts val="1301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•"/>
              <a:defRPr sz="651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1513764" y="39672756"/>
            <a:ext cx="7064216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10344034" y="39672756"/>
            <a:ext cx="9587151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21697236" y="39672756"/>
            <a:ext cx="7064216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513761" y="1714141"/>
            <a:ext cx="27247693" cy="713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76"/>
              <a:buFont typeface="Arial"/>
              <a:buNone/>
              <a:defRPr sz="427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13761" y="9987548"/>
            <a:ext cx="27247693" cy="28248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/>
          <a:lstStyle>
            <a:lvl1pPr marL="457200" marR="0" lvl="0" indent="-429514" algn="l" rtl="0">
              <a:lnSpc>
                <a:spcPct val="100000"/>
              </a:lnSpc>
              <a:spcBef>
                <a:spcPts val="633"/>
              </a:spcBef>
              <a:spcAft>
                <a:spcPts val="0"/>
              </a:spcAft>
              <a:buClr>
                <a:schemeClr val="dk1"/>
              </a:buClr>
              <a:buSzPts val="3164"/>
              <a:buFont typeface="Arial"/>
              <a:buChar char="•"/>
              <a:defRPr sz="3164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2336" algn="l" rtl="0">
              <a:lnSpc>
                <a:spcPct val="100000"/>
              </a:lnSpc>
              <a:spcBef>
                <a:spcPts val="547"/>
              </a:spcBef>
              <a:spcAft>
                <a:spcPts val="0"/>
              </a:spcAft>
              <a:buClr>
                <a:schemeClr val="dk1"/>
              </a:buClr>
              <a:buSzPts val="2736"/>
              <a:buFont typeface="Arial"/>
              <a:buChar char="–"/>
              <a:defRPr sz="2736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75221" algn="l" rtl="0">
              <a:lnSpc>
                <a:spcPct val="100000"/>
              </a:lnSpc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2309"/>
              <a:buFont typeface="Arial"/>
              <a:buChar char="•"/>
              <a:defRPr sz="2309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3504" algn="l" rtl="0">
              <a:lnSpc>
                <a:spcPct val="100000"/>
              </a:lnSpc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–"/>
              <a:defRPr sz="19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3504" algn="l" rtl="0">
              <a:lnSpc>
                <a:spcPct val="100000"/>
              </a:lnSpc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»"/>
              <a:defRPr sz="19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3504" algn="l" rtl="0">
              <a:lnSpc>
                <a:spcPct val="100000"/>
              </a:lnSpc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•"/>
              <a:defRPr sz="19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3504" algn="l" rtl="0">
              <a:lnSpc>
                <a:spcPct val="100000"/>
              </a:lnSpc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•"/>
              <a:defRPr sz="19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3504" algn="l" rtl="0">
              <a:lnSpc>
                <a:spcPct val="100000"/>
              </a:lnSpc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•"/>
              <a:defRPr sz="19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3504" algn="l" rtl="0">
              <a:lnSpc>
                <a:spcPct val="100000"/>
              </a:lnSpc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•"/>
              <a:defRPr sz="19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1513764" y="39672756"/>
            <a:ext cx="7064216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0344034" y="39672756"/>
            <a:ext cx="9587151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5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21697236" y="39672756"/>
            <a:ext cx="7064216" cy="2278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Clr>
                <a:srgbClr val="888888"/>
              </a:buClr>
              <a:buSzPts val="3963"/>
              <a:buFont typeface="Arial"/>
              <a:buNone/>
              <a:defRPr sz="3963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-JP"/>
              <a:t>‹#›</a:t>
            </a:fld>
            <a:endParaRPr/>
          </a:p>
        </p:txBody>
      </p:sp>
      <p:pic>
        <p:nvPicPr>
          <p:cNvPr id="11" name="Google Shape;11;p1" descr="C:\Users\PD_Fukasawa\Desktop\Back-01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495" y="178346"/>
            <a:ext cx="30270720" cy="4279478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94901"/>
          </a:schemeClr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円/楕円 10"/>
          <p:cNvSpPr/>
          <p:nvPr/>
        </p:nvSpPr>
        <p:spPr>
          <a:xfrm>
            <a:off x="12238470" y="17632680"/>
            <a:ext cx="17435513" cy="15697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角丸四角形 7"/>
          <p:cNvSpPr/>
          <p:nvPr/>
        </p:nvSpPr>
        <p:spPr>
          <a:xfrm>
            <a:off x="381000" y="17882174"/>
            <a:ext cx="29376643" cy="20400706"/>
          </a:xfrm>
          <a:custGeom>
            <a:avLst/>
            <a:gdLst>
              <a:gd name="connsiteX0" fmla="*/ 0 w 29337000"/>
              <a:gd name="connsiteY0" fmla="*/ 3333817 h 20002500"/>
              <a:gd name="connsiteX1" fmla="*/ 3333817 w 29337000"/>
              <a:gd name="connsiteY1" fmla="*/ 0 h 20002500"/>
              <a:gd name="connsiteX2" fmla="*/ 26003183 w 29337000"/>
              <a:gd name="connsiteY2" fmla="*/ 0 h 20002500"/>
              <a:gd name="connsiteX3" fmla="*/ 29337000 w 29337000"/>
              <a:gd name="connsiteY3" fmla="*/ 3333817 h 20002500"/>
              <a:gd name="connsiteX4" fmla="*/ 29337000 w 29337000"/>
              <a:gd name="connsiteY4" fmla="*/ 16668683 h 20002500"/>
              <a:gd name="connsiteX5" fmla="*/ 26003183 w 29337000"/>
              <a:gd name="connsiteY5" fmla="*/ 20002500 h 20002500"/>
              <a:gd name="connsiteX6" fmla="*/ 3333817 w 29337000"/>
              <a:gd name="connsiteY6" fmla="*/ 20002500 h 20002500"/>
              <a:gd name="connsiteX7" fmla="*/ 0 w 29337000"/>
              <a:gd name="connsiteY7" fmla="*/ 16668683 h 20002500"/>
              <a:gd name="connsiteX8" fmla="*/ 0 w 29337000"/>
              <a:gd name="connsiteY8" fmla="*/ 3333817 h 20002500"/>
              <a:gd name="connsiteX0" fmla="*/ 0 w 29368273"/>
              <a:gd name="connsiteY0" fmla="*/ 3333817 h 20002500"/>
              <a:gd name="connsiteX1" fmla="*/ 3333817 w 29368273"/>
              <a:gd name="connsiteY1" fmla="*/ 0 h 20002500"/>
              <a:gd name="connsiteX2" fmla="*/ 26003183 w 29368273"/>
              <a:gd name="connsiteY2" fmla="*/ 0 h 20002500"/>
              <a:gd name="connsiteX3" fmla="*/ 29337000 w 29368273"/>
              <a:gd name="connsiteY3" fmla="*/ 3333817 h 20002500"/>
              <a:gd name="connsiteX4" fmla="*/ 29337000 w 29368273"/>
              <a:gd name="connsiteY4" fmla="*/ 16668683 h 20002500"/>
              <a:gd name="connsiteX5" fmla="*/ 27870084 w 29368273"/>
              <a:gd name="connsiteY5" fmla="*/ 19964400 h 20002500"/>
              <a:gd name="connsiteX6" fmla="*/ 3333817 w 29368273"/>
              <a:gd name="connsiteY6" fmla="*/ 20002500 h 20002500"/>
              <a:gd name="connsiteX7" fmla="*/ 0 w 29368273"/>
              <a:gd name="connsiteY7" fmla="*/ 16668683 h 20002500"/>
              <a:gd name="connsiteX8" fmla="*/ 0 w 29368273"/>
              <a:gd name="connsiteY8" fmla="*/ 3333817 h 20002500"/>
              <a:gd name="connsiteX0" fmla="*/ 0 w 29368273"/>
              <a:gd name="connsiteY0" fmla="*/ 3333817 h 20040600"/>
              <a:gd name="connsiteX1" fmla="*/ 3333817 w 29368273"/>
              <a:gd name="connsiteY1" fmla="*/ 0 h 20040600"/>
              <a:gd name="connsiteX2" fmla="*/ 26003183 w 29368273"/>
              <a:gd name="connsiteY2" fmla="*/ 0 h 20040600"/>
              <a:gd name="connsiteX3" fmla="*/ 29337000 w 29368273"/>
              <a:gd name="connsiteY3" fmla="*/ 3333817 h 20040600"/>
              <a:gd name="connsiteX4" fmla="*/ 29337000 w 29368273"/>
              <a:gd name="connsiteY4" fmla="*/ 16668683 h 20040600"/>
              <a:gd name="connsiteX5" fmla="*/ 27870084 w 29368273"/>
              <a:gd name="connsiteY5" fmla="*/ 19964400 h 20040600"/>
              <a:gd name="connsiteX6" fmla="*/ 2152717 w 29368273"/>
              <a:gd name="connsiteY6" fmla="*/ 20040600 h 20040600"/>
              <a:gd name="connsiteX7" fmla="*/ 0 w 29368273"/>
              <a:gd name="connsiteY7" fmla="*/ 16668683 h 20040600"/>
              <a:gd name="connsiteX8" fmla="*/ 0 w 29368273"/>
              <a:gd name="connsiteY8" fmla="*/ 3333817 h 20040600"/>
              <a:gd name="connsiteX0" fmla="*/ 8370 w 29376643"/>
              <a:gd name="connsiteY0" fmla="*/ 3371917 h 20078700"/>
              <a:gd name="connsiteX1" fmla="*/ 1627687 w 29376643"/>
              <a:gd name="connsiteY1" fmla="*/ 0 h 20078700"/>
              <a:gd name="connsiteX2" fmla="*/ 26011553 w 29376643"/>
              <a:gd name="connsiteY2" fmla="*/ 38100 h 20078700"/>
              <a:gd name="connsiteX3" fmla="*/ 29345370 w 29376643"/>
              <a:gd name="connsiteY3" fmla="*/ 3371917 h 20078700"/>
              <a:gd name="connsiteX4" fmla="*/ 29345370 w 29376643"/>
              <a:gd name="connsiteY4" fmla="*/ 16706783 h 20078700"/>
              <a:gd name="connsiteX5" fmla="*/ 27878454 w 29376643"/>
              <a:gd name="connsiteY5" fmla="*/ 20002500 h 20078700"/>
              <a:gd name="connsiteX6" fmla="*/ 2161087 w 29376643"/>
              <a:gd name="connsiteY6" fmla="*/ 20078700 h 20078700"/>
              <a:gd name="connsiteX7" fmla="*/ 8370 w 29376643"/>
              <a:gd name="connsiteY7" fmla="*/ 16706783 h 20078700"/>
              <a:gd name="connsiteX8" fmla="*/ 8370 w 29376643"/>
              <a:gd name="connsiteY8" fmla="*/ 3371917 h 20078700"/>
              <a:gd name="connsiteX0" fmla="*/ 8370 w 29376643"/>
              <a:gd name="connsiteY0" fmla="*/ 3371917 h 20078700"/>
              <a:gd name="connsiteX1" fmla="*/ 1627687 w 29376643"/>
              <a:gd name="connsiteY1" fmla="*/ 0 h 20078700"/>
              <a:gd name="connsiteX2" fmla="*/ 27535552 w 29376643"/>
              <a:gd name="connsiteY2" fmla="*/ 38100 h 20078700"/>
              <a:gd name="connsiteX3" fmla="*/ 29345370 w 29376643"/>
              <a:gd name="connsiteY3" fmla="*/ 3371917 h 20078700"/>
              <a:gd name="connsiteX4" fmla="*/ 29345370 w 29376643"/>
              <a:gd name="connsiteY4" fmla="*/ 16706783 h 20078700"/>
              <a:gd name="connsiteX5" fmla="*/ 27878454 w 29376643"/>
              <a:gd name="connsiteY5" fmla="*/ 20002500 h 20078700"/>
              <a:gd name="connsiteX6" fmla="*/ 2161087 w 29376643"/>
              <a:gd name="connsiteY6" fmla="*/ 20078700 h 20078700"/>
              <a:gd name="connsiteX7" fmla="*/ 8370 w 29376643"/>
              <a:gd name="connsiteY7" fmla="*/ 16706783 h 20078700"/>
              <a:gd name="connsiteX8" fmla="*/ 8370 w 29376643"/>
              <a:gd name="connsiteY8" fmla="*/ 3371917 h 2007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376643" h="20078700">
                <a:moveTo>
                  <a:pt x="8370" y="3371917"/>
                </a:moveTo>
                <a:cubicBezTo>
                  <a:pt x="8370" y="1530701"/>
                  <a:pt x="-213529" y="0"/>
                  <a:pt x="1627687" y="0"/>
                </a:cubicBezTo>
                <a:lnTo>
                  <a:pt x="27535552" y="38100"/>
                </a:lnTo>
                <a:cubicBezTo>
                  <a:pt x="29376768" y="38100"/>
                  <a:pt x="29345370" y="1530701"/>
                  <a:pt x="29345370" y="3371917"/>
                </a:cubicBezTo>
                <a:lnTo>
                  <a:pt x="29345370" y="16706783"/>
                </a:lnTo>
                <a:cubicBezTo>
                  <a:pt x="29345370" y="18547999"/>
                  <a:pt x="29719670" y="20002500"/>
                  <a:pt x="27878454" y="20002500"/>
                </a:cubicBezTo>
                <a:lnTo>
                  <a:pt x="2161087" y="20078700"/>
                </a:lnTo>
                <a:cubicBezTo>
                  <a:pt x="319871" y="20078700"/>
                  <a:pt x="8370" y="18547999"/>
                  <a:pt x="8370" y="16706783"/>
                </a:cubicBezTo>
                <a:lnTo>
                  <a:pt x="8370" y="3371917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爆発 2 5"/>
          <p:cNvSpPr/>
          <p:nvPr/>
        </p:nvSpPr>
        <p:spPr>
          <a:xfrm>
            <a:off x="-388620" y="8001000"/>
            <a:ext cx="23012400" cy="6172200"/>
          </a:xfrm>
          <a:prstGeom prst="irregularSeal2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1177413" y="38854215"/>
            <a:ext cx="27562739" cy="2365888"/>
          </a:xfrm>
          <a:prstGeom prst="rect">
            <a:avLst/>
          </a:prstGeom>
          <a:solidFill>
            <a:schemeClr val="bg2">
              <a:lumMod val="10000"/>
              <a:lumOff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4519" y="1194753"/>
            <a:ext cx="5705475" cy="3918267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3"/>
          <p:cNvSpPr txBox="1"/>
          <p:nvPr/>
        </p:nvSpPr>
        <p:spPr>
          <a:xfrm>
            <a:off x="7001417" y="1822900"/>
            <a:ext cx="6029082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sz="8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MIRS1804</a:t>
            </a:r>
            <a:endParaRPr sz="8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1"/>
          </p:nvPr>
        </p:nvSpPr>
        <p:spPr>
          <a:xfrm>
            <a:off x="2371597" y="39335719"/>
            <a:ext cx="27903616" cy="1456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300" tIns="52150" rIns="104300" bIns="52150" anchor="t" anchorCtr="0">
            <a:noAutofit/>
          </a:bodyPr>
          <a:lstStyle/>
          <a:p>
            <a:pPr marL="457200" marR="0" lvl="0" indent="-42951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ja-JP" sz="4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ja-JP" altLang="en-US" sz="40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　</a:t>
            </a:r>
            <a:r>
              <a:rPr lang="ja-JP" sz="48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メンバー</a:t>
            </a:r>
            <a:r>
              <a:rPr lang="ja-JP" sz="4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　</a:t>
            </a:r>
            <a:r>
              <a:rPr lang="ja-JP" sz="4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8000" dirty="0"/>
          </a:p>
          <a:p>
            <a:pPr marL="457200" marR="0" lvl="0" indent="-42951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ja-JP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　　 PM:土屋</a:t>
            </a:r>
            <a:r>
              <a:rPr lang="ja-JP" sz="4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優貴</a:t>
            </a:r>
            <a:r>
              <a:rPr lang="en-US" altLang="ja-JP" sz="4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ja-JP" sz="4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ja-JP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TL:川口大和  </a:t>
            </a:r>
            <a:r>
              <a:rPr lang="ja-JP" sz="4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DM</a:t>
            </a:r>
            <a:r>
              <a:rPr lang="ja-JP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:足立颯一郎  </a:t>
            </a:r>
            <a:r>
              <a:rPr lang="ja-JP" sz="4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ja-JP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板屋醍嗣 </a:t>
            </a:r>
            <a:r>
              <a:rPr lang="en-US" altLang="ja-JP" sz="4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ja-JP" sz="4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小池</a:t>
            </a:r>
            <a:r>
              <a:rPr lang="ja-JP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勇太 </a:t>
            </a:r>
            <a:r>
              <a:rPr lang="en-US" altLang="ja-JP" sz="4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ja-JP" sz="4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中村</a:t>
            </a:r>
            <a:r>
              <a:rPr lang="ja-JP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美月  </a:t>
            </a:r>
            <a:r>
              <a:rPr lang="ja-JP" sz="4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山崎</a:t>
            </a:r>
            <a:r>
              <a:rPr lang="ja-JP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蒼人 </a:t>
            </a:r>
            <a:r>
              <a:rPr lang="en-US" altLang="ja-JP" sz="4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ja-JP" sz="4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米持</a:t>
            </a:r>
            <a:r>
              <a:rPr lang="ja-JP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春貴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5358" y="39231641"/>
            <a:ext cx="2297905" cy="15628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グループ化 23"/>
          <p:cNvGrpSpPr/>
          <p:nvPr/>
        </p:nvGrpSpPr>
        <p:grpSpPr>
          <a:xfrm>
            <a:off x="709613" y="5200988"/>
            <a:ext cx="29108400" cy="3933826"/>
            <a:chOff x="1166813" y="7525088"/>
            <a:chExt cx="29108400" cy="3933826"/>
          </a:xfrm>
        </p:grpSpPr>
        <p:sp>
          <p:nvSpPr>
            <p:cNvPr id="2" name="フローチャート: 代替処理 1"/>
            <p:cNvSpPr/>
            <p:nvPr/>
          </p:nvSpPr>
          <p:spPr>
            <a:xfrm>
              <a:off x="1166813" y="7955280"/>
              <a:ext cx="29108400" cy="2971800"/>
            </a:xfrm>
            <a:prstGeom prst="flowChartAlternateProcess">
              <a:avLst/>
            </a:prstGeom>
            <a:solidFill>
              <a:schemeClr val="bg1"/>
            </a:solidFill>
            <a:ln w="57150">
              <a:solidFill>
                <a:schemeClr val="bg2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Google Shape;129;p13"/>
            <p:cNvSpPr/>
            <p:nvPr/>
          </p:nvSpPr>
          <p:spPr>
            <a:xfrm>
              <a:off x="1474838" y="7525088"/>
              <a:ext cx="28800375" cy="3933826"/>
            </a:xfrm>
            <a:prstGeom prst="horizontalScroll">
              <a:avLst>
                <a:gd name="adj" fmla="val 9741"/>
              </a:avLst>
            </a:prstGeom>
            <a:noFill/>
            <a:ln>
              <a:noFill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ja-JP" sz="6600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体育</a:t>
              </a:r>
              <a:r>
                <a:rPr lang="ja-JP" sz="66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を意味する「</a:t>
              </a:r>
              <a:r>
                <a:rPr lang="ja-JP" sz="6600" b="1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gym</a:t>
              </a:r>
              <a:r>
                <a:rPr lang="ja-JP" sz="66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」</a:t>
              </a:r>
              <a:r>
                <a:rPr lang="ja-JP" altLang="en-US" sz="6600" dirty="0">
                  <a:solidFill>
                    <a:schemeClr val="dk1"/>
                  </a:solidFill>
                </a:rPr>
                <a:t> </a:t>
              </a:r>
              <a:r>
                <a:rPr lang="ja-JP" altLang="en-US" sz="6600" dirty="0" smtClean="0">
                  <a:solidFill>
                    <a:schemeClr val="dk1"/>
                  </a:solidFill>
                </a:rPr>
                <a:t>＋  </a:t>
              </a:r>
              <a:r>
                <a:rPr lang="ja-JP" sz="66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学校</a:t>
              </a:r>
              <a:r>
                <a:rPr lang="ja-JP" sz="66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生活をサポートしてくれる「</a:t>
              </a:r>
              <a:r>
                <a:rPr lang="ja-JP" sz="6600" b="1" dirty="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事務員</a:t>
              </a:r>
              <a:r>
                <a:rPr lang="ja-JP" sz="66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」　</a:t>
              </a:r>
              <a:r>
                <a:rPr lang="ja-JP" altLang="en-US" sz="80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＝</a:t>
              </a:r>
              <a:r>
                <a:rPr lang="ja-JP" sz="80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グラウンド</a:t>
              </a:r>
              <a:r>
                <a:rPr lang="ja-JP" sz="8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での作業をサポートしてくれる</a:t>
              </a:r>
              <a:r>
                <a:rPr lang="ja-JP" sz="9600" b="1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新たなGYM員</a:t>
              </a:r>
              <a:endParaRPr sz="9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" name="テキスト ボックス 6"/>
          <p:cNvSpPr txBox="1"/>
          <p:nvPr/>
        </p:nvSpPr>
        <p:spPr>
          <a:xfrm>
            <a:off x="6572864" y="9419794"/>
            <a:ext cx="82317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2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全国で働く先生方へ</a:t>
            </a:r>
            <a:endParaRPr kumimoji="1" lang="ja-JP" altLang="en-US" sz="7200" b="1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834280" y="16836268"/>
            <a:ext cx="15125700" cy="1866899"/>
            <a:chOff x="952500" y="17145001"/>
            <a:chExt cx="15125700" cy="1866899"/>
          </a:xfrm>
        </p:grpSpPr>
        <p:sp>
          <p:nvSpPr>
            <p:cNvPr id="12" name="角丸四角形 11"/>
            <p:cNvSpPr/>
            <p:nvPr/>
          </p:nvSpPr>
          <p:spPr>
            <a:xfrm>
              <a:off x="952500" y="17183100"/>
              <a:ext cx="15049500" cy="18288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1143000" y="17145001"/>
              <a:ext cx="14935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8800" b="1" i="1" u="sng" dirty="0" smtClean="0">
                  <a:ln>
                    <a:solidFill>
                      <a:schemeClr val="bg2"/>
                    </a:solidFill>
                  </a:ln>
                  <a:solidFill>
                    <a:srgbClr val="FF0000"/>
                  </a:solidFill>
                  <a:latin typeface="富士ポップＰ" panose="040F0700000000000000" pitchFamily="50" charset="-128"/>
                  <a:ea typeface="富士ポップＰ" panose="040F0700000000000000" pitchFamily="50" charset="-128"/>
                </a:rPr>
                <a:t>MIRS1804</a:t>
              </a:r>
              <a:r>
                <a:rPr kumimoji="1" lang="ja-JP" altLang="en-US" sz="8800" b="1" i="1" u="sng" dirty="0" smtClean="0">
                  <a:ln>
                    <a:solidFill>
                      <a:schemeClr val="bg2"/>
                    </a:solidFill>
                  </a:ln>
                  <a:solidFill>
                    <a:srgbClr val="FF0000"/>
                  </a:solidFill>
                  <a:latin typeface="富士ポップＰ" panose="040F0700000000000000" pitchFamily="50" charset="-128"/>
                  <a:ea typeface="富士ポップＰ" panose="040F0700000000000000" pitchFamily="50" charset="-128"/>
                </a:rPr>
                <a:t>の</a:t>
              </a:r>
              <a:r>
                <a:rPr kumimoji="1" lang="en-US" altLang="ja-JP" sz="9600" b="1" i="1" u="sng" dirty="0" smtClean="0">
                  <a:ln>
                    <a:solidFill>
                      <a:schemeClr val="bg2"/>
                    </a:solidFill>
                  </a:ln>
                  <a:solidFill>
                    <a:srgbClr val="FF0000"/>
                  </a:solidFill>
                  <a:latin typeface="富士ポップＰ" panose="040F0700000000000000" pitchFamily="50" charset="-128"/>
                  <a:ea typeface="富士ポップＰ" panose="040F0700000000000000" pitchFamily="50" charset="-128"/>
                </a:rPr>
                <a:t>3</a:t>
              </a:r>
              <a:r>
                <a:rPr kumimoji="1" lang="ja-JP" altLang="en-US" sz="9600" b="1" i="1" u="sng" dirty="0" err="1" smtClean="0">
                  <a:ln>
                    <a:solidFill>
                      <a:schemeClr val="bg2"/>
                    </a:solidFill>
                  </a:ln>
                  <a:solidFill>
                    <a:srgbClr val="FF0000"/>
                  </a:solidFill>
                  <a:latin typeface="富士ポップＰ" panose="040F0700000000000000" pitchFamily="50" charset="-128"/>
                  <a:ea typeface="富士ポップＰ" panose="040F0700000000000000" pitchFamily="50" charset="-128"/>
                </a:rPr>
                <a:t>つの</a:t>
              </a:r>
              <a:r>
                <a:rPr kumimoji="1" lang="ja-JP" altLang="en-US" sz="9600" b="1" i="1" u="sng" dirty="0" smtClean="0">
                  <a:ln>
                    <a:solidFill>
                      <a:schemeClr val="bg2"/>
                    </a:solidFill>
                  </a:ln>
                  <a:solidFill>
                    <a:srgbClr val="FF0000"/>
                  </a:solidFill>
                  <a:latin typeface="富士ポップＰ" panose="040F0700000000000000" pitchFamily="50" charset="-128"/>
                  <a:ea typeface="富士ポップＰ" panose="040F0700000000000000" pitchFamily="50" charset="-128"/>
                </a:rPr>
                <a:t>ポイント！！</a:t>
              </a:r>
              <a:endParaRPr kumimoji="1" lang="ja-JP" altLang="en-US" sz="9600" b="1" i="1" u="sng" dirty="0">
                <a:ln>
                  <a:solidFill>
                    <a:schemeClr val="bg2"/>
                  </a:solidFill>
                </a:ln>
                <a:solidFill>
                  <a:srgbClr val="FF0000"/>
                </a:solidFill>
                <a:latin typeface="富士ポップＰ" panose="040F0700000000000000" pitchFamily="50" charset="-128"/>
                <a:ea typeface="富士ポップＰ" panose="040F0700000000000000" pitchFamily="50" charset="-128"/>
              </a:endParaRPr>
            </a:p>
          </p:txBody>
        </p:sp>
      </p:grpSp>
      <p:pic>
        <p:nvPicPr>
          <p:cNvPr id="19" name="図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7341" y="30760938"/>
            <a:ext cx="8256640" cy="6058008"/>
          </a:xfrm>
          <a:prstGeom prst="roundRect">
            <a:avLst>
              <a:gd name="adj" fmla="val 34925"/>
            </a:avLst>
          </a:prstGeom>
          <a:noFill/>
          <a:ln>
            <a:solidFill>
              <a:schemeClr val="tx1"/>
            </a:solidFill>
          </a:ln>
        </p:spPr>
      </p:pic>
      <p:sp>
        <p:nvSpPr>
          <p:cNvPr id="20" name="屈折矢印 19"/>
          <p:cNvSpPr/>
          <p:nvPr/>
        </p:nvSpPr>
        <p:spPr>
          <a:xfrm rot="5400000">
            <a:off x="18086575" y="33736324"/>
            <a:ext cx="1290491" cy="3852533"/>
          </a:xfrm>
          <a:prstGeom prst="bentUpArrow">
            <a:avLst>
              <a:gd name="adj1" fmla="val 50000"/>
              <a:gd name="adj2" fmla="val 50000"/>
              <a:gd name="adj3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4202462" y="36297995"/>
            <a:ext cx="72562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b="1" dirty="0" smtClean="0">
                <a:latin typeface="富士ポップＰ" panose="040F0700000000000000" pitchFamily="50" charset="-128"/>
                <a:ea typeface="富士ポップＰ" panose="040F0700000000000000" pitchFamily="50" charset="-128"/>
              </a:rPr>
              <a:t>「</a:t>
            </a:r>
            <a:r>
              <a:rPr kumimoji="1" lang="en-US" altLang="ja-JP" sz="5400" b="1" dirty="0" smtClean="0">
                <a:latin typeface="富士ポップＰ" panose="040F0700000000000000" pitchFamily="50" charset="-128"/>
                <a:ea typeface="富士ポップＰ" panose="040F0700000000000000" pitchFamily="50" charset="-128"/>
              </a:rPr>
              <a:t>200m</a:t>
            </a:r>
            <a:r>
              <a:rPr kumimoji="1" lang="ja-JP" altLang="en-US" sz="5400" b="1" dirty="0" smtClean="0">
                <a:latin typeface="富士ポップＰ" panose="040F0700000000000000" pitchFamily="50" charset="-128"/>
                <a:ea typeface="富士ポップＰ" panose="040F0700000000000000" pitchFamily="50" charset="-128"/>
              </a:rPr>
              <a:t>トラック」イメージ</a:t>
            </a:r>
            <a:endParaRPr kumimoji="1" lang="ja-JP" altLang="en-US" sz="5400" b="1" dirty="0">
              <a:latin typeface="富士ポップＰ" panose="040F0700000000000000" pitchFamily="50" charset="-128"/>
              <a:ea typeface="富士ポップＰ" panose="040F0700000000000000" pitchFamily="50" charset="-128"/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2690" y="30938182"/>
            <a:ext cx="6106538" cy="4114800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18" name="テキスト ボックス 17"/>
          <p:cNvSpPr txBox="1"/>
          <p:nvPr/>
        </p:nvSpPr>
        <p:spPr>
          <a:xfrm>
            <a:off x="6668289" y="30876408"/>
            <a:ext cx="920466" cy="553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</a:rPr>
              <a:t>決定</a:t>
            </a:r>
          </a:p>
        </p:txBody>
      </p:sp>
      <p:grpSp>
        <p:nvGrpSpPr>
          <p:cNvPr id="29" name="グループ化 28"/>
          <p:cNvGrpSpPr/>
          <p:nvPr/>
        </p:nvGrpSpPr>
        <p:grpSpPr>
          <a:xfrm>
            <a:off x="1201761" y="19710972"/>
            <a:ext cx="11646309" cy="17543208"/>
            <a:chOff x="1269591" y="19261392"/>
            <a:chExt cx="11646309" cy="17543208"/>
          </a:xfrm>
        </p:grpSpPr>
        <p:sp>
          <p:nvSpPr>
            <p:cNvPr id="31" name="正方形/長方形 30"/>
            <p:cNvSpPr/>
            <p:nvPr/>
          </p:nvSpPr>
          <p:spPr>
            <a:xfrm>
              <a:off x="1269591" y="19261392"/>
              <a:ext cx="11646309" cy="175432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1877963" y="20451098"/>
              <a:ext cx="10706100" cy="16135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6600" b="1" u="sng" dirty="0" smtClean="0">
                  <a:latin typeface="富士ポップＰ" panose="040F0700000000000000" pitchFamily="50" charset="-128"/>
                  <a:ea typeface="富士ポップＰ" panose="040F0700000000000000" pitchFamily="50" charset="-128"/>
                </a:rPr>
                <a:t>①図面選択アプリケーション</a:t>
              </a:r>
              <a:endParaRPr kumimoji="1" lang="en-US" altLang="ja-JP" sz="6600" b="1" u="sng" dirty="0" smtClean="0">
                <a:latin typeface="富士ポップＰ" panose="040F0700000000000000" pitchFamily="50" charset="-128"/>
                <a:ea typeface="富士ポップＰ" panose="040F0700000000000000" pitchFamily="50" charset="-128"/>
              </a:endParaRPr>
            </a:p>
            <a:p>
              <a:endParaRPr kumimoji="1" lang="en-US" altLang="ja-JP" sz="1200" b="1" dirty="0" smtClean="0"/>
            </a:p>
            <a:p>
              <a:pPr lvl="8"/>
              <a:r>
                <a:rPr kumimoji="1" lang="en-US" altLang="ja-JP" sz="5400" b="1" dirty="0" smtClean="0">
                  <a:latin typeface="富士ポップ" panose="040F0709000000000000" pitchFamily="49" charset="-128"/>
                  <a:ea typeface="富士ポップ" panose="040F0709000000000000" pitchFamily="49" charset="-128"/>
                </a:rPr>
                <a:t>…</a:t>
              </a:r>
              <a:r>
                <a:rPr kumimoji="1" lang="ja-JP" altLang="en-US" sz="5400" b="1" dirty="0" smtClean="0">
                  <a:latin typeface="富士ポップ" panose="040F0709000000000000" pitchFamily="49" charset="-128"/>
                  <a:ea typeface="富士ポップ" panose="040F0709000000000000" pitchFamily="49" charset="-128"/>
                </a:rPr>
                <a:t>ディスプレイに表示される</a:t>
              </a:r>
              <a:r>
                <a:rPr kumimoji="1" lang="ja-JP" altLang="en-US" sz="5400" b="1" dirty="0">
                  <a:latin typeface="富士ポップ" panose="040F0709000000000000" pitchFamily="49" charset="-128"/>
                  <a:ea typeface="富士ポップ" panose="040F0709000000000000" pitchFamily="49" charset="-128"/>
                </a:rPr>
                <a:t>　</a:t>
              </a:r>
              <a:r>
                <a:rPr kumimoji="1" lang="ja-JP" altLang="en-US" sz="5400" b="1" dirty="0" smtClean="0">
                  <a:latin typeface="富士ポップ" panose="040F0709000000000000" pitchFamily="49" charset="-128"/>
                  <a:ea typeface="富士ポップ" panose="040F0709000000000000" pitchFamily="49" charset="-128"/>
                </a:rPr>
                <a:t>　アプリケーションを使って簡単</a:t>
              </a:r>
              <a:r>
                <a:rPr kumimoji="1" lang="ja-JP" altLang="en-US" sz="5400" b="1" dirty="0">
                  <a:latin typeface="富士ポップ" panose="040F0709000000000000" pitchFamily="49" charset="-128"/>
                  <a:ea typeface="富士ポップ" panose="040F0709000000000000" pitchFamily="49" charset="-128"/>
                </a:rPr>
                <a:t>に</a:t>
              </a:r>
              <a:r>
                <a:rPr kumimoji="1" lang="ja-JP" altLang="en-US" sz="5400" b="1" dirty="0" smtClean="0">
                  <a:latin typeface="富士ポップ" panose="040F0709000000000000" pitchFamily="49" charset="-128"/>
                  <a:ea typeface="富士ポップ" panose="040F0709000000000000" pitchFamily="49" charset="-128"/>
                </a:rPr>
                <a:t>描きたい図面を選択できます！</a:t>
              </a:r>
              <a:endParaRPr kumimoji="1" lang="en-US" altLang="ja-JP" sz="5400" b="1" dirty="0" smtClean="0">
                <a:latin typeface="富士ポップ" panose="040F0709000000000000" pitchFamily="49" charset="-128"/>
                <a:ea typeface="富士ポップ" panose="040F0709000000000000" pitchFamily="49" charset="-128"/>
              </a:endParaRPr>
            </a:p>
            <a:p>
              <a:endParaRPr kumimoji="1" lang="en-US" altLang="ja-JP" sz="6000" dirty="0" smtClean="0"/>
            </a:p>
            <a:p>
              <a:endParaRPr kumimoji="1" lang="en-US" altLang="ja-JP" sz="6000" dirty="0"/>
            </a:p>
            <a:p>
              <a:endParaRPr kumimoji="1" lang="en-US" altLang="ja-JP" sz="6000" dirty="0" smtClean="0"/>
            </a:p>
            <a:p>
              <a:endParaRPr kumimoji="1" lang="en-US" altLang="ja-JP" sz="6000" dirty="0"/>
            </a:p>
            <a:p>
              <a:endParaRPr kumimoji="1" lang="en-US" altLang="ja-JP" sz="6000" dirty="0" smtClean="0"/>
            </a:p>
            <a:p>
              <a:endParaRPr kumimoji="1" lang="en-US" altLang="ja-JP" sz="6000" dirty="0" smtClean="0"/>
            </a:p>
            <a:p>
              <a:endParaRPr kumimoji="1" lang="en-US" altLang="ja-JP" sz="6000" dirty="0"/>
            </a:p>
            <a:p>
              <a:r>
                <a:rPr kumimoji="1" lang="ja-JP" altLang="en-US" sz="6600" b="1" u="sng" dirty="0" smtClean="0">
                  <a:latin typeface="富士ポップＰ" panose="040F0700000000000000" pitchFamily="50" charset="-128"/>
                  <a:ea typeface="富士ポップＰ" panose="040F0700000000000000" pitchFamily="50" charset="-128"/>
                </a:rPr>
                <a:t>②白線引き機構</a:t>
              </a:r>
              <a:endParaRPr kumimoji="1" lang="en-US" altLang="ja-JP" sz="6600" b="1" u="sng" dirty="0" smtClean="0">
                <a:latin typeface="富士ポップＰ" panose="040F0700000000000000" pitchFamily="50" charset="-128"/>
                <a:ea typeface="富士ポップＰ" panose="040F0700000000000000" pitchFamily="50" charset="-128"/>
              </a:endParaRPr>
            </a:p>
            <a:p>
              <a:r>
                <a:rPr kumimoji="1" lang="en-US" altLang="ja-JP" sz="5400" dirty="0" smtClean="0">
                  <a:latin typeface="富士ポップＰ" panose="040F0700000000000000" pitchFamily="50" charset="-128"/>
                  <a:ea typeface="富士ポップＰ" panose="040F0700000000000000" pitchFamily="50" charset="-128"/>
                </a:rPr>
                <a:t>…</a:t>
              </a:r>
              <a:r>
                <a:rPr kumimoji="1" lang="ja-JP" altLang="en-US" sz="5400" dirty="0" smtClean="0">
                  <a:latin typeface="富士ポップＰ" panose="040F0700000000000000" pitchFamily="50" charset="-128"/>
                  <a:ea typeface="富士ポップＰ" panose="040F0700000000000000" pitchFamily="50" charset="-128"/>
                </a:rPr>
                <a:t>任意のタイミングで石灰を落として白線を引きます！</a:t>
              </a:r>
              <a:r>
                <a:rPr kumimoji="1" lang="ja-JP" altLang="en-US" sz="6600" b="1" u="sng" dirty="0" smtClean="0">
                  <a:latin typeface="富士ポップＰ" panose="040F0700000000000000" pitchFamily="50" charset="-128"/>
                  <a:ea typeface="富士ポップＰ" panose="040F0700000000000000" pitchFamily="50" charset="-128"/>
                </a:rPr>
                <a:t>　</a:t>
              </a:r>
              <a:endParaRPr kumimoji="1" lang="en-US" altLang="ja-JP" sz="6600" u="sng" dirty="0">
                <a:latin typeface="富士ポップＰ" panose="040F0700000000000000" pitchFamily="50" charset="-128"/>
                <a:ea typeface="富士ポップＰ" panose="040F0700000000000000" pitchFamily="50" charset="-128"/>
              </a:endParaRPr>
            </a:p>
            <a:p>
              <a:r>
                <a:rPr kumimoji="1" lang="ja-JP" altLang="en-US" sz="6600" b="1" u="sng" dirty="0" smtClean="0">
                  <a:latin typeface="富士ポップＰ" panose="040F0700000000000000" pitchFamily="50" charset="-128"/>
                  <a:ea typeface="富士ポップＰ" panose="040F0700000000000000" pitchFamily="50" charset="-128"/>
                </a:rPr>
                <a:t>③マーカーコーン設置機構</a:t>
              </a:r>
              <a:endParaRPr kumimoji="1" lang="en-US" altLang="ja-JP" sz="6600" b="1" u="sng" dirty="0" smtClean="0">
                <a:latin typeface="富士ポップＰ" panose="040F0700000000000000" pitchFamily="50" charset="-128"/>
                <a:ea typeface="富士ポップＰ" panose="040F0700000000000000" pitchFamily="50" charset="-128"/>
              </a:endParaRPr>
            </a:p>
            <a:p>
              <a:endParaRPr kumimoji="1" lang="en-US" altLang="ja-JP" sz="1050" b="1" dirty="0" smtClean="0"/>
            </a:p>
            <a:p>
              <a:r>
                <a:rPr kumimoji="1" lang="en-US" altLang="ja-JP" sz="5400" b="1" dirty="0" smtClean="0">
                  <a:latin typeface="富士ポップ" panose="040F0709000000000000" pitchFamily="49" charset="-128"/>
                  <a:ea typeface="富士ポップ" panose="040F0709000000000000" pitchFamily="49" charset="-128"/>
                </a:rPr>
                <a:t>…</a:t>
              </a:r>
              <a:r>
                <a:rPr kumimoji="1" lang="ja-JP" altLang="en-US" sz="5400" b="1" dirty="0" smtClean="0">
                  <a:latin typeface="富士ポップ" panose="040F0709000000000000" pitchFamily="49" charset="-128"/>
                  <a:ea typeface="富士ポップ" panose="040F0709000000000000" pitchFamily="49" charset="-128"/>
                </a:rPr>
                <a:t>白線引きもマーカーコーン設置もすべて自動で行います！</a:t>
              </a:r>
              <a:endParaRPr kumimoji="1" lang="en-US" altLang="ja-JP" sz="5400" b="1" dirty="0" smtClean="0">
                <a:latin typeface="富士ポップ" panose="040F0709000000000000" pitchFamily="49" charset="-128"/>
                <a:ea typeface="富士ポップ" panose="040F0709000000000000" pitchFamily="49" charset="-128"/>
              </a:endParaRPr>
            </a:p>
          </p:txBody>
        </p:sp>
      </p:grpSp>
      <p:pic>
        <p:nvPicPr>
          <p:cNvPr id="23" name="図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75" y="24894699"/>
            <a:ext cx="10806907" cy="5920581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1" t="34630" r="36407" b="9000"/>
          <a:stretch/>
        </p:blipFill>
        <p:spPr>
          <a:xfrm>
            <a:off x="14805457" y="20775880"/>
            <a:ext cx="12931140" cy="9864139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30" name="テキスト ボックス 29"/>
          <p:cNvSpPr txBox="1"/>
          <p:nvPr/>
        </p:nvSpPr>
        <p:spPr>
          <a:xfrm>
            <a:off x="22677870" y="20299680"/>
            <a:ext cx="1344695" cy="1451431"/>
          </a:xfrm>
          <a:prstGeom prst="wedgeRoundRectCallout">
            <a:avLst>
              <a:gd name="adj1" fmla="val -79885"/>
              <a:gd name="adj2" fmla="val 88548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8000" b="1" dirty="0" smtClean="0"/>
              <a:t>①</a:t>
            </a:r>
            <a:endParaRPr kumimoji="1" lang="ja-JP" altLang="en-US" sz="8000" b="1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5611570" y="22014180"/>
            <a:ext cx="1344695" cy="1451431"/>
          </a:xfrm>
          <a:prstGeom prst="wedgeRoundRectCallout">
            <a:avLst>
              <a:gd name="adj1" fmla="val -95425"/>
              <a:gd name="adj2" fmla="val 10591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8000" b="1" dirty="0" smtClean="0"/>
              <a:t>③</a:t>
            </a:r>
            <a:endParaRPr kumimoji="1" lang="ja-JP" altLang="en-US" sz="8000" b="1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5857970" y="26929080"/>
            <a:ext cx="1344695" cy="1451431"/>
          </a:xfrm>
          <a:prstGeom prst="wedgeRoundRectCallout">
            <a:avLst>
              <a:gd name="adj1" fmla="val 115919"/>
              <a:gd name="adj2" fmla="val 461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8000" b="1" dirty="0" smtClean="0"/>
              <a:t>②</a:t>
            </a:r>
            <a:endParaRPr kumimoji="1" lang="ja-JP" altLang="en-US" sz="8000" b="1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951" y="1645284"/>
            <a:ext cx="22983650" cy="486941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8" t="15528" r="29166" b="23866"/>
          <a:stretch/>
        </p:blipFill>
        <p:spPr>
          <a:xfrm rot="10800000">
            <a:off x="21640800" y="9182099"/>
            <a:ext cx="7924800" cy="7991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テキスト ボックス 3"/>
          <p:cNvSpPr txBox="1"/>
          <p:nvPr/>
        </p:nvSpPr>
        <p:spPr>
          <a:xfrm rot="266954">
            <a:off x="704481" y="10712117"/>
            <a:ext cx="2151582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3800" b="1" dirty="0" smtClean="0">
                <a:latin typeface="HGP行書体" panose="03000600000000000000" pitchFamily="66" charset="-128"/>
                <a:ea typeface="HGP行書体" panose="03000600000000000000" pitchFamily="66" charset="-128"/>
              </a:rPr>
              <a:t>その仕事、私が引き受けます！</a:t>
            </a:r>
            <a:endParaRPr kumimoji="1" lang="ja-JP" altLang="en-US" sz="13800" b="1" dirty="0">
              <a:latin typeface="HGP行書体" panose="03000600000000000000" pitchFamily="66" charset="-128"/>
              <a:ea typeface="HGP行書体" panose="03000600000000000000" pitchFamily="66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104900" y="13296900"/>
            <a:ext cx="19812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200" b="1" dirty="0" smtClean="0">
                <a:ln w="19050">
                  <a:solidFill>
                    <a:schemeClr val="tx1"/>
                  </a:solidFill>
                </a:ln>
              </a:rPr>
              <a:t>⇒</a:t>
            </a:r>
            <a:r>
              <a:rPr kumimoji="1" lang="ja-JP" altLang="en-US" sz="6000" b="1" dirty="0" smtClean="0">
                <a:ln w="19050">
                  <a:solidFill>
                    <a:schemeClr val="tx1"/>
                  </a:solidFill>
                </a:ln>
              </a:rPr>
              <a:t>グラウンドの白線引きと目印のマーカー設置はすべてこの</a:t>
            </a:r>
            <a:r>
              <a:rPr kumimoji="1" lang="en-US" altLang="ja-JP" sz="6000" b="1" dirty="0" smtClean="0">
                <a:ln w="19050">
                  <a:solidFill>
                    <a:schemeClr val="tx1"/>
                  </a:solidFill>
                </a:ln>
              </a:rPr>
              <a:t>MIRS</a:t>
            </a:r>
            <a:r>
              <a:rPr kumimoji="1" lang="ja-JP" altLang="en-US" sz="6000" b="1" dirty="0" smtClean="0">
                <a:ln w="19050">
                  <a:solidFill>
                    <a:schemeClr val="tx1"/>
                  </a:solidFill>
                </a:ln>
              </a:rPr>
              <a:t>が自動で行います。空いた時間は他の作業に使って効率化された仕事に。</a:t>
            </a:r>
            <a:endParaRPr kumimoji="1" lang="en-US" altLang="ja-JP" sz="6000" b="1" dirty="0" smtClean="0">
              <a:ln w="19050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テーマ1">
  <a:themeElements>
    <a:clrScheme name="シック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1187</TotalTime>
  <Words>87</Words>
  <Application>Microsoft Office PowerPoint</Application>
  <PresentationFormat>ユーザー設定</PresentationFormat>
  <Paragraphs>28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9" baseType="lpstr">
      <vt:lpstr>HGP行書体</vt:lpstr>
      <vt:lpstr>HGP創英角ﾎﾟｯﾌﾟ体</vt:lpstr>
      <vt:lpstr>ＭＳ Ｐゴシック</vt:lpstr>
      <vt:lpstr>富士ポップ</vt:lpstr>
      <vt:lpstr>富士ポップＰ</vt:lpstr>
      <vt:lpstr>Arial</vt:lpstr>
      <vt:lpstr>Calibri</vt:lpstr>
      <vt:lpstr>テーマ1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ネッシー0303</dc:creator>
  <cp:lastModifiedBy>ネッシー0303</cp:lastModifiedBy>
  <cp:revision>58</cp:revision>
  <dcterms:modified xsi:type="dcterms:W3CDTF">2019-01-31T05:25:52Z</dcterms:modified>
</cp:coreProperties>
</file>