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5" r:id="rId4"/>
    <p:sldId id="270" r:id="rId5"/>
    <p:sldId id="266" r:id="rId6"/>
    <p:sldId id="261" r:id="rId7"/>
    <p:sldId id="267" r:id="rId8"/>
    <p:sldId id="269" r:id="rId9"/>
    <p:sldId id="263" r:id="rId10"/>
    <p:sldId id="268" r:id="rId11"/>
    <p:sldId id="271"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ネッシー0303" initials="ネ" lastIdx="1" clrIdx="0">
    <p:extLst>
      <p:ext uri="{19B8F6BF-5375-455C-9EA6-DF929625EA0E}">
        <p15:presenceInfo xmlns:p15="http://schemas.microsoft.com/office/powerpoint/2012/main" userId="ネッシー030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CCFF"/>
    <a:srgbClr val="66FF33"/>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07" autoAdjust="0"/>
    <p:restoredTop sz="80576" autoAdjust="0"/>
  </p:normalViewPr>
  <p:slideViewPr>
    <p:cSldViewPr snapToGrid="0">
      <p:cViewPr varScale="1">
        <p:scale>
          <a:sx n="93" d="100"/>
          <a:sy n="93" d="100"/>
        </p:scale>
        <p:origin x="1740" y="114"/>
      </p:cViewPr>
      <p:guideLst/>
    </p:cSldViewPr>
  </p:slideViewPr>
  <p:notesTextViewPr>
    <p:cViewPr>
      <p:scale>
        <a:sx n="100" d="100"/>
        <a:sy n="100" d="100"/>
      </p:scale>
      <p:origin x="0" y="0"/>
    </p:cViewPr>
  </p:notesTextViewPr>
  <p:notesViewPr>
    <p:cSldViewPr snapToGrid="0">
      <p:cViewPr varScale="1">
        <p:scale>
          <a:sx n="57" d="100"/>
          <a:sy n="57" d="100"/>
        </p:scale>
        <p:origin x="181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5F591-EF35-4C86-867D-546AE1D5D842}" type="datetimeFigureOut">
              <a:rPr kumimoji="1" lang="ja-JP" altLang="en-US" smtClean="0"/>
              <a:t>2018/7/19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CFA99-EEA2-4763-8F6A-0FF01451F3DE}" type="slidenum">
              <a:rPr kumimoji="1" lang="ja-JP" altLang="en-US" smtClean="0"/>
              <a:t>‹#›</a:t>
            </a:fld>
            <a:endParaRPr kumimoji="1" lang="ja-JP" altLang="en-US"/>
          </a:p>
        </p:txBody>
      </p:sp>
    </p:spTree>
    <p:extLst>
      <p:ext uri="{BB962C8B-B14F-4D97-AF65-F5344CB8AC3E}">
        <p14:creationId xmlns:p14="http://schemas.microsoft.com/office/powerpoint/2010/main" val="3964866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ja-JP" dirty="0" smtClean="0"/>
              <a:t>※</a:t>
            </a:r>
            <a:r>
              <a:rPr lang="ja-JP" altLang="en-US" dirty="0" smtClean="0"/>
              <a:t>このノート内の①②</a:t>
            </a:r>
            <a:r>
              <a:rPr lang="en-US" altLang="ja-JP" dirty="0" smtClean="0"/>
              <a:t>…</a:t>
            </a:r>
            <a:r>
              <a:rPr lang="ja-JP" altLang="en-US" dirty="0" smtClean="0"/>
              <a:t>はスライドのアニメーションの番号である。</a:t>
            </a:r>
            <a:endParaRPr lang="en-US" altLang="ja-JP" dirty="0" smtClean="0"/>
          </a:p>
          <a:p>
            <a:pPr marL="0" lvl="0" indent="0">
              <a:spcBef>
                <a:spcPts val="0"/>
              </a:spcBef>
              <a:spcAft>
                <a:spcPts val="0"/>
              </a:spcAft>
              <a:buNone/>
            </a:pPr>
            <a:r>
              <a:rPr lang="ja-JP" altLang="en-US" dirty="0" smtClean="0"/>
              <a:t>⓪　マウスクリックをする前に説明する。</a:t>
            </a:r>
            <a:endParaRPr lang="en-US" altLang="ja-JP" dirty="0" smtClean="0"/>
          </a:p>
          <a:p>
            <a:pPr marL="0" lvl="0" indent="0">
              <a:spcBef>
                <a:spcPts val="0"/>
              </a:spcBef>
              <a:spcAft>
                <a:spcPts val="0"/>
              </a:spcAft>
              <a:buNone/>
            </a:pPr>
            <a:r>
              <a:rPr lang="ja-JP" altLang="en-US" dirty="0" smtClean="0"/>
              <a:t>①②</a:t>
            </a:r>
            <a:r>
              <a:rPr lang="en-US" altLang="ja-JP" dirty="0" smtClean="0"/>
              <a:t>…</a:t>
            </a:r>
            <a:r>
              <a:rPr lang="ja-JP" altLang="en-US" dirty="0" smtClean="0"/>
              <a:t>　マウスクリックでスライドが進むため、それに合わせて説明する。</a:t>
            </a:r>
            <a:endParaRPr lang="en-US" altLang="ja-JP" dirty="0" smtClean="0"/>
          </a:p>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824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ja-JP" dirty="0" smtClean="0"/>
              <a:t>※</a:t>
            </a:r>
            <a:r>
              <a:rPr lang="ja-JP" altLang="en-US" dirty="0" smtClean="0"/>
              <a:t>このノート内の①②</a:t>
            </a:r>
            <a:r>
              <a:rPr lang="en-US" altLang="ja-JP" dirty="0" smtClean="0"/>
              <a:t>…</a:t>
            </a:r>
            <a:r>
              <a:rPr lang="ja-JP" altLang="en-US" dirty="0" smtClean="0"/>
              <a:t>はスライドのアニメーションの番号である。</a:t>
            </a:r>
            <a:endParaRPr lang="en-US" altLang="ja-JP" dirty="0" smtClean="0"/>
          </a:p>
          <a:p>
            <a:pPr marL="0" lvl="0" indent="0">
              <a:spcBef>
                <a:spcPts val="0"/>
              </a:spcBef>
              <a:spcAft>
                <a:spcPts val="0"/>
              </a:spcAft>
              <a:buNone/>
            </a:pPr>
            <a:r>
              <a:rPr lang="ja-JP" altLang="en-US" dirty="0" smtClean="0"/>
              <a:t>⓪　マウスクリックをする前に説明する。</a:t>
            </a:r>
            <a:endParaRPr lang="en-US" altLang="ja-JP" dirty="0" smtClean="0"/>
          </a:p>
          <a:p>
            <a:pPr marL="0" lvl="0" indent="0">
              <a:spcBef>
                <a:spcPts val="0"/>
              </a:spcBef>
              <a:spcAft>
                <a:spcPts val="0"/>
              </a:spcAft>
              <a:buNone/>
            </a:pPr>
            <a:r>
              <a:rPr lang="ja-JP" altLang="en-US" dirty="0" smtClean="0"/>
              <a:t>①②</a:t>
            </a:r>
            <a:r>
              <a:rPr lang="en-US" altLang="ja-JP" dirty="0" smtClean="0"/>
              <a:t>…</a:t>
            </a:r>
            <a:r>
              <a:rPr lang="ja-JP" altLang="en-US" dirty="0" smtClean="0"/>
              <a:t>　マウスクリックでスライドが進むため、それに合わせて説明する。</a:t>
            </a:r>
            <a:endParaRPr lang="en-US" altLang="ja-JP" dirty="0" smtClean="0"/>
          </a:p>
          <a:p>
            <a:pPr marL="0" lvl="0" indent="0">
              <a:spcBef>
                <a:spcPts val="0"/>
              </a:spcBef>
              <a:spcAft>
                <a:spcPts val="0"/>
              </a:spcAft>
              <a:buNone/>
            </a:pPr>
            <a:endParaRPr dirty="0"/>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24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ja-JP" altLang="en-US" dirty="0" smtClean="0"/>
              <a:t>⓪今回の発表は</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lt"/>
                <a:ea typeface="Calibri"/>
                <a:cs typeface="Calibri"/>
                <a:sym typeface="Calibri"/>
              </a:rPr>
              <a:t>プロジェクトテーマ</a:t>
            </a:r>
            <a:r>
              <a:rPr lang="ja-JP" altLang="en-US" sz="1200" dirty="0" smtClean="0">
                <a:ea typeface="Calibri"/>
              </a:rPr>
              <a:t>発表</a:t>
            </a:r>
            <a:r>
              <a:rPr lang="ja-JP" altLang="en-US" dirty="0" smtClean="0"/>
              <a:t>、</a:t>
            </a:r>
            <a:r>
              <a:rPr lang="ja-JP" altLang="en-US" sz="1200" b="0" i="0" u="none" strike="noStrike" cap="none" dirty="0" smtClean="0">
                <a:solidFill>
                  <a:schemeClr val="dk1"/>
                </a:solidFill>
                <a:sym typeface="Arial"/>
              </a:rPr>
              <a:t>システム提案報告</a:t>
            </a:r>
            <a:r>
              <a:rPr lang="ja-JP" altLang="en-US" dirty="0" smtClean="0"/>
              <a:t>、</a:t>
            </a:r>
            <a:r>
              <a:rPr lang="ja-JP" altLang="en-US" sz="1200" dirty="0" smtClean="0"/>
              <a:t>担当振り分け</a:t>
            </a:r>
            <a:r>
              <a:rPr lang="ja-JP" altLang="en-US" dirty="0" smtClean="0"/>
              <a:t>に</a:t>
            </a:r>
            <a:endParaRPr lang="en-US" altLang="ja-JP" dirty="0" smtClean="0"/>
          </a:p>
          <a:p>
            <a:pPr marL="0" lvl="0" indent="0">
              <a:spcBef>
                <a:spcPts val="0"/>
              </a:spcBef>
              <a:spcAft>
                <a:spcPts val="0"/>
              </a:spcAft>
              <a:buNone/>
            </a:pPr>
            <a:r>
              <a:rPr lang="ja-JP" altLang="en-US" dirty="0" smtClean="0"/>
              <a:t>という</a:t>
            </a:r>
            <a:r>
              <a:rPr lang="en-US" altLang="ja-JP" dirty="0" smtClean="0"/>
              <a:t>3</a:t>
            </a:r>
            <a:r>
              <a:rPr lang="ja-JP" altLang="en-US" dirty="0" err="1" smtClean="0"/>
              <a:t>つに</a:t>
            </a:r>
            <a:r>
              <a:rPr lang="ja-JP" altLang="en-US" dirty="0" smtClean="0"/>
              <a:t>分けて進めていきたいと思う。</a:t>
            </a:r>
            <a:endParaRPr dirty="0"/>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48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3</a:t>
            </a:fld>
            <a:endParaRPr kumimoji="1" lang="ja-JP" altLang="en-US"/>
          </a:p>
        </p:txBody>
      </p:sp>
    </p:spTree>
    <p:extLst>
      <p:ext uri="{BB962C8B-B14F-4D97-AF65-F5344CB8AC3E}">
        <p14:creationId xmlns:p14="http://schemas.microsoft.com/office/powerpoint/2010/main" val="284901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54861" indent="0">
              <a:buNone/>
            </a:pPr>
            <a:r>
              <a:rPr kumimoji="1" lang="ja-JP" altLang="en-US" dirty="0" smtClean="0"/>
              <a:t>イギリスでは「教員がしなくていい仕事」としてクラス名簿の作成をはじめとした</a:t>
            </a:r>
            <a:r>
              <a:rPr kumimoji="1" lang="en-US" altLang="ja-JP" dirty="0" smtClean="0"/>
              <a:t>25</a:t>
            </a:r>
            <a:r>
              <a:rPr lang="ja-JP" altLang="en-US" dirty="0" smtClean="0"/>
              <a:t>項目を内容を挙げ、教員とは別に事務職員を雇って仕事を分担している。日本ではその多くが未だに先生の仕事として残っており、</a:t>
            </a:r>
            <a:r>
              <a:rPr kumimoji="1" lang="ja-JP" altLang="en-US" dirty="0" smtClean="0"/>
              <a:t>やりがいという言葉に振り回されて</a:t>
            </a:r>
            <a:r>
              <a:rPr lang="ja-JP" altLang="en-US" dirty="0" smtClean="0"/>
              <a:t>まさにブラックともいえる仕事量をこなしている。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4</a:t>
            </a:fld>
            <a:endParaRPr kumimoji="1" lang="ja-JP" altLang="en-US"/>
          </a:p>
        </p:txBody>
      </p:sp>
    </p:spTree>
    <p:extLst>
      <p:ext uri="{BB962C8B-B14F-4D97-AF65-F5344CB8AC3E}">
        <p14:creationId xmlns:p14="http://schemas.microsoft.com/office/powerpoint/2010/main" val="8381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5</a:t>
            </a:fld>
            <a:endParaRPr kumimoji="1" lang="ja-JP" altLang="en-US"/>
          </a:p>
        </p:txBody>
      </p:sp>
    </p:spTree>
    <p:extLst>
      <p:ext uri="{BB962C8B-B14F-4D97-AF65-F5344CB8AC3E}">
        <p14:creationId xmlns:p14="http://schemas.microsoft.com/office/powerpoint/2010/main" val="338641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6</a:t>
            </a:fld>
            <a:endParaRPr kumimoji="1" lang="ja-JP" altLang="en-US"/>
          </a:p>
        </p:txBody>
      </p:sp>
    </p:spTree>
    <p:extLst>
      <p:ext uri="{BB962C8B-B14F-4D97-AF65-F5344CB8AC3E}">
        <p14:creationId xmlns:p14="http://schemas.microsoft.com/office/powerpoint/2010/main" val="1280445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8</a:t>
            </a:fld>
            <a:endParaRPr kumimoji="1" lang="ja-JP" altLang="en-US"/>
          </a:p>
        </p:txBody>
      </p:sp>
    </p:spTree>
    <p:extLst>
      <p:ext uri="{BB962C8B-B14F-4D97-AF65-F5344CB8AC3E}">
        <p14:creationId xmlns:p14="http://schemas.microsoft.com/office/powerpoint/2010/main" val="273856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9</a:t>
            </a:fld>
            <a:endParaRPr kumimoji="1" lang="ja-JP" altLang="en-US"/>
          </a:p>
        </p:txBody>
      </p:sp>
    </p:spTree>
    <p:extLst>
      <p:ext uri="{BB962C8B-B14F-4D97-AF65-F5344CB8AC3E}">
        <p14:creationId xmlns:p14="http://schemas.microsoft.com/office/powerpoint/2010/main" val="184018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5CFA99-EEA2-4763-8F6A-0FF01451F3DE}" type="slidenum">
              <a:rPr kumimoji="1" lang="ja-JP" altLang="en-US" smtClean="0"/>
              <a:t>10</a:t>
            </a:fld>
            <a:endParaRPr kumimoji="1" lang="ja-JP" altLang="en-US"/>
          </a:p>
        </p:txBody>
      </p:sp>
    </p:spTree>
    <p:extLst>
      <p:ext uri="{BB962C8B-B14F-4D97-AF65-F5344CB8AC3E}">
        <p14:creationId xmlns:p14="http://schemas.microsoft.com/office/powerpoint/2010/main" val="318554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タイトル スライド">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508084" y="1730924"/>
            <a:ext cx="8127839" cy="1371524"/>
          </a:xfrm>
          <a:prstGeom prst="rect">
            <a:avLst/>
          </a:prstGeom>
          <a:noFill/>
          <a:ln>
            <a:noFill/>
          </a:ln>
        </p:spPr>
        <p:txBody>
          <a:bodyPr spcFirstLastPara="1" wrap="square" lIns="104300" tIns="52150" rIns="104300" bIns="52150" anchor="ctr" anchorCtr="0"/>
          <a:lstStyle>
            <a:lvl1pPr marR="0" lvl="0" algn="r" rtl="0">
              <a:spcBef>
                <a:spcPts val="0"/>
              </a:spcBef>
              <a:spcAft>
                <a:spcPts val="0"/>
              </a:spcAft>
              <a:buClr>
                <a:srgbClr val="000000"/>
              </a:buClr>
              <a:buSzPts val="3420"/>
              <a:buFont typeface="Arial"/>
              <a:buNone/>
              <a:defRPr sz="3420" b="1"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14" name="Shape 14"/>
          <p:cNvSpPr txBox="1">
            <a:spLocks noGrp="1"/>
          </p:cNvSpPr>
          <p:nvPr>
            <p:ph type="subTitle" idx="1"/>
          </p:nvPr>
        </p:nvSpPr>
        <p:spPr>
          <a:xfrm>
            <a:off x="508084" y="3102446"/>
            <a:ext cx="8127839" cy="391864"/>
          </a:xfrm>
          <a:prstGeom prst="rect">
            <a:avLst/>
          </a:prstGeom>
          <a:noFill/>
          <a:ln>
            <a:noFill/>
          </a:ln>
        </p:spPr>
        <p:txBody>
          <a:bodyPr spcFirstLastPara="1" wrap="square" lIns="104300" tIns="52150" rIns="104300" bIns="52150" anchor="t" anchorCtr="0"/>
          <a:lstStyle>
            <a:lvl1pPr marR="0" lvl="0" algn="r" rtl="0">
              <a:spcBef>
                <a:spcPts val="411"/>
              </a:spcBef>
              <a:spcAft>
                <a:spcPts val="0"/>
              </a:spcAft>
              <a:buClr>
                <a:srgbClr val="000000"/>
              </a:buClr>
              <a:buSzPts val="2052"/>
              <a:buFont typeface="Arial"/>
              <a:buNone/>
              <a:defRPr sz="2052" b="0" i="0" u="none" strike="noStrike" cap="none">
                <a:solidFill>
                  <a:srgbClr val="000000"/>
                </a:solidFill>
                <a:latin typeface="Arial"/>
                <a:ea typeface="Arial"/>
                <a:cs typeface="Arial"/>
                <a:sym typeface="Arial"/>
              </a:defRPr>
            </a:lvl1pPr>
            <a:lvl2pPr marR="0" lvl="1" algn="ctr" rtl="0">
              <a:spcBef>
                <a:spcPts val="547"/>
              </a:spcBef>
              <a:spcAft>
                <a:spcPts val="0"/>
              </a:spcAft>
              <a:buClr>
                <a:srgbClr val="888888"/>
              </a:buClr>
              <a:buSzPts val="2736"/>
              <a:buFont typeface="Arial"/>
              <a:buNone/>
              <a:defRPr sz="2736" b="0" i="0" u="none" strike="noStrike" cap="none">
                <a:solidFill>
                  <a:srgbClr val="888888"/>
                </a:solidFill>
                <a:latin typeface="Arial"/>
                <a:ea typeface="Arial"/>
                <a:cs typeface="Arial"/>
                <a:sym typeface="Arial"/>
              </a:defRPr>
            </a:lvl2pPr>
            <a:lvl3pPr marR="0" lvl="2" algn="ctr" rtl="0">
              <a:spcBef>
                <a:spcPts val="463"/>
              </a:spcBef>
              <a:spcAft>
                <a:spcPts val="0"/>
              </a:spcAft>
              <a:buClr>
                <a:srgbClr val="888888"/>
              </a:buClr>
              <a:buSzPts val="2309"/>
              <a:buFont typeface="Arial"/>
              <a:buNone/>
              <a:defRPr sz="2309" b="0" i="0" u="none" strike="noStrike" cap="none">
                <a:solidFill>
                  <a:srgbClr val="888888"/>
                </a:solidFill>
                <a:latin typeface="Arial"/>
                <a:ea typeface="Arial"/>
                <a:cs typeface="Arial"/>
                <a:sym typeface="Arial"/>
              </a:defRPr>
            </a:lvl3pPr>
            <a:lvl4pPr marR="0" lvl="3" algn="ctr" rtl="0">
              <a:spcBef>
                <a:spcPts val="393"/>
              </a:spcBef>
              <a:spcAft>
                <a:spcPts val="0"/>
              </a:spcAft>
              <a:buClr>
                <a:srgbClr val="888888"/>
              </a:buClr>
              <a:buSzPts val="1967"/>
              <a:buFont typeface="Arial"/>
              <a:buNone/>
              <a:defRPr sz="1967" b="0" i="0" u="none" strike="noStrike" cap="none">
                <a:solidFill>
                  <a:srgbClr val="888888"/>
                </a:solidFill>
                <a:latin typeface="Arial"/>
                <a:ea typeface="Arial"/>
                <a:cs typeface="Arial"/>
                <a:sym typeface="Arial"/>
              </a:defRPr>
            </a:lvl4pPr>
            <a:lvl5pPr marR="0" lvl="4" algn="ctr" rtl="0">
              <a:spcBef>
                <a:spcPts val="393"/>
              </a:spcBef>
              <a:spcAft>
                <a:spcPts val="0"/>
              </a:spcAft>
              <a:buClr>
                <a:srgbClr val="888888"/>
              </a:buClr>
              <a:buSzPts val="1967"/>
              <a:buFont typeface="Arial"/>
              <a:buNone/>
              <a:defRPr sz="1967" b="0" i="0" u="none" strike="noStrike" cap="none">
                <a:solidFill>
                  <a:srgbClr val="888888"/>
                </a:solidFill>
                <a:latin typeface="Arial"/>
                <a:ea typeface="Arial"/>
                <a:cs typeface="Arial"/>
                <a:sym typeface="Arial"/>
              </a:defRPr>
            </a:lvl5pPr>
            <a:lvl6pPr marR="0" lvl="5" algn="ctr" rtl="0">
              <a:spcBef>
                <a:spcPts val="393"/>
              </a:spcBef>
              <a:spcAft>
                <a:spcPts val="0"/>
              </a:spcAft>
              <a:buClr>
                <a:srgbClr val="888888"/>
              </a:buClr>
              <a:buSzPts val="1967"/>
              <a:buFont typeface="Arial"/>
              <a:buNone/>
              <a:defRPr sz="1967" b="0" i="0" u="none" strike="noStrike" cap="none">
                <a:solidFill>
                  <a:srgbClr val="888888"/>
                </a:solidFill>
                <a:latin typeface="Calibri"/>
                <a:ea typeface="Calibri"/>
                <a:cs typeface="Calibri"/>
                <a:sym typeface="Calibri"/>
              </a:defRPr>
            </a:lvl6pPr>
            <a:lvl7pPr marR="0" lvl="6" algn="ctr" rtl="0">
              <a:spcBef>
                <a:spcPts val="393"/>
              </a:spcBef>
              <a:spcAft>
                <a:spcPts val="0"/>
              </a:spcAft>
              <a:buClr>
                <a:srgbClr val="888888"/>
              </a:buClr>
              <a:buSzPts val="1967"/>
              <a:buFont typeface="Arial"/>
              <a:buNone/>
              <a:defRPr sz="1967" b="0" i="0" u="none" strike="noStrike" cap="none">
                <a:solidFill>
                  <a:srgbClr val="888888"/>
                </a:solidFill>
                <a:latin typeface="Calibri"/>
                <a:ea typeface="Calibri"/>
                <a:cs typeface="Calibri"/>
                <a:sym typeface="Calibri"/>
              </a:defRPr>
            </a:lvl7pPr>
            <a:lvl8pPr marR="0" lvl="7" algn="ctr" rtl="0">
              <a:spcBef>
                <a:spcPts val="393"/>
              </a:spcBef>
              <a:spcAft>
                <a:spcPts val="0"/>
              </a:spcAft>
              <a:buClr>
                <a:srgbClr val="888888"/>
              </a:buClr>
              <a:buSzPts val="1967"/>
              <a:buFont typeface="Arial"/>
              <a:buNone/>
              <a:defRPr sz="1967" b="0" i="0" u="none" strike="noStrike" cap="none">
                <a:solidFill>
                  <a:srgbClr val="888888"/>
                </a:solidFill>
                <a:latin typeface="Calibri"/>
                <a:ea typeface="Calibri"/>
                <a:cs typeface="Calibri"/>
                <a:sym typeface="Calibri"/>
              </a:defRPr>
            </a:lvl8pPr>
            <a:lvl9pPr marR="0" lvl="8" algn="ctr" rtl="0">
              <a:spcBef>
                <a:spcPts val="393"/>
              </a:spcBef>
              <a:spcAft>
                <a:spcPts val="0"/>
              </a:spcAft>
              <a:buClr>
                <a:srgbClr val="888888"/>
              </a:buClr>
              <a:buSzPts val="1967"/>
              <a:buFont typeface="Arial"/>
              <a:buNone/>
              <a:defRPr sz="1967" b="0" i="0" u="none" strike="noStrike" cap="none">
                <a:solidFill>
                  <a:srgbClr val="888888"/>
                </a:solidFill>
                <a:latin typeface="Calibri"/>
                <a:ea typeface="Calibri"/>
                <a:cs typeface="Calibri"/>
                <a:sym typeface="Calibri"/>
              </a:defRPr>
            </a:lvl9pPr>
          </a:lstStyle>
          <a:p>
            <a:r>
              <a:rPr lang="ja-JP" altLang="en-US" smtClean="0"/>
              <a:t>マスター サブタイトルの書式設定</a:t>
            </a:r>
            <a:endParaRPr/>
          </a:p>
        </p:txBody>
      </p:sp>
      <p:sp>
        <p:nvSpPr>
          <p:cNvPr id="15" name="Shape 15"/>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16" name="Shape 16"/>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17" name="Shape 17"/>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b="0" i="0" u="none" strike="noStrike" cap="none">
                <a:solidFill>
                  <a:srgbClr val="888888"/>
                </a:solidFill>
                <a:latin typeface="Arial"/>
                <a:ea typeface="Arial"/>
                <a:cs typeface="Arial"/>
                <a:sym typeface="Arial"/>
              </a:defRPr>
            </a:lvl1pPr>
            <a:lvl2pPr marL="0" marR="0" lvl="1" indent="0" algn="r" rtl="0">
              <a:spcBef>
                <a:spcPts val="0"/>
              </a:spcBef>
              <a:buNone/>
              <a:defRPr sz="1197" b="0" i="0" u="none" strike="noStrike" cap="none">
                <a:solidFill>
                  <a:srgbClr val="888888"/>
                </a:solidFill>
                <a:latin typeface="Arial"/>
                <a:ea typeface="Arial"/>
                <a:cs typeface="Arial"/>
                <a:sym typeface="Arial"/>
              </a:defRPr>
            </a:lvl2pPr>
            <a:lvl3pPr marL="0" marR="0" lvl="2" indent="0" algn="r" rtl="0">
              <a:spcBef>
                <a:spcPts val="0"/>
              </a:spcBef>
              <a:buNone/>
              <a:defRPr sz="1197" b="0" i="0" u="none" strike="noStrike" cap="none">
                <a:solidFill>
                  <a:srgbClr val="888888"/>
                </a:solidFill>
                <a:latin typeface="Arial"/>
                <a:ea typeface="Arial"/>
                <a:cs typeface="Arial"/>
                <a:sym typeface="Arial"/>
              </a:defRPr>
            </a:lvl3pPr>
            <a:lvl4pPr marL="0" marR="0" lvl="3" indent="0" algn="r" rtl="0">
              <a:spcBef>
                <a:spcPts val="0"/>
              </a:spcBef>
              <a:buNone/>
              <a:defRPr sz="1197" b="0" i="0" u="none" strike="noStrike" cap="none">
                <a:solidFill>
                  <a:srgbClr val="888888"/>
                </a:solidFill>
                <a:latin typeface="Arial"/>
                <a:ea typeface="Arial"/>
                <a:cs typeface="Arial"/>
                <a:sym typeface="Arial"/>
              </a:defRPr>
            </a:lvl4pPr>
            <a:lvl5pPr marL="0" marR="0" lvl="4" indent="0" algn="r" rtl="0">
              <a:spcBef>
                <a:spcPts val="0"/>
              </a:spcBef>
              <a:buNone/>
              <a:defRPr sz="1197" b="0" i="0" u="none" strike="noStrike" cap="none">
                <a:solidFill>
                  <a:srgbClr val="888888"/>
                </a:solidFill>
                <a:latin typeface="Arial"/>
                <a:ea typeface="Arial"/>
                <a:cs typeface="Arial"/>
                <a:sym typeface="Arial"/>
              </a:defRPr>
            </a:lvl5pPr>
            <a:lvl6pPr marL="0" marR="0" lvl="5" indent="0" algn="r" rtl="0">
              <a:spcBef>
                <a:spcPts val="0"/>
              </a:spcBef>
              <a:buNone/>
              <a:defRPr sz="1197" b="0" i="0" u="none" strike="noStrike" cap="none">
                <a:solidFill>
                  <a:srgbClr val="888888"/>
                </a:solidFill>
                <a:latin typeface="Arial"/>
                <a:ea typeface="Arial"/>
                <a:cs typeface="Arial"/>
                <a:sym typeface="Arial"/>
              </a:defRPr>
            </a:lvl6pPr>
            <a:lvl7pPr marL="0" marR="0" lvl="6" indent="0" algn="r" rtl="0">
              <a:spcBef>
                <a:spcPts val="0"/>
              </a:spcBef>
              <a:buNone/>
              <a:defRPr sz="1197" b="0" i="0" u="none" strike="noStrike" cap="none">
                <a:solidFill>
                  <a:srgbClr val="888888"/>
                </a:solidFill>
                <a:latin typeface="Arial"/>
                <a:ea typeface="Arial"/>
                <a:cs typeface="Arial"/>
                <a:sym typeface="Arial"/>
              </a:defRPr>
            </a:lvl7pPr>
            <a:lvl8pPr marL="0" marR="0" lvl="7" indent="0" algn="r" rtl="0">
              <a:spcBef>
                <a:spcPts val="0"/>
              </a:spcBef>
              <a:buNone/>
              <a:defRPr sz="1197" b="0" i="0" u="none" strike="noStrike" cap="none">
                <a:solidFill>
                  <a:srgbClr val="888888"/>
                </a:solidFill>
                <a:latin typeface="Arial"/>
                <a:ea typeface="Arial"/>
                <a:cs typeface="Arial"/>
                <a:sym typeface="Arial"/>
              </a:defRPr>
            </a:lvl8pPr>
            <a:lvl9pPr marL="0" marR="0" lvl="8" indent="0" algn="r" rtl="0">
              <a:spcBef>
                <a:spcPts val="0"/>
              </a:spcBef>
              <a:buNone/>
              <a:defRPr sz="1197" b="0" i="0" u="none" strike="noStrike" cap="none">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cxnSp>
        <p:nvCxnSpPr>
          <p:cNvPr id="18" name="Shape 18"/>
          <p:cNvCxnSpPr/>
          <p:nvPr/>
        </p:nvCxnSpPr>
        <p:spPr>
          <a:xfrm rot="10800000">
            <a:off x="2170594" y="2971825"/>
            <a:ext cx="6465326" cy="0"/>
          </a:xfrm>
          <a:prstGeom prst="straightConnector1">
            <a:avLst/>
          </a:prstGeom>
          <a:noFill/>
          <a:ln w="9525" cap="flat" cmpd="sng">
            <a:solidFill>
              <a:srgbClr val="48365A"/>
            </a:solidFill>
            <a:prstDash val="solid"/>
            <a:round/>
            <a:headEnd type="none" w="sm" len="sm"/>
            <a:tailEnd type="none" w="sm" len="sm"/>
          </a:ln>
        </p:spPr>
      </p:cxnSp>
    </p:spTree>
    <p:extLst>
      <p:ext uri="{BB962C8B-B14F-4D97-AF65-F5344CB8AC3E}">
        <p14:creationId xmlns:p14="http://schemas.microsoft.com/office/powerpoint/2010/main" val="195713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縦書きタイトルと縦書きテキスト">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730082" y="2326488"/>
            <a:ext cx="6451600" cy="2405063"/>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80" name="Shape 80"/>
          <p:cNvSpPr txBox="1">
            <a:spLocks noGrp="1"/>
          </p:cNvSpPr>
          <p:nvPr>
            <p:ph type="body" idx="1"/>
          </p:nvPr>
        </p:nvSpPr>
        <p:spPr>
          <a:xfrm rot="5400000">
            <a:off x="842169" y="-3966"/>
            <a:ext cx="6451600" cy="7065962"/>
          </a:xfrm>
          <a:prstGeom prst="rect">
            <a:avLst/>
          </a:prstGeom>
          <a:noFill/>
          <a:ln>
            <a:noFill/>
          </a:ln>
        </p:spPr>
        <p:txBody>
          <a:bodyPr spcFirstLastPara="1" wrap="square" lIns="104300" tIns="52150" rIns="104300" bIns="52150" anchor="t" anchorCtr="0"/>
          <a:lstStyle>
            <a:lvl1pPr marL="457178" marR="0" lvl="0" indent="-429493" algn="l" rtl="0">
              <a:spcBef>
                <a:spcPts val="633"/>
              </a:spcBef>
              <a:spcAft>
                <a:spcPts val="0"/>
              </a:spcAft>
              <a:buClr>
                <a:schemeClr val="dk1"/>
              </a:buClr>
              <a:buSzPts val="3164"/>
              <a:buFont typeface="Arial"/>
              <a:buChar char="•"/>
              <a:defRPr sz="3164" b="0" i="0" u="none" strike="noStrike" cap="none">
                <a:solidFill>
                  <a:schemeClr val="dk1"/>
                </a:solidFill>
                <a:latin typeface="Arial"/>
                <a:ea typeface="Arial"/>
                <a:cs typeface="Arial"/>
                <a:sym typeface="Arial"/>
              </a:defRPr>
            </a:lvl1pPr>
            <a:lvl2pPr marL="914354" marR="0" lvl="1"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2pPr>
            <a:lvl3pPr marL="1371532" marR="0" lvl="2"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3pPr>
            <a:lvl4pPr marL="1828709" marR="0" lvl="3"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4pPr>
            <a:lvl5pPr marL="2285886" marR="0" lvl="4"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5pPr>
            <a:lvl6pPr marL="2743062" marR="0" lvl="5"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240" marR="0" lvl="6"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418" marR="0" lvl="7"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594" marR="0" lvl="8"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81" name="Shape 81"/>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82" name="Shape 82"/>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83" name="Shape 83"/>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195852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タイトルとコンテンツ">
  <p:cSld name="タイトルとコンテンツ">
    <p:spTree>
      <p:nvGrpSpPr>
        <p:cNvPr id="1" name="Shape 19"/>
        <p:cNvGrpSpPr/>
        <p:nvPr/>
      </p:nvGrpSpPr>
      <p:grpSpPr>
        <a:xfrm>
          <a:off x="0" y="0"/>
          <a:ext cx="0" cy="0"/>
          <a:chOff x="0" y="0"/>
          <a:chExt cx="0" cy="0"/>
        </a:xfrm>
      </p:grpSpPr>
      <p:pic>
        <p:nvPicPr>
          <p:cNvPr id="20" name="Shape 20" descr="C:\Users\PD_Fukasawa\Desktop\Back-02.png"/>
          <p:cNvPicPr preferRelativeResize="0"/>
          <p:nvPr/>
        </p:nvPicPr>
        <p:blipFill rotWithShape="1">
          <a:blip r:embed="rId2">
            <a:alphaModFix/>
          </a:blip>
          <a:srcRect/>
          <a:stretch/>
        </p:blipFill>
        <p:spPr>
          <a:xfrm>
            <a:off x="1360" y="1441"/>
            <a:ext cx="9142643" cy="6856560"/>
          </a:xfrm>
          <a:prstGeom prst="rect">
            <a:avLst/>
          </a:prstGeom>
          <a:noFill/>
          <a:ln>
            <a:noFill/>
          </a:ln>
        </p:spPr>
      </p:pic>
      <p:sp>
        <p:nvSpPr>
          <p:cNvPr id="21" name="Shape 21"/>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22" name="Shape 22"/>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23" name="Shape 23"/>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
        <p:nvSpPr>
          <p:cNvPr id="24" name="Shape 24"/>
          <p:cNvSpPr txBox="1">
            <a:spLocks noGrp="1"/>
          </p:cNvSpPr>
          <p:nvPr>
            <p:ph type="body" idx="1"/>
          </p:nvPr>
        </p:nvSpPr>
        <p:spPr>
          <a:xfrm>
            <a:off x="446508" y="1600200"/>
            <a:ext cx="8250988" cy="4375914"/>
          </a:xfrm>
          <a:prstGeom prst="rect">
            <a:avLst/>
          </a:prstGeom>
          <a:noFill/>
          <a:ln>
            <a:noFill/>
          </a:ln>
        </p:spPr>
        <p:txBody>
          <a:bodyPr spcFirstLastPara="1" wrap="square" lIns="104300" tIns="52150" rIns="104300" bIns="52150" anchor="t" anchorCtr="0"/>
          <a:lstStyle>
            <a:lvl1pPr marL="457178" marR="0" lvl="0"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1pPr>
            <a:lvl2pPr marL="914354" marR="0" lvl="1" indent="-358886" algn="l" rtl="0">
              <a:spcBef>
                <a:spcPts val="411"/>
              </a:spcBef>
              <a:spcAft>
                <a:spcPts val="0"/>
              </a:spcAft>
              <a:buClr>
                <a:schemeClr val="dk1"/>
              </a:buClr>
              <a:buSzPts val="2052"/>
              <a:buFont typeface="Arial"/>
              <a:buChar char="–"/>
              <a:defRPr sz="2052" b="0" i="0" u="none" strike="noStrike" cap="none">
                <a:solidFill>
                  <a:schemeClr val="dk1"/>
                </a:solidFill>
                <a:latin typeface="Arial"/>
                <a:ea typeface="Arial"/>
                <a:cs typeface="Arial"/>
                <a:sym typeface="Arial"/>
              </a:defRPr>
            </a:lvl2pPr>
            <a:lvl3pPr marL="1371532" marR="0" lvl="2" indent="-337169" algn="l" rtl="0">
              <a:spcBef>
                <a:spcPts val="343"/>
              </a:spcBef>
              <a:spcAft>
                <a:spcPts val="0"/>
              </a:spcAft>
              <a:buClr>
                <a:schemeClr val="dk1"/>
              </a:buClr>
              <a:buSzPts val="1710"/>
              <a:buFont typeface="Arial"/>
              <a:buChar char="•"/>
              <a:defRPr sz="1711" b="0" i="0" u="none" strike="noStrike" cap="none">
                <a:solidFill>
                  <a:schemeClr val="dk1"/>
                </a:solidFill>
                <a:latin typeface="Arial"/>
                <a:ea typeface="Arial"/>
                <a:cs typeface="Arial"/>
                <a:sym typeface="Arial"/>
              </a:defRPr>
            </a:lvl3pPr>
            <a:lvl4pPr marL="1828709" marR="0" lvl="3"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4pPr>
            <a:lvl5pPr marL="2285886" marR="0" lvl="4"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5pPr>
            <a:lvl6pPr marL="2743062" marR="0" lvl="5"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240" marR="0" lvl="6"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418" marR="0" lvl="7"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594" marR="0" lvl="8"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25" name="Shape 25"/>
          <p:cNvSpPr txBox="1">
            <a:spLocks noGrp="1"/>
          </p:cNvSpPr>
          <p:nvPr>
            <p:ph type="title"/>
          </p:nvPr>
        </p:nvSpPr>
        <p:spPr>
          <a:xfrm>
            <a:off x="463704" y="620643"/>
            <a:ext cx="7131952" cy="653106"/>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Clr>
                <a:schemeClr val="dk1"/>
              </a:buClr>
              <a:buSzPts val="3420"/>
              <a:buFont typeface="Arial"/>
              <a:buNone/>
              <a:defRPr sz="342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Tree>
    <p:extLst>
      <p:ext uri="{BB962C8B-B14F-4D97-AF65-F5344CB8AC3E}">
        <p14:creationId xmlns:p14="http://schemas.microsoft.com/office/powerpoint/2010/main" val="326420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p:cSld name="セクション見出し">
    <p:spTree>
      <p:nvGrpSpPr>
        <p:cNvPr id="1" name="Shape 26"/>
        <p:cNvGrpSpPr/>
        <p:nvPr/>
      </p:nvGrpSpPr>
      <p:grpSpPr>
        <a:xfrm>
          <a:off x="0" y="0"/>
          <a:ext cx="0" cy="0"/>
          <a:chOff x="0" y="0"/>
          <a:chExt cx="0" cy="0"/>
        </a:xfrm>
      </p:grpSpPr>
      <p:sp>
        <p:nvSpPr>
          <p:cNvPr id="27" name="Shape 27"/>
          <p:cNvSpPr/>
          <p:nvPr/>
        </p:nvSpPr>
        <p:spPr>
          <a:xfrm>
            <a:off x="446508" y="1645385"/>
            <a:ext cx="8250988" cy="4767676"/>
          </a:xfrm>
          <a:prstGeom prst="rect">
            <a:avLst/>
          </a:prstGeom>
          <a:solidFill>
            <a:schemeClr val="lt1">
              <a:alpha val="7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39">
              <a:solidFill>
                <a:schemeClr val="lt1"/>
              </a:solidFill>
              <a:latin typeface="Calibri"/>
              <a:ea typeface="Calibri"/>
              <a:cs typeface="Calibri"/>
              <a:sym typeface="Calibri"/>
            </a:endParaRPr>
          </a:p>
        </p:txBody>
      </p:sp>
      <p:sp>
        <p:nvSpPr>
          <p:cNvPr id="28" name="Shape 28"/>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29" name="Shape 29"/>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30" name="Shape 30"/>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
        <p:nvSpPr>
          <p:cNvPr id="31" name="Shape 31"/>
          <p:cNvSpPr txBox="1">
            <a:spLocks noGrp="1"/>
          </p:cNvSpPr>
          <p:nvPr>
            <p:ph type="body" idx="1"/>
          </p:nvPr>
        </p:nvSpPr>
        <p:spPr>
          <a:xfrm>
            <a:off x="631233" y="1841215"/>
            <a:ext cx="7881541" cy="4375914"/>
          </a:xfrm>
          <a:prstGeom prst="rect">
            <a:avLst/>
          </a:prstGeom>
          <a:noFill/>
          <a:ln>
            <a:noFill/>
          </a:ln>
        </p:spPr>
        <p:txBody>
          <a:bodyPr spcFirstLastPara="1" wrap="square" lIns="104300" tIns="52150" rIns="104300" bIns="52150" anchor="t" anchorCtr="0"/>
          <a:lstStyle>
            <a:lvl1pPr marL="457178" marR="0" lvl="0"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1pPr>
            <a:lvl2pPr marL="914354" marR="0" lvl="1" indent="-358886" algn="l" rtl="0">
              <a:spcBef>
                <a:spcPts val="411"/>
              </a:spcBef>
              <a:spcAft>
                <a:spcPts val="0"/>
              </a:spcAft>
              <a:buClr>
                <a:schemeClr val="dk1"/>
              </a:buClr>
              <a:buSzPts val="2052"/>
              <a:buFont typeface="Arial"/>
              <a:buChar char="–"/>
              <a:defRPr sz="2052" b="0" i="0" u="none" strike="noStrike" cap="none">
                <a:solidFill>
                  <a:schemeClr val="dk1"/>
                </a:solidFill>
                <a:latin typeface="Arial"/>
                <a:ea typeface="Arial"/>
                <a:cs typeface="Arial"/>
                <a:sym typeface="Arial"/>
              </a:defRPr>
            </a:lvl2pPr>
            <a:lvl3pPr marL="1371532" marR="0" lvl="2" indent="-337169" algn="l" rtl="0">
              <a:spcBef>
                <a:spcPts val="343"/>
              </a:spcBef>
              <a:spcAft>
                <a:spcPts val="0"/>
              </a:spcAft>
              <a:buClr>
                <a:schemeClr val="dk1"/>
              </a:buClr>
              <a:buSzPts val="1710"/>
              <a:buFont typeface="Arial"/>
              <a:buChar char="•"/>
              <a:defRPr sz="1711" b="0" i="0" u="none" strike="noStrike" cap="none">
                <a:solidFill>
                  <a:schemeClr val="dk1"/>
                </a:solidFill>
                <a:latin typeface="Arial"/>
                <a:ea typeface="Arial"/>
                <a:cs typeface="Arial"/>
                <a:sym typeface="Arial"/>
              </a:defRPr>
            </a:lvl3pPr>
            <a:lvl4pPr marL="1828709" marR="0" lvl="3"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4pPr>
            <a:lvl5pPr marL="2285886" marR="0" lvl="4"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5pPr>
            <a:lvl6pPr marL="2743062" marR="0" lvl="5"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240" marR="0" lvl="6"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418" marR="0" lvl="7"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594" marR="0" lvl="8"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32" name="Shape 32"/>
          <p:cNvSpPr txBox="1">
            <a:spLocks noGrp="1"/>
          </p:cNvSpPr>
          <p:nvPr>
            <p:ph type="title"/>
          </p:nvPr>
        </p:nvSpPr>
        <p:spPr>
          <a:xfrm>
            <a:off x="463704" y="620643"/>
            <a:ext cx="7131952" cy="653106"/>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Clr>
                <a:schemeClr val="dk1"/>
              </a:buClr>
              <a:buSzPts val="3420"/>
              <a:buFont typeface="Arial"/>
              <a:buNone/>
              <a:defRPr sz="342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Tree>
    <p:extLst>
      <p:ext uri="{BB962C8B-B14F-4D97-AF65-F5344CB8AC3E}">
        <p14:creationId xmlns:p14="http://schemas.microsoft.com/office/powerpoint/2010/main" val="419174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2 つのコンテンツ">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9"/>
            <a:ext cx="8229600" cy="1143000"/>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35" name="Shape 35"/>
          <p:cNvSpPr txBox="1">
            <a:spLocks noGrp="1"/>
          </p:cNvSpPr>
          <p:nvPr>
            <p:ph type="body" idx="1"/>
          </p:nvPr>
        </p:nvSpPr>
        <p:spPr>
          <a:xfrm>
            <a:off x="534988" y="1763713"/>
            <a:ext cx="4735512" cy="4991100"/>
          </a:xfrm>
          <a:prstGeom prst="rect">
            <a:avLst/>
          </a:prstGeom>
          <a:noFill/>
          <a:ln>
            <a:noFill/>
          </a:ln>
        </p:spPr>
        <p:txBody>
          <a:bodyPr spcFirstLastPara="1" wrap="square" lIns="104300" tIns="52150" rIns="104300" bIns="52150" anchor="t" anchorCtr="0"/>
          <a:lstStyle>
            <a:lvl1pPr marL="457178" marR="0" lvl="0"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1pPr>
            <a:lvl2pPr marL="914354" marR="0" lvl="1"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2pPr>
            <a:lvl3pPr marL="1371532" marR="0" lvl="2"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3pPr>
            <a:lvl4pPr marL="1828709" marR="0" lvl="3"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4pPr>
            <a:lvl5pPr marL="2285886" marR="0" lvl="4"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5pPr>
            <a:lvl6pPr marL="2743062" marR="0" lvl="5" indent="-342629"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6pPr>
            <a:lvl7pPr marL="3200240" marR="0" lvl="6" indent="-342629"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7pPr>
            <a:lvl8pPr marL="3657418" marR="0" lvl="7" indent="-342630"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8pPr>
            <a:lvl9pPr marL="4114594" marR="0" lvl="8" indent="-342630"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36" name="Shape 36"/>
          <p:cNvSpPr txBox="1">
            <a:spLocks noGrp="1"/>
          </p:cNvSpPr>
          <p:nvPr>
            <p:ph type="body" idx="2"/>
          </p:nvPr>
        </p:nvSpPr>
        <p:spPr>
          <a:xfrm>
            <a:off x="5422904" y="1763713"/>
            <a:ext cx="4735513" cy="4991100"/>
          </a:xfrm>
          <a:prstGeom prst="rect">
            <a:avLst/>
          </a:prstGeom>
          <a:noFill/>
          <a:ln>
            <a:noFill/>
          </a:ln>
        </p:spPr>
        <p:txBody>
          <a:bodyPr spcFirstLastPara="1" wrap="square" lIns="104300" tIns="52150" rIns="104300" bIns="52150" anchor="t" anchorCtr="0"/>
          <a:lstStyle>
            <a:lvl1pPr marL="457178" marR="0" lvl="0"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1pPr>
            <a:lvl2pPr marL="914354" marR="0" lvl="1"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2pPr>
            <a:lvl3pPr marL="1371532" marR="0" lvl="2"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3pPr>
            <a:lvl4pPr marL="1828709" marR="0" lvl="3"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4pPr>
            <a:lvl5pPr marL="2285886" marR="0" lvl="4"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5pPr>
            <a:lvl6pPr marL="2743062" marR="0" lvl="5" indent="-342629"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6pPr>
            <a:lvl7pPr marL="3200240" marR="0" lvl="6" indent="-342629"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7pPr>
            <a:lvl8pPr marL="3657418" marR="0" lvl="7" indent="-342630"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8pPr>
            <a:lvl9pPr marL="4114594" marR="0" lvl="8" indent="-342630" algn="l" rtl="0">
              <a:spcBef>
                <a:spcPts val="359"/>
              </a:spcBef>
              <a:spcAft>
                <a:spcPts val="0"/>
              </a:spcAft>
              <a:buClr>
                <a:schemeClr val="dk1"/>
              </a:buClr>
              <a:buSzPts val="1796"/>
              <a:buFont typeface="Arial"/>
              <a:buChar char="•"/>
              <a:defRPr sz="1795"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37" name="Shape 37"/>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38" name="Shape 38"/>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39" name="Shape 39"/>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327418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比較">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9"/>
            <a:ext cx="8229600" cy="1143000"/>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42" name="Shape 42"/>
          <p:cNvSpPr txBox="1">
            <a:spLocks noGrp="1"/>
          </p:cNvSpPr>
          <p:nvPr>
            <p:ph type="body" idx="1"/>
          </p:nvPr>
        </p:nvSpPr>
        <p:spPr>
          <a:xfrm>
            <a:off x="457200" y="1535113"/>
            <a:ext cx="4040188" cy="639762"/>
          </a:xfrm>
          <a:prstGeom prst="rect">
            <a:avLst/>
          </a:prstGeom>
          <a:noFill/>
          <a:ln>
            <a:noFill/>
          </a:ln>
        </p:spPr>
        <p:txBody>
          <a:bodyPr spcFirstLastPara="1" wrap="square" lIns="104300" tIns="52150" rIns="104300" bIns="52150" anchor="b" anchorCtr="0"/>
          <a:lstStyle>
            <a:lvl1pPr marL="457178" marR="0" lvl="0" indent="-228589" algn="l" rtl="0">
              <a:spcBef>
                <a:spcPts val="463"/>
              </a:spcBef>
              <a:spcAft>
                <a:spcPts val="0"/>
              </a:spcAft>
              <a:buClr>
                <a:schemeClr val="dk1"/>
              </a:buClr>
              <a:buSzPts val="2309"/>
              <a:buFont typeface="Arial"/>
              <a:buNone/>
              <a:defRPr sz="2309" b="1" i="0" u="none" strike="noStrike" cap="none">
                <a:solidFill>
                  <a:schemeClr val="dk1"/>
                </a:solidFill>
                <a:latin typeface="Arial"/>
                <a:ea typeface="Arial"/>
                <a:cs typeface="Arial"/>
                <a:sym typeface="Arial"/>
              </a:defRPr>
            </a:lvl1pPr>
            <a:lvl2pPr marL="914354" marR="0" lvl="1" indent="-228589" algn="l" rtl="0">
              <a:spcBef>
                <a:spcPts val="393"/>
              </a:spcBef>
              <a:spcAft>
                <a:spcPts val="0"/>
              </a:spcAft>
              <a:buClr>
                <a:schemeClr val="dk1"/>
              </a:buClr>
              <a:buSzPts val="1967"/>
              <a:buFont typeface="Arial"/>
              <a:buNone/>
              <a:defRPr sz="1967" b="1" i="0" u="none" strike="noStrike" cap="none">
                <a:solidFill>
                  <a:schemeClr val="dk1"/>
                </a:solidFill>
                <a:latin typeface="Arial"/>
                <a:ea typeface="Arial"/>
                <a:cs typeface="Arial"/>
                <a:sym typeface="Arial"/>
              </a:defRPr>
            </a:lvl2pPr>
            <a:lvl3pPr marL="1371532" marR="0" lvl="2" indent="-228589" algn="l" rtl="0">
              <a:spcBef>
                <a:spcPts val="359"/>
              </a:spcBef>
              <a:spcAft>
                <a:spcPts val="0"/>
              </a:spcAft>
              <a:buClr>
                <a:schemeClr val="dk1"/>
              </a:buClr>
              <a:buSzPts val="1796"/>
              <a:buFont typeface="Arial"/>
              <a:buNone/>
              <a:defRPr sz="1795" b="1" i="0" u="none" strike="noStrike" cap="none">
                <a:solidFill>
                  <a:schemeClr val="dk1"/>
                </a:solidFill>
                <a:latin typeface="Arial"/>
                <a:ea typeface="Arial"/>
                <a:cs typeface="Arial"/>
                <a:sym typeface="Arial"/>
              </a:defRPr>
            </a:lvl3pPr>
            <a:lvl4pPr marL="1828709" marR="0" lvl="3" indent="-228589" algn="l" rtl="0">
              <a:spcBef>
                <a:spcPts val="308"/>
              </a:spcBef>
              <a:spcAft>
                <a:spcPts val="0"/>
              </a:spcAft>
              <a:buClr>
                <a:schemeClr val="dk1"/>
              </a:buClr>
              <a:buSzPts val="1539"/>
              <a:buFont typeface="Arial"/>
              <a:buNone/>
              <a:defRPr sz="1539" b="1" i="0" u="none" strike="noStrike" cap="none">
                <a:solidFill>
                  <a:schemeClr val="dk1"/>
                </a:solidFill>
                <a:latin typeface="Arial"/>
                <a:ea typeface="Arial"/>
                <a:cs typeface="Arial"/>
                <a:sym typeface="Arial"/>
              </a:defRPr>
            </a:lvl4pPr>
            <a:lvl5pPr marL="2285886" marR="0" lvl="4" indent="-228589" algn="l" rtl="0">
              <a:spcBef>
                <a:spcPts val="308"/>
              </a:spcBef>
              <a:spcAft>
                <a:spcPts val="0"/>
              </a:spcAft>
              <a:buClr>
                <a:schemeClr val="dk1"/>
              </a:buClr>
              <a:buSzPts val="1539"/>
              <a:buFont typeface="Arial"/>
              <a:buNone/>
              <a:defRPr sz="1539" b="1" i="0" u="none" strike="noStrike" cap="none">
                <a:solidFill>
                  <a:schemeClr val="dk1"/>
                </a:solidFill>
                <a:latin typeface="Arial"/>
                <a:ea typeface="Arial"/>
                <a:cs typeface="Arial"/>
                <a:sym typeface="Arial"/>
              </a:defRPr>
            </a:lvl5pPr>
            <a:lvl6pPr marL="2743062" marR="0" lvl="5"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6pPr>
            <a:lvl7pPr marL="3200240" marR="0" lvl="6"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7pPr>
            <a:lvl8pPr marL="3657418" marR="0" lvl="7"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8pPr>
            <a:lvl9pPr marL="4114594" marR="0" lvl="8"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43" name="Shape 43"/>
          <p:cNvSpPr txBox="1">
            <a:spLocks noGrp="1"/>
          </p:cNvSpPr>
          <p:nvPr>
            <p:ph type="body" idx="2"/>
          </p:nvPr>
        </p:nvSpPr>
        <p:spPr>
          <a:xfrm>
            <a:off x="457200" y="2174875"/>
            <a:ext cx="4040188" cy="3951288"/>
          </a:xfrm>
          <a:prstGeom prst="rect">
            <a:avLst/>
          </a:prstGeom>
          <a:noFill/>
          <a:ln>
            <a:noFill/>
          </a:ln>
        </p:spPr>
        <p:txBody>
          <a:bodyPr spcFirstLastPara="1" wrap="square" lIns="104300" tIns="52150" rIns="104300" bIns="52150" anchor="t" anchorCtr="0"/>
          <a:lstStyle>
            <a:lvl1pPr marL="457178" marR="0" lvl="0"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1pPr>
            <a:lvl2pPr marL="914354" marR="0" lvl="1"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2pPr>
            <a:lvl3pPr marL="1371532" marR="0" lvl="2"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3pPr>
            <a:lvl4pPr marL="1828709" marR="0" lvl="3"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4pPr>
            <a:lvl5pPr marL="2285886" marR="0" lvl="4"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5pPr>
            <a:lvl6pPr marL="2743062" marR="0" lvl="5"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6pPr>
            <a:lvl7pPr marL="3200240" marR="0" lvl="6"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7pPr>
            <a:lvl8pPr marL="3657418" marR="0" lvl="7"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8pPr>
            <a:lvl9pPr marL="4114594" marR="0" lvl="8"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44" name="Shape 44"/>
          <p:cNvSpPr txBox="1">
            <a:spLocks noGrp="1"/>
          </p:cNvSpPr>
          <p:nvPr>
            <p:ph type="body" idx="3"/>
          </p:nvPr>
        </p:nvSpPr>
        <p:spPr>
          <a:xfrm>
            <a:off x="4645029" y="1535113"/>
            <a:ext cx="4041775" cy="639762"/>
          </a:xfrm>
          <a:prstGeom prst="rect">
            <a:avLst/>
          </a:prstGeom>
          <a:noFill/>
          <a:ln>
            <a:noFill/>
          </a:ln>
        </p:spPr>
        <p:txBody>
          <a:bodyPr spcFirstLastPara="1" wrap="square" lIns="104300" tIns="52150" rIns="104300" bIns="52150" anchor="b" anchorCtr="0"/>
          <a:lstStyle>
            <a:lvl1pPr marL="457178" marR="0" lvl="0" indent="-228589" algn="l" rtl="0">
              <a:spcBef>
                <a:spcPts val="463"/>
              </a:spcBef>
              <a:spcAft>
                <a:spcPts val="0"/>
              </a:spcAft>
              <a:buClr>
                <a:schemeClr val="dk1"/>
              </a:buClr>
              <a:buSzPts val="2309"/>
              <a:buFont typeface="Arial"/>
              <a:buNone/>
              <a:defRPr sz="2309" b="1" i="0" u="none" strike="noStrike" cap="none">
                <a:solidFill>
                  <a:schemeClr val="dk1"/>
                </a:solidFill>
                <a:latin typeface="Arial"/>
                <a:ea typeface="Arial"/>
                <a:cs typeface="Arial"/>
                <a:sym typeface="Arial"/>
              </a:defRPr>
            </a:lvl1pPr>
            <a:lvl2pPr marL="914354" marR="0" lvl="1" indent="-228589" algn="l" rtl="0">
              <a:spcBef>
                <a:spcPts val="393"/>
              </a:spcBef>
              <a:spcAft>
                <a:spcPts val="0"/>
              </a:spcAft>
              <a:buClr>
                <a:schemeClr val="dk1"/>
              </a:buClr>
              <a:buSzPts val="1967"/>
              <a:buFont typeface="Arial"/>
              <a:buNone/>
              <a:defRPr sz="1967" b="1" i="0" u="none" strike="noStrike" cap="none">
                <a:solidFill>
                  <a:schemeClr val="dk1"/>
                </a:solidFill>
                <a:latin typeface="Arial"/>
                <a:ea typeface="Arial"/>
                <a:cs typeface="Arial"/>
                <a:sym typeface="Arial"/>
              </a:defRPr>
            </a:lvl2pPr>
            <a:lvl3pPr marL="1371532" marR="0" lvl="2" indent="-228589" algn="l" rtl="0">
              <a:spcBef>
                <a:spcPts val="359"/>
              </a:spcBef>
              <a:spcAft>
                <a:spcPts val="0"/>
              </a:spcAft>
              <a:buClr>
                <a:schemeClr val="dk1"/>
              </a:buClr>
              <a:buSzPts val="1796"/>
              <a:buFont typeface="Arial"/>
              <a:buNone/>
              <a:defRPr sz="1795" b="1" i="0" u="none" strike="noStrike" cap="none">
                <a:solidFill>
                  <a:schemeClr val="dk1"/>
                </a:solidFill>
                <a:latin typeface="Arial"/>
                <a:ea typeface="Arial"/>
                <a:cs typeface="Arial"/>
                <a:sym typeface="Arial"/>
              </a:defRPr>
            </a:lvl3pPr>
            <a:lvl4pPr marL="1828709" marR="0" lvl="3" indent="-228589" algn="l" rtl="0">
              <a:spcBef>
                <a:spcPts val="308"/>
              </a:spcBef>
              <a:spcAft>
                <a:spcPts val="0"/>
              </a:spcAft>
              <a:buClr>
                <a:schemeClr val="dk1"/>
              </a:buClr>
              <a:buSzPts val="1539"/>
              <a:buFont typeface="Arial"/>
              <a:buNone/>
              <a:defRPr sz="1539" b="1" i="0" u="none" strike="noStrike" cap="none">
                <a:solidFill>
                  <a:schemeClr val="dk1"/>
                </a:solidFill>
                <a:latin typeface="Arial"/>
                <a:ea typeface="Arial"/>
                <a:cs typeface="Arial"/>
                <a:sym typeface="Arial"/>
              </a:defRPr>
            </a:lvl4pPr>
            <a:lvl5pPr marL="2285886" marR="0" lvl="4" indent="-228589" algn="l" rtl="0">
              <a:spcBef>
                <a:spcPts val="308"/>
              </a:spcBef>
              <a:spcAft>
                <a:spcPts val="0"/>
              </a:spcAft>
              <a:buClr>
                <a:schemeClr val="dk1"/>
              </a:buClr>
              <a:buSzPts val="1539"/>
              <a:buFont typeface="Arial"/>
              <a:buNone/>
              <a:defRPr sz="1539" b="1" i="0" u="none" strike="noStrike" cap="none">
                <a:solidFill>
                  <a:schemeClr val="dk1"/>
                </a:solidFill>
                <a:latin typeface="Arial"/>
                <a:ea typeface="Arial"/>
                <a:cs typeface="Arial"/>
                <a:sym typeface="Arial"/>
              </a:defRPr>
            </a:lvl5pPr>
            <a:lvl6pPr marL="2743062" marR="0" lvl="5"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6pPr>
            <a:lvl7pPr marL="3200240" marR="0" lvl="6"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7pPr>
            <a:lvl8pPr marL="3657418" marR="0" lvl="7"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8pPr>
            <a:lvl9pPr marL="4114594" marR="0" lvl="8" indent="-228589" algn="l" rtl="0">
              <a:spcBef>
                <a:spcPts val="308"/>
              </a:spcBef>
              <a:spcAft>
                <a:spcPts val="0"/>
              </a:spcAft>
              <a:buClr>
                <a:schemeClr val="dk1"/>
              </a:buClr>
              <a:buSzPts val="1539"/>
              <a:buFont typeface="Arial"/>
              <a:buNone/>
              <a:defRPr sz="1539" b="1"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45" name="Shape 45"/>
          <p:cNvSpPr txBox="1">
            <a:spLocks noGrp="1"/>
          </p:cNvSpPr>
          <p:nvPr>
            <p:ph type="body" idx="4"/>
          </p:nvPr>
        </p:nvSpPr>
        <p:spPr>
          <a:xfrm>
            <a:off x="4645029" y="2174875"/>
            <a:ext cx="4041775" cy="3951288"/>
          </a:xfrm>
          <a:prstGeom prst="rect">
            <a:avLst/>
          </a:prstGeom>
          <a:noFill/>
          <a:ln>
            <a:noFill/>
          </a:ln>
        </p:spPr>
        <p:txBody>
          <a:bodyPr spcFirstLastPara="1" wrap="square" lIns="104300" tIns="52150" rIns="104300" bIns="52150" anchor="t" anchorCtr="0"/>
          <a:lstStyle>
            <a:lvl1pPr marL="457178" marR="0" lvl="0"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1pPr>
            <a:lvl2pPr marL="914354" marR="0" lvl="1"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2pPr>
            <a:lvl3pPr marL="1371532" marR="0" lvl="2" indent="-342629" algn="l" rtl="0">
              <a:spcBef>
                <a:spcPts val="359"/>
              </a:spcBef>
              <a:spcAft>
                <a:spcPts val="0"/>
              </a:spcAft>
              <a:buClr>
                <a:schemeClr val="dk1"/>
              </a:buClr>
              <a:buSzPts val="1796"/>
              <a:buFont typeface="Arial"/>
              <a:buChar char="•"/>
              <a:defRPr sz="1795" b="0" i="0" u="none" strike="noStrike" cap="none">
                <a:solidFill>
                  <a:schemeClr val="dk1"/>
                </a:solidFill>
                <a:latin typeface="Arial"/>
                <a:ea typeface="Arial"/>
                <a:cs typeface="Arial"/>
                <a:sym typeface="Arial"/>
              </a:defRPr>
            </a:lvl3pPr>
            <a:lvl4pPr marL="1828709" marR="0" lvl="3"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4pPr>
            <a:lvl5pPr marL="2285886" marR="0" lvl="4" indent="-326311" algn="l" rtl="0">
              <a:spcBef>
                <a:spcPts val="308"/>
              </a:spcBef>
              <a:spcAft>
                <a:spcPts val="0"/>
              </a:spcAft>
              <a:buClr>
                <a:schemeClr val="dk1"/>
              </a:buClr>
              <a:buSzPts val="1539"/>
              <a:buFont typeface="Arial"/>
              <a:buChar char="»"/>
              <a:defRPr sz="1539" b="0" i="0" u="none" strike="noStrike" cap="none">
                <a:solidFill>
                  <a:schemeClr val="dk1"/>
                </a:solidFill>
                <a:latin typeface="Arial"/>
                <a:ea typeface="Arial"/>
                <a:cs typeface="Arial"/>
                <a:sym typeface="Arial"/>
              </a:defRPr>
            </a:lvl5pPr>
            <a:lvl6pPr marL="2743062" marR="0" lvl="5"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6pPr>
            <a:lvl7pPr marL="3200240" marR="0" lvl="6"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7pPr>
            <a:lvl8pPr marL="3657418" marR="0" lvl="7"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8pPr>
            <a:lvl9pPr marL="4114594" marR="0" lvl="8" indent="-326311" algn="l" rtl="0">
              <a:spcBef>
                <a:spcPts val="308"/>
              </a:spcBef>
              <a:spcAft>
                <a:spcPts val="0"/>
              </a:spcAft>
              <a:buClr>
                <a:schemeClr val="dk1"/>
              </a:buClr>
              <a:buSzPts val="1539"/>
              <a:buFont typeface="Arial"/>
              <a:buChar char="•"/>
              <a:defRPr sz="1539"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46" name="Shape 46"/>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47" name="Shape 47"/>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48" name="Shape 48"/>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1403148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タイトルのみ">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9"/>
            <a:ext cx="8229600" cy="1143000"/>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51" name="Shape 51"/>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52" name="Shape 52"/>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53" name="Shape 53"/>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250147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タイトル付きのコンテンツ">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2" y="273050"/>
            <a:ext cx="3008313" cy="1162050"/>
          </a:xfrm>
          <a:prstGeom prst="rect">
            <a:avLst/>
          </a:prstGeom>
          <a:noFill/>
          <a:ln>
            <a:noFill/>
          </a:ln>
        </p:spPr>
        <p:txBody>
          <a:bodyPr spcFirstLastPara="1" wrap="square" lIns="104300" tIns="52150" rIns="104300" bIns="52150" anchor="b" anchorCtr="0"/>
          <a:lstStyle>
            <a:lvl1pPr marR="0" lvl="0" algn="l" rtl="0">
              <a:spcBef>
                <a:spcPts val="0"/>
              </a:spcBef>
              <a:spcAft>
                <a:spcPts val="0"/>
              </a:spcAft>
              <a:buClr>
                <a:schemeClr val="dk1"/>
              </a:buClr>
              <a:buSzPts val="1967"/>
              <a:buFont typeface="Arial"/>
              <a:buNone/>
              <a:defRPr sz="1967"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60" name="Shape 60"/>
          <p:cNvSpPr txBox="1">
            <a:spLocks noGrp="1"/>
          </p:cNvSpPr>
          <p:nvPr>
            <p:ph type="body" idx="1"/>
          </p:nvPr>
        </p:nvSpPr>
        <p:spPr>
          <a:xfrm>
            <a:off x="3575050" y="273056"/>
            <a:ext cx="5111750" cy="5853113"/>
          </a:xfrm>
          <a:prstGeom prst="rect">
            <a:avLst/>
          </a:prstGeom>
          <a:noFill/>
          <a:ln>
            <a:noFill/>
          </a:ln>
        </p:spPr>
        <p:txBody>
          <a:bodyPr spcFirstLastPara="1" wrap="square" lIns="104300" tIns="52150" rIns="104300" bIns="52150" anchor="t" anchorCtr="0"/>
          <a:lstStyle>
            <a:lvl1pPr marL="457178" marR="0" lvl="0" indent="-429493" algn="l" rtl="0">
              <a:spcBef>
                <a:spcPts val="633"/>
              </a:spcBef>
              <a:spcAft>
                <a:spcPts val="0"/>
              </a:spcAft>
              <a:buClr>
                <a:schemeClr val="dk1"/>
              </a:buClr>
              <a:buSzPts val="3164"/>
              <a:buFont typeface="Arial"/>
              <a:buChar char="•"/>
              <a:defRPr sz="3164" b="0" i="0" u="none" strike="noStrike" cap="none">
                <a:solidFill>
                  <a:schemeClr val="dk1"/>
                </a:solidFill>
                <a:latin typeface="Arial"/>
                <a:ea typeface="Arial"/>
                <a:cs typeface="Arial"/>
                <a:sym typeface="Arial"/>
              </a:defRPr>
            </a:lvl1pPr>
            <a:lvl2pPr marL="914354" marR="0" lvl="1"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2pPr>
            <a:lvl3pPr marL="1371532" marR="0" lvl="2"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3pPr>
            <a:lvl4pPr marL="1828709" marR="0" lvl="3"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4pPr>
            <a:lvl5pPr marL="2285886" marR="0" lvl="4"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5pPr>
            <a:lvl6pPr marL="2743062" marR="0" lvl="5"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240" marR="0" lvl="6"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418" marR="0" lvl="7"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594" marR="0" lvl="8"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61" name="Shape 61"/>
          <p:cNvSpPr txBox="1">
            <a:spLocks noGrp="1"/>
          </p:cNvSpPr>
          <p:nvPr>
            <p:ph type="body" idx="2"/>
          </p:nvPr>
        </p:nvSpPr>
        <p:spPr>
          <a:xfrm>
            <a:off x="457202" y="1435103"/>
            <a:ext cx="3008313" cy="4691063"/>
          </a:xfrm>
          <a:prstGeom prst="rect">
            <a:avLst/>
          </a:prstGeom>
          <a:noFill/>
          <a:ln>
            <a:noFill/>
          </a:ln>
        </p:spPr>
        <p:txBody>
          <a:bodyPr spcFirstLastPara="1" wrap="square" lIns="104300" tIns="52150" rIns="104300" bIns="52150" anchor="t" anchorCtr="0"/>
          <a:lstStyle>
            <a:lvl1pPr marL="457178" marR="0" lvl="0" indent="-228589" algn="l" rtl="0">
              <a:spcBef>
                <a:spcPts val="275"/>
              </a:spcBef>
              <a:spcAft>
                <a:spcPts val="0"/>
              </a:spcAft>
              <a:buClr>
                <a:schemeClr val="dk1"/>
              </a:buClr>
              <a:buSzPts val="1368"/>
              <a:buFont typeface="Arial"/>
              <a:buNone/>
              <a:defRPr sz="1368" b="0" i="0" u="none" strike="noStrike" cap="none">
                <a:solidFill>
                  <a:schemeClr val="dk1"/>
                </a:solidFill>
                <a:latin typeface="Arial"/>
                <a:ea typeface="Arial"/>
                <a:cs typeface="Arial"/>
                <a:sym typeface="Arial"/>
              </a:defRPr>
            </a:lvl1pPr>
            <a:lvl2pPr marL="914354" marR="0" lvl="1" indent="-228589" algn="l" rtl="0">
              <a:spcBef>
                <a:spcPts val="239"/>
              </a:spcBef>
              <a:spcAft>
                <a:spcPts val="0"/>
              </a:spcAft>
              <a:buClr>
                <a:schemeClr val="dk1"/>
              </a:buClr>
              <a:buSzPts val="1197"/>
              <a:buFont typeface="Arial"/>
              <a:buNone/>
              <a:defRPr sz="1197" b="0" i="0" u="none" strike="noStrike" cap="none">
                <a:solidFill>
                  <a:schemeClr val="dk1"/>
                </a:solidFill>
                <a:latin typeface="Arial"/>
                <a:ea typeface="Arial"/>
                <a:cs typeface="Arial"/>
                <a:sym typeface="Arial"/>
              </a:defRPr>
            </a:lvl2pPr>
            <a:lvl3pPr marL="1371532" marR="0" lvl="2" indent="-228589" algn="l" rtl="0">
              <a:spcBef>
                <a:spcPts val="188"/>
              </a:spcBef>
              <a:spcAft>
                <a:spcPts val="0"/>
              </a:spcAft>
              <a:buClr>
                <a:schemeClr val="dk1"/>
              </a:buClr>
              <a:buSzPts val="941"/>
              <a:buFont typeface="Arial"/>
              <a:buNone/>
              <a:defRPr sz="941" b="0" i="0" u="none" strike="noStrike" cap="none">
                <a:solidFill>
                  <a:schemeClr val="dk1"/>
                </a:solidFill>
                <a:latin typeface="Arial"/>
                <a:ea typeface="Arial"/>
                <a:cs typeface="Arial"/>
                <a:sym typeface="Arial"/>
              </a:defRPr>
            </a:lvl3pPr>
            <a:lvl4pPr marL="1828709" marR="0" lvl="3" indent="-228589" algn="l" rtl="0">
              <a:spcBef>
                <a:spcPts val="171"/>
              </a:spcBef>
              <a:spcAft>
                <a:spcPts val="0"/>
              </a:spcAft>
              <a:buClr>
                <a:schemeClr val="dk1"/>
              </a:buClr>
              <a:buSzPts val="855"/>
              <a:buFont typeface="Arial"/>
              <a:buNone/>
              <a:defRPr sz="855" b="0" i="0" u="none" strike="noStrike" cap="none">
                <a:solidFill>
                  <a:schemeClr val="dk1"/>
                </a:solidFill>
                <a:latin typeface="Arial"/>
                <a:ea typeface="Arial"/>
                <a:cs typeface="Arial"/>
                <a:sym typeface="Arial"/>
              </a:defRPr>
            </a:lvl4pPr>
            <a:lvl5pPr marL="2285886" marR="0" lvl="4" indent="-228589" algn="l" rtl="0">
              <a:spcBef>
                <a:spcPts val="171"/>
              </a:spcBef>
              <a:spcAft>
                <a:spcPts val="0"/>
              </a:spcAft>
              <a:buClr>
                <a:schemeClr val="dk1"/>
              </a:buClr>
              <a:buSzPts val="855"/>
              <a:buFont typeface="Arial"/>
              <a:buNone/>
              <a:defRPr sz="855" b="0" i="0" u="none" strike="noStrike" cap="none">
                <a:solidFill>
                  <a:schemeClr val="dk1"/>
                </a:solidFill>
                <a:latin typeface="Arial"/>
                <a:ea typeface="Arial"/>
                <a:cs typeface="Arial"/>
                <a:sym typeface="Arial"/>
              </a:defRPr>
            </a:lvl5pPr>
            <a:lvl6pPr marL="2743062" marR="0" lvl="5"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6pPr>
            <a:lvl7pPr marL="3200240" marR="0" lvl="6"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7pPr>
            <a:lvl8pPr marL="3657418" marR="0" lvl="7"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8pPr>
            <a:lvl9pPr marL="4114594" marR="0" lvl="8"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62" name="Shape 62"/>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63" name="Shape 63"/>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64" name="Shape 64"/>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8886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タイトル付きの図">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38"/>
          </a:xfrm>
          <a:prstGeom prst="rect">
            <a:avLst/>
          </a:prstGeom>
          <a:noFill/>
          <a:ln>
            <a:noFill/>
          </a:ln>
        </p:spPr>
        <p:txBody>
          <a:bodyPr spcFirstLastPara="1" wrap="square" lIns="104300" tIns="52150" rIns="104300" bIns="52150" anchor="b" anchorCtr="0"/>
          <a:lstStyle>
            <a:lvl1pPr marR="0" lvl="0" algn="l" rtl="0">
              <a:spcBef>
                <a:spcPts val="0"/>
              </a:spcBef>
              <a:spcAft>
                <a:spcPts val="0"/>
              </a:spcAft>
              <a:buClr>
                <a:schemeClr val="dk1"/>
              </a:buClr>
              <a:buSzPts val="1967"/>
              <a:buFont typeface="Arial"/>
              <a:buNone/>
              <a:defRPr sz="1967"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spcFirstLastPara="1" wrap="square" lIns="104300" tIns="52150" rIns="104300" bIns="52150" anchor="t" anchorCtr="0"/>
          <a:lstStyle>
            <a:lvl1pPr marR="0" lvl="0" algn="l" rtl="0">
              <a:spcBef>
                <a:spcPts val="633"/>
              </a:spcBef>
              <a:spcAft>
                <a:spcPts val="0"/>
              </a:spcAft>
              <a:buClr>
                <a:schemeClr val="dk1"/>
              </a:buClr>
              <a:buSzPts val="3164"/>
              <a:buFont typeface="Arial"/>
              <a:buNone/>
              <a:defRPr sz="3164" b="0" i="0" u="none" strike="noStrike" cap="none">
                <a:solidFill>
                  <a:schemeClr val="dk1"/>
                </a:solidFill>
                <a:latin typeface="Arial"/>
                <a:ea typeface="Arial"/>
                <a:cs typeface="Arial"/>
                <a:sym typeface="Arial"/>
              </a:defRPr>
            </a:lvl1pPr>
            <a:lvl2pPr marR="0" lvl="1" algn="l" rtl="0">
              <a:spcBef>
                <a:spcPts val="547"/>
              </a:spcBef>
              <a:spcAft>
                <a:spcPts val="0"/>
              </a:spcAft>
              <a:buClr>
                <a:schemeClr val="dk1"/>
              </a:buClr>
              <a:buSzPts val="2736"/>
              <a:buFont typeface="Arial"/>
              <a:buNone/>
              <a:defRPr sz="2736" b="0" i="0" u="none" strike="noStrike" cap="none">
                <a:solidFill>
                  <a:schemeClr val="dk1"/>
                </a:solidFill>
                <a:latin typeface="Arial"/>
                <a:ea typeface="Arial"/>
                <a:cs typeface="Arial"/>
                <a:sym typeface="Arial"/>
              </a:defRPr>
            </a:lvl2pPr>
            <a:lvl3pPr marR="0" lvl="2" algn="l" rtl="0">
              <a:spcBef>
                <a:spcPts val="463"/>
              </a:spcBef>
              <a:spcAft>
                <a:spcPts val="0"/>
              </a:spcAft>
              <a:buClr>
                <a:schemeClr val="dk1"/>
              </a:buClr>
              <a:buSzPts val="2309"/>
              <a:buFont typeface="Arial"/>
              <a:buNone/>
              <a:defRPr sz="2309" b="0" i="0" u="none" strike="noStrike" cap="none">
                <a:solidFill>
                  <a:schemeClr val="dk1"/>
                </a:solidFill>
                <a:latin typeface="Arial"/>
                <a:ea typeface="Arial"/>
                <a:cs typeface="Arial"/>
                <a:sym typeface="Arial"/>
              </a:defRPr>
            </a:lvl3pPr>
            <a:lvl4pPr marR="0" lvl="3" algn="l" rtl="0">
              <a:spcBef>
                <a:spcPts val="393"/>
              </a:spcBef>
              <a:spcAft>
                <a:spcPts val="0"/>
              </a:spcAft>
              <a:buClr>
                <a:schemeClr val="dk1"/>
              </a:buClr>
              <a:buSzPts val="1967"/>
              <a:buFont typeface="Arial"/>
              <a:buNone/>
              <a:defRPr sz="1967" b="0" i="0" u="none" strike="noStrike" cap="none">
                <a:solidFill>
                  <a:schemeClr val="dk1"/>
                </a:solidFill>
                <a:latin typeface="Arial"/>
                <a:ea typeface="Arial"/>
                <a:cs typeface="Arial"/>
                <a:sym typeface="Arial"/>
              </a:defRPr>
            </a:lvl4pPr>
            <a:lvl5pPr marR="0" lvl="4" algn="l" rtl="0">
              <a:spcBef>
                <a:spcPts val="393"/>
              </a:spcBef>
              <a:spcAft>
                <a:spcPts val="0"/>
              </a:spcAft>
              <a:buClr>
                <a:schemeClr val="dk1"/>
              </a:buClr>
              <a:buSzPts val="1967"/>
              <a:buFont typeface="Arial"/>
              <a:buNone/>
              <a:defRPr sz="1967" b="0" i="0" u="none" strike="noStrike" cap="none">
                <a:solidFill>
                  <a:schemeClr val="dk1"/>
                </a:solidFill>
                <a:latin typeface="Arial"/>
                <a:ea typeface="Arial"/>
                <a:cs typeface="Arial"/>
                <a:sym typeface="Arial"/>
              </a:defRPr>
            </a:lvl5pPr>
            <a:lvl6pPr marR="0" lvl="5" algn="l" rtl="0">
              <a:spcBef>
                <a:spcPts val="393"/>
              </a:spcBef>
              <a:spcAft>
                <a:spcPts val="0"/>
              </a:spcAft>
              <a:buClr>
                <a:schemeClr val="dk1"/>
              </a:buClr>
              <a:buSzPts val="1967"/>
              <a:buFont typeface="Arial"/>
              <a:buNone/>
              <a:defRPr sz="1967" b="0" i="0" u="none" strike="noStrike" cap="none">
                <a:solidFill>
                  <a:schemeClr val="dk1"/>
                </a:solidFill>
                <a:latin typeface="Calibri"/>
                <a:ea typeface="Calibri"/>
                <a:cs typeface="Calibri"/>
                <a:sym typeface="Calibri"/>
              </a:defRPr>
            </a:lvl6pPr>
            <a:lvl7pPr marR="0" lvl="6" algn="l" rtl="0">
              <a:spcBef>
                <a:spcPts val="393"/>
              </a:spcBef>
              <a:spcAft>
                <a:spcPts val="0"/>
              </a:spcAft>
              <a:buClr>
                <a:schemeClr val="dk1"/>
              </a:buClr>
              <a:buSzPts val="1967"/>
              <a:buFont typeface="Arial"/>
              <a:buNone/>
              <a:defRPr sz="1967" b="0" i="0" u="none" strike="noStrike" cap="none">
                <a:solidFill>
                  <a:schemeClr val="dk1"/>
                </a:solidFill>
                <a:latin typeface="Calibri"/>
                <a:ea typeface="Calibri"/>
                <a:cs typeface="Calibri"/>
                <a:sym typeface="Calibri"/>
              </a:defRPr>
            </a:lvl7pPr>
            <a:lvl8pPr marR="0" lvl="7" algn="l" rtl="0">
              <a:spcBef>
                <a:spcPts val="393"/>
              </a:spcBef>
              <a:spcAft>
                <a:spcPts val="0"/>
              </a:spcAft>
              <a:buClr>
                <a:schemeClr val="dk1"/>
              </a:buClr>
              <a:buSzPts val="1967"/>
              <a:buFont typeface="Arial"/>
              <a:buNone/>
              <a:defRPr sz="1967" b="0" i="0" u="none" strike="noStrike" cap="none">
                <a:solidFill>
                  <a:schemeClr val="dk1"/>
                </a:solidFill>
                <a:latin typeface="Calibri"/>
                <a:ea typeface="Calibri"/>
                <a:cs typeface="Calibri"/>
                <a:sym typeface="Calibri"/>
              </a:defRPr>
            </a:lvl8pPr>
            <a:lvl9pPr marR="0" lvl="8" algn="l" rtl="0">
              <a:spcBef>
                <a:spcPts val="393"/>
              </a:spcBef>
              <a:spcAft>
                <a:spcPts val="0"/>
              </a:spcAft>
              <a:buClr>
                <a:schemeClr val="dk1"/>
              </a:buClr>
              <a:buSzPts val="1967"/>
              <a:buFont typeface="Arial"/>
              <a:buNone/>
              <a:defRPr sz="1967" b="0" i="0" u="none" strike="noStrike" cap="none">
                <a:solidFill>
                  <a:schemeClr val="dk1"/>
                </a:solidFill>
                <a:latin typeface="Calibri"/>
                <a:ea typeface="Calibri"/>
                <a:cs typeface="Calibri"/>
                <a:sym typeface="Calibri"/>
              </a:defRPr>
            </a:lvl9pPr>
          </a:lstStyle>
          <a:p>
            <a:r>
              <a:rPr lang="ja-JP" altLang="en-US" smtClean="0"/>
              <a:t>図を追加</a:t>
            </a:r>
            <a:endParaRPr/>
          </a:p>
        </p:txBody>
      </p:sp>
      <p:sp>
        <p:nvSpPr>
          <p:cNvPr id="68" name="Shape 68"/>
          <p:cNvSpPr txBox="1">
            <a:spLocks noGrp="1"/>
          </p:cNvSpPr>
          <p:nvPr>
            <p:ph type="body" idx="1"/>
          </p:nvPr>
        </p:nvSpPr>
        <p:spPr>
          <a:xfrm>
            <a:off x="1792288" y="5367338"/>
            <a:ext cx="5486400" cy="804862"/>
          </a:xfrm>
          <a:prstGeom prst="rect">
            <a:avLst/>
          </a:prstGeom>
          <a:noFill/>
          <a:ln>
            <a:noFill/>
          </a:ln>
        </p:spPr>
        <p:txBody>
          <a:bodyPr spcFirstLastPara="1" wrap="square" lIns="104300" tIns="52150" rIns="104300" bIns="52150" anchor="t" anchorCtr="0"/>
          <a:lstStyle>
            <a:lvl1pPr marL="457178" marR="0" lvl="0" indent="-228589" algn="l" rtl="0">
              <a:spcBef>
                <a:spcPts val="275"/>
              </a:spcBef>
              <a:spcAft>
                <a:spcPts val="0"/>
              </a:spcAft>
              <a:buClr>
                <a:schemeClr val="dk1"/>
              </a:buClr>
              <a:buSzPts val="1368"/>
              <a:buFont typeface="Arial"/>
              <a:buNone/>
              <a:defRPr sz="1368" b="0" i="0" u="none" strike="noStrike" cap="none">
                <a:solidFill>
                  <a:schemeClr val="dk1"/>
                </a:solidFill>
                <a:latin typeface="Arial"/>
                <a:ea typeface="Arial"/>
                <a:cs typeface="Arial"/>
                <a:sym typeface="Arial"/>
              </a:defRPr>
            </a:lvl1pPr>
            <a:lvl2pPr marL="914354" marR="0" lvl="1" indent="-228589" algn="l" rtl="0">
              <a:spcBef>
                <a:spcPts val="239"/>
              </a:spcBef>
              <a:spcAft>
                <a:spcPts val="0"/>
              </a:spcAft>
              <a:buClr>
                <a:schemeClr val="dk1"/>
              </a:buClr>
              <a:buSzPts val="1197"/>
              <a:buFont typeface="Arial"/>
              <a:buNone/>
              <a:defRPr sz="1197" b="0" i="0" u="none" strike="noStrike" cap="none">
                <a:solidFill>
                  <a:schemeClr val="dk1"/>
                </a:solidFill>
                <a:latin typeface="Arial"/>
                <a:ea typeface="Arial"/>
                <a:cs typeface="Arial"/>
                <a:sym typeface="Arial"/>
              </a:defRPr>
            </a:lvl2pPr>
            <a:lvl3pPr marL="1371532" marR="0" lvl="2" indent="-228589" algn="l" rtl="0">
              <a:spcBef>
                <a:spcPts val="188"/>
              </a:spcBef>
              <a:spcAft>
                <a:spcPts val="0"/>
              </a:spcAft>
              <a:buClr>
                <a:schemeClr val="dk1"/>
              </a:buClr>
              <a:buSzPts val="941"/>
              <a:buFont typeface="Arial"/>
              <a:buNone/>
              <a:defRPr sz="941" b="0" i="0" u="none" strike="noStrike" cap="none">
                <a:solidFill>
                  <a:schemeClr val="dk1"/>
                </a:solidFill>
                <a:latin typeface="Arial"/>
                <a:ea typeface="Arial"/>
                <a:cs typeface="Arial"/>
                <a:sym typeface="Arial"/>
              </a:defRPr>
            </a:lvl3pPr>
            <a:lvl4pPr marL="1828709" marR="0" lvl="3" indent="-228589" algn="l" rtl="0">
              <a:spcBef>
                <a:spcPts val="171"/>
              </a:spcBef>
              <a:spcAft>
                <a:spcPts val="0"/>
              </a:spcAft>
              <a:buClr>
                <a:schemeClr val="dk1"/>
              </a:buClr>
              <a:buSzPts val="855"/>
              <a:buFont typeface="Arial"/>
              <a:buNone/>
              <a:defRPr sz="855" b="0" i="0" u="none" strike="noStrike" cap="none">
                <a:solidFill>
                  <a:schemeClr val="dk1"/>
                </a:solidFill>
                <a:latin typeface="Arial"/>
                <a:ea typeface="Arial"/>
                <a:cs typeface="Arial"/>
                <a:sym typeface="Arial"/>
              </a:defRPr>
            </a:lvl4pPr>
            <a:lvl5pPr marL="2285886" marR="0" lvl="4" indent="-228589" algn="l" rtl="0">
              <a:spcBef>
                <a:spcPts val="171"/>
              </a:spcBef>
              <a:spcAft>
                <a:spcPts val="0"/>
              </a:spcAft>
              <a:buClr>
                <a:schemeClr val="dk1"/>
              </a:buClr>
              <a:buSzPts val="855"/>
              <a:buFont typeface="Arial"/>
              <a:buNone/>
              <a:defRPr sz="855" b="0" i="0" u="none" strike="noStrike" cap="none">
                <a:solidFill>
                  <a:schemeClr val="dk1"/>
                </a:solidFill>
                <a:latin typeface="Arial"/>
                <a:ea typeface="Arial"/>
                <a:cs typeface="Arial"/>
                <a:sym typeface="Arial"/>
              </a:defRPr>
            </a:lvl5pPr>
            <a:lvl6pPr marL="2743062" marR="0" lvl="5"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6pPr>
            <a:lvl7pPr marL="3200240" marR="0" lvl="6"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7pPr>
            <a:lvl8pPr marL="3657418" marR="0" lvl="7"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8pPr>
            <a:lvl9pPr marL="4114594" marR="0" lvl="8" indent="-228589" algn="l" rtl="0">
              <a:spcBef>
                <a:spcPts val="171"/>
              </a:spcBef>
              <a:spcAft>
                <a:spcPts val="0"/>
              </a:spcAft>
              <a:buClr>
                <a:schemeClr val="dk1"/>
              </a:buClr>
              <a:buSzPts val="855"/>
              <a:buFont typeface="Arial"/>
              <a:buNone/>
              <a:defRPr sz="855"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69" name="Shape 69"/>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70" name="Shape 70"/>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71" name="Shape 71"/>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281548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タイトルと縦書きテキスト">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9"/>
            <a:ext cx="8229600" cy="1143000"/>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ja-JP" altLang="en-US" smtClean="0"/>
              <a:t>マスター タイトルの書式設定</a:t>
            </a:r>
            <a:endParaRPr/>
          </a:p>
        </p:txBody>
      </p:sp>
      <p:sp>
        <p:nvSpPr>
          <p:cNvPr id="74" name="Shape 74"/>
          <p:cNvSpPr txBox="1">
            <a:spLocks noGrp="1"/>
          </p:cNvSpPr>
          <p:nvPr>
            <p:ph type="body" idx="1"/>
          </p:nvPr>
        </p:nvSpPr>
        <p:spPr>
          <a:xfrm rot="5400000">
            <a:off x="2309021" y="-251619"/>
            <a:ext cx="4525963" cy="8229600"/>
          </a:xfrm>
          <a:prstGeom prst="rect">
            <a:avLst/>
          </a:prstGeom>
          <a:noFill/>
          <a:ln>
            <a:noFill/>
          </a:ln>
        </p:spPr>
        <p:txBody>
          <a:bodyPr spcFirstLastPara="1" wrap="square" lIns="104300" tIns="52150" rIns="104300" bIns="52150" anchor="t" anchorCtr="0"/>
          <a:lstStyle>
            <a:lvl1pPr marL="457178" marR="0" lvl="0" indent="-429493" algn="l" rtl="0">
              <a:spcBef>
                <a:spcPts val="633"/>
              </a:spcBef>
              <a:spcAft>
                <a:spcPts val="0"/>
              </a:spcAft>
              <a:buClr>
                <a:schemeClr val="dk1"/>
              </a:buClr>
              <a:buSzPts val="3164"/>
              <a:buFont typeface="Arial"/>
              <a:buChar char="•"/>
              <a:defRPr sz="3164" b="0" i="0" u="none" strike="noStrike" cap="none">
                <a:solidFill>
                  <a:schemeClr val="dk1"/>
                </a:solidFill>
                <a:latin typeface="Arial"/>
                <a:ea typeface="Arial"/>
                <a:cs typeface="Arial"/>
                <a:sym typeface="Arial"/>
              </a:defRPr>
            </a:lvl1pPr>
            <a:lvl2pPr marL="914354" marR="0" lvl="1" indent="-402317"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2pPr>
            <a:lvl3pPr marL="1371532" marR="0" lvl="2" indent="-375203" algn="l" rtl="0">
              <a:spcBef>
                <a:spcPts val="463"/>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3pPr>
            <a:lvl4pPr marL="1828709" marR="0" lvl="3"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4pPr>
            <a:lvl5pPr marL="2285886" marR="0" lvl="4" indent="-353486"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5pPr>
            <a:lvl6pPr marL="2743062" marR="0" lvl="5"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240" marR="0" lvl="6"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418" marR="0" lvl="7"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594" marR="0" lvl="8" indent="-353486"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pPr lvl="0"/>
            <a:r>
              <a:rPr lang="ja-JP" altLang="en-US" smtClean="0"/>
              <a:t>マスター テキストの書式設定</a:t>
            </a:r>
          </a:p>
        </p:txBody>
      </p:sp>
      <p:sp>
        <p:nvSpPr>
          <p:cNvPr id="75" name="Shape 75"/>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76" name="Shape 76"/>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77" name="Shape 77"/>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a:solidFill>
                  <a:srgbClr val="888888"/>
                </a:solidFill>
                <a:latin typeface="Arial"/>
                <a:ea typeface="Arial"/>
                <a:cs typeface="Arial"/>
                <a:sym typeface="Arial"/>
              </a:defRPr>
            </a:lvl1pPr>
            <a:lvl2pPr marL="0" marR="0" lvl="1" indent="0" algn="r" rtl="0">
              <a:spcBef>
                <a:spcPts val="0"/>
              </a:spcBef>
              <a:buNone/>
              <a:defRPr sz="1197">
                <a:solidFill>
                  <a:srgbClr val="888888"/>
                </a:solidFill>
                <a:latin typeface="Arial"/>
                <a:ea typeface="Arial"/>
                <a:cs typeface="Arial"/>
                <a:sym typeface="Arial"/>
              </a:defRPr>
            </a:lvl2pPr>
            <a:lvl3pPr marL="0" marR="0" lvl="2" indent="0" algn="r" rtl="0">
              <a:spcBef>
                <a:spcPts val="0"/>
              </a:spcBef>
              <a:buNone/>
              <a:defRPr sz="1197">
                <a:solidFill>
                  <a:srgbClr val="888888"/>
                </a:solidFill>
                <a:latin typeface="Arial"/>
                <a:ea typeface="Arial"/>
                <a:cs typeface="Arial"/>
                <a:sym typeface="Arial"/>
              </a:defRPr>
            </a:lvl3pPr>
            <a:lvl4pPr marL="0" marR="0" lvl="3" indent="0" algn="r" rtl="0">
              <a:spcBef>
                <a:spcPts val="0"/>
              </a:spcBef>
              <a:buNone/>
              <a:defRPr sz="1197">
                <a:solidFill>
                  <a:srgbClr val="888888"/>
                </a:solidFill>
                <a:latin typeface="Arial"/>
                <a:ea typeface="Arial"/>
                <a:cs typeface="Arial"/>
                <a:sym typeface="Arial"/>
              </a:defRPr>
            </a:lvl4pPr>
            <a:lvl5pPr marL="0" marR="0" lvl="4" indent="0" algn="r" rtl="0">
              <a:spcBef>
                <a:spcPts val="0"/>
              </a:spcBef>
              <a:buNone/>
              <a:defRPr sz="1197">
                <a:solidFill>
                  <a:srgbClr val="888888"/>
                </a:solidFill>
                <a:latin typeface="Arial"/>
                <a:ea typeface="Arial"/>
                <a:cs typeface="Arial"/>
                <a:sym typeface="Arial"/>
              </a:defRPr>
            </a:lvl5pPr>
            <a:lvl6pPr marL="0" marR="0" lvl="5" indent="0" algn="r" rtl="0">
              <a:spcBef>
                <a:spcPts val="0"/>
              </a:spcBef>
              <a:buNone/>
              <a:defRPr sz="1197">
                <a:solidFill>
                  <a:srgbClr val="888888"/>
                </a:solidFill>
                <a:latin typeface="Arial"/>
                <a:ea typeface="Arial"/>
                <a:cs typeface="Arial"/>
                <a:sym typeface="Arial"/>
              </a:defRPr>
            </a:lvl6pPr>
            <a:lvl7pPr marL="0" marR="0" lvl="6" indent="0" algn="r" rtl="0">
              <a:spcBef>
                <a:spcPts val="0"/>
              </a:spcBef>
              <a:buNone/>
              <a:defRPr sz="1197">
                <a:solidFill>
                  <a:srgbClr val="888888"/>
                </a:solidFill>
                <a:latin typeface="Arial"/>
                <a:ea typeface="Arial"/>
                <a:cs typeface="Arial"/>
                <a:sym typeface="Arial"/>
              </a:defRPr>
            </a:lvl7pPr>
            <a:lvl8pPr marL="0" marR="0" lvl="7" indent="0" algn="r" rtl="0">
              <a:spcBef>
                <a:spcPts val="0"/>
              </a:spcBef>
              <a:buNone/>
              <a:defRPr sz="1197">
                <a:solidFill>
                  <a:srgbClr val="888888"/>
                </a:solidFill>
                <a:latin typeface="Arial"/>
                <a:ea typeface="Arial"/>
                <a:cs typeface="Arial"/>
                <a:sym typeface="Arial"/>
              </a:defRPr>
            </a:lvl8pPr>
            <a:lvl9pPr marL="0" marR="0" lvl="8" indent="0" algn="r" rtl="0">
              <a:spcBef>
                <a:spcPts val="0"/>
              </a:spcBef>
              <a:buNone/>
              <a:defRPr sz="1197">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spTree>
    <p:extLst>
      <p:ext uri="{BB962C8B-B14F-4D97-AF65-F5344CB8AC3E}">
        <p14:creationId xmlns:p14="http://schemas.microsoft.com/office/powerpoint/2010/main" val="339029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9"/>
            <a:ext cx="8229600" cy="1143000"/>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Clr>
                <a:schemeClr val="dk1"/>
              </a:buClr>
              <a:buSzPts val="4276"/>
              <a:buFont typeface="Arial"/>
              <a:buNone/>
              <a:defRPr sz="4276"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6"/>
            <a:ext cx="8229600" cy="4525963"/>
          </a:xfrm>
          <a:prstGeom prst="rect">
            <a:avLst/>
          </a:prstGeom>
          <a:noFill/>
          <a:ln>
            <a:noFill/>
          </a:ln>
        </p:spPr>
        <p:txBody>
          <a:bodyPr spcFirstLastPara="1" wrap="square" lIns="104300" tIns="52150" rIns="104300" bIns="52150" anchor="t" anchorCtr="0"/>
          <a:lstStyle>
            <a:lvl1pPr marL="457200" marR="0" lvl="0" indent="-429514" algn="l" rtl="0">
              <a:spcBef>
                <a:spcPts val="633"/>
              </a:spcBef>
              <a:spcAft>
                <a:spcPts val="0"/>
              </a:spcAft>
              <a:buClr>
                <a:schemeClr val="dk1"/>
              </a:buClr>
              <a:buSzPts val="3164"/>
              <a:buFont typeface="Arial"/>
              <a:buChar char="•"/>
              <a:defRPr sz="3164" b="0" i="0" u="none" strike="noStrike" cap="none">
                <a:solidFill>
                  <a:schemeClr val="dk1"/>
                </a:solidFill>
                <a:latin typeface="Arial"/>
                <a:ea typeface="Arial"/>
                <a:cs typeface="Arial"/>
                <a:sym typeface="Arial"/>
              </a:defRPr>
            </a:lvl1pPr>
            <a:lvl2pPr marL="914400" marR="0" lvl="1" indent="-402336" algn="l" rtl="0">
              <a:spcBef>
                <a:spcPts val="547"/>
              </a:spcBef>
              <a:spcAft>
                <a:spcPts val="0"/>
              </a:spcAft>
              <a:buClr>
                <a:schemeClr val="dk1"/>
              </a:buClr>
              <a:buSzPts val="2736"/>
              <a:buFont typeface="Arial"/>
              <a:buChar char="–"/>
              <a:defRPr sz="2736" b="0" i="0" u="none" strike="noStrike" cap="none">
                <a:solidFill>
                  <a:schemeClr val="dk1"/>
                </a:solidFill>
                <a:latin typeface="Arial"/>
                <a:ea typeface="Arial"/>
                <a:cs typeface="Arial"/>
                <a:sym typeface="Arial"/>
              </a:defRPr>
            </a:lvl2pPr>
            <a:lvl3pPr marL="1371600" marR="0" lvl="2" indent="-375221" algn="l" rtl="0">
              <a:spcBef>
                <a:spcPts val="462"/>
              </a:spcBef>
              <a:spcAft>
                <a:spcPts val="0"/>
              </a:spcAft>
              <a:buClr>
                <a:schemeClr val="dk1"/>
              </a:buClr>
              <a:buSzPts val="2309"/>
              <a:buFont typeface="Arial"/>
              <a:buChar char="•"/>
              <a:defRPr sz="2309" b="0" i="0" u="none" strike="noStrike" cap="none">
                <a:solidFill>
                  <a:schemeClr val="dk1"/>
                </a:solidFill>
                <a:latin typeface="Arial"/>
                <a:ea typeface="Arial"/>
                <a:cs typeface="Arial"/>
                <a:sym typeface="Arial"/>
              </a:defRPr>
            </a:lvl3pPr>
            <a:lvl4pPr marL="1828800" marR="0" lvl="3" indent="-353504"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4pPr>
            <a:lvl5pPr marL="2286000" marR="0" lvl="4" indent="-353504" algn="l" rtl="0">
              <a:spcBef>
                <a:spcPts val="393"/>
              </a:spcBef>
              <a:spcAft>
                <a:spcPts val="0"/>
              </a:spcAft>
              <a:buClr>
                <a:schemeClr val="dk1"/>
              </a:buClr>
              <a:buSzPts val="1967"/>
              <a:buFont typeface="Arial"/>
              <a:buChar char="»"/>
              <a:defRPr sz="1967" b="0" i="0" u="none" strike="noStrike" cap="none">
                <a:solidFill>
                  <a:schemeClr val="dk1"/>
                </a:solidFill>
                <a:latin typeface="Arial"/>
                <a:ea typeface="Arial"/>
                <a:cs typeface="Arial"/>
                <a:sym typeface="Arial"/>
              </a:defRPr>
            </a:lvl5pPr>
            <a:lvl6pPr marL="2743200" marR="0" lvl="5" indent="-353504"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6pPr>
            <a:lvl7pPr marL="3200400" marR="0" lvl="6" indent="-353504"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7pPr>
            <a:lvl8pPr marL="3657600" marR="0" lvl="7" indent="-353504"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8pPr>
            <a:lvl9pPr marL="4114800" marR="0" lvl="8" indent="-353504" algn="l" rtl="0">
              <a:spcBef>
                <a:spcPts val="393"/>
              </a:spcBef>
              <a:spcAft>
                <a:spcPts val="0"/>
              </a:spcAft>
              <a:buClr>
                <a:schemeClr val="dk1"/>
              </a:buClr>
              <a:buSzPts val="1967"/>
              <a:buFont typeface="Arial"/>
              <a:buChar char="•"/>
              <a:defRPr sz="1967"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1" y="6356357"/>
            <a:ext cx="2133600" cy="365125"/>
          </a:xfrm>
          <a:prstGeom prst="rect">
            <a:avLst/>
          </a:prstGeom>
          <a:noFill/>
          <a:ln>
            <a:noFill/>
          </a:ln>
        </p:spPr>
        <p:txBody>
          <a:bodyPr spcFirstLastPara="1" wrap="square" lIns="104300" tIns="52150" rIns="104300" bIns="52150" anchor="ctr" anchorCtr="0"/>
          <a:lstStyle>
            <a:lvl1pPr marR="0" lvl="0" algn="l" rtl="0">
              <a:spcBef>
                <a:spcPts val="0"/>
              </a:spcBef>
              <a:spcAft>
                <a:spcPts val="0"/>
              </a:spcAft>
              <a:buSzPts val="1400"/>
              <a:buNone/>
              <a:defRPr sz="1197"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0761B0A5-B958-4ABE-ABC5-8E7037B43162}" type="datetimeFigureOut">
              <a:rPr kumimoji="1" lang="ja-JP" altLang="en-US" smtClean="0"/>
              <a:t>2018/7/19</a:t>
            </a:fld>
            <a:endParaRPr kumimoji="1" lang="ja-JP" altLang="en-US"/>
          </a:p>
        </p:txBody>
      </p:sp>
      <p:sp>
        <p:nvSpPr>
          <p:cNvPr id="9" name="Shape 9"/>
          <p:cNvSpPr txBox="1">
            <a:spLocks noGrp="1"/>
          </p:cNvSpPr>
          <p:nvPr>
            <p:ph type="ftr" idx="11"/>
          </p:nvPr>
        </p:nvSpPr>
        <p:spPr>
          <a:xfrm>
            <a:off x="3124201" y="6356357"/>
            <a:ext cx="2895600" cy="365125"/>
          </a:xfrm>
          <a:prstGeom prst="rect">
            <a:avLst/>
          </a:prstGeom>
          <a:noFill/>
          <a:ln>
            <a:noFill/>
          </a:ln>
        </p:spPr>
        <p:txBody>
          <a:bodyPr spcFirstLastPara="1" wrap="square" lIns="104300" tIns="52150" rIns="104300" bIns="52150" anchor="ctr" anchorCtr="0"/>
          <a:lstStyle>
            <a:lvl1pPr marR="0" lvl="0" algn="ctr" rtl="0">
              <a:spcBef>
                <a:spcPts val="0"/>
              </a:spcBef>
              <a:spcAft>
                <a:spcPts val="0"/>
              </a:spcAft>
              <a:buSzPts val="1400"/>
              <a:buNone/>
              <a:defRPr sz="1197"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kumimoji="1" lang="ja-JP" altLang="en-US"/>
          </a:p>
        </p:txBody>
      </p:sp>
      <p:sp>
        <p:nvSpPr>
          <p:cNvPr id="10" name="Shape 10"/>
          <p:cNvSpPr txBox="1">
            <a:spLocks noGrp="1"/>
          </p:cNvSpPr>
          <p:nvPr>
            <p:ph type="sldNum" idx="12"/>
          </p:nvPr>
        </p:nvSpPr>
        <p:spPr>
          <a:xfrm>
            <a:off x="6553200" y="6356357"/>
            <a:ext cx="2133600" cy="365125"/>
          </a:xfrm>
          <a:prstGeom prst="rect">
            <a:avLst/>
          </a:prstGeom>
          <a:noFill/>
          <a:ln>
            <a:noFill/>
          </a:ln>
        </p:spPr>
        <p:txBody>
          <a:bodyPr spcFirstLastPara="1" wrap="square" lIns="104300" tIns="52150" rIns="104300" bIns="52150" anchor="ctr" anchorCtr="0">
            <a:noAutofit/>
          </a:bodyPr>
          <a:lstStyle>
            <a:lvl1pPr marL="0" marR="0" lvl="0" indent="0" algn="r" rtl="0">
              <a:spcBef>
                <a:spcPts val="0"/>
              </a:spcBef>
              <a:buNone/>
              <a:defRPr sz="1197" b="0" i="0" u="none" strike="noStrike" cap="none">
                <a:solidFill>
                  <a:srgbClr val="888888"/>
                </a:solidFill>
                <a:latin typeface="Arial"/>
                <a:ea typeface="Arial"/>
                <a:cs typeface="Arial"/>
                <a:sym typeface="Arial"/>
              </a:defRPr>
            </a:lvl1pPr>
            <a:lvl2pPr marL="0" marR="0" lvl="1" indent="0" algn="r" rtl="0">
              <a:spcBef>
                <a:spcPts val="0"/>
              </a:spcBef>
              <a:buNone/>
              <a:defRPr sz="1197" b="0" i="0" u="none" strike="noStrike" cap="none">
                <a:solidFill>
                  <a:srgbClr val="888888"/>
                </a:solidFill>
                <a:latin typeface="Arial"/>
                <a:ea typeface="Arial"/>
                <a:cs typeface="Arial"/>
                <a:sym typeface="Arial"/>
              </a:defRPr>
            </a:lvl2pPr>
            <a:lvl3pPr marL="0" marR="0" lvl="2" indent="0" algn="r" rtl="0">
              <a:spcBef>
                <a:spcPts val="0"/>
              </a:spcBef>
              <a:buNone/>
              <a:defRPr sz="1197" b="0" i="0" u="none" strike="noStrike" cap="none">
                <a:solidFill>
                  <a:srgbClr val="888888"/>
                </a:solidFill>
                <a:latin typeface="Arial"/>
                <a:ea typeface="Arial"/>
                <a:cs typeface="Arial"/>
                <a:sym typeface="Arial"/>
              </a:defRPr>
            </a:lvl3pPr>
            <a:lvl4pPr marL="0" marR="0" lvl="3" indent="0" algn="r" rtl="0">
              <a:spcBef>
                <a:spcPts val="0"/>
              </a:spcBef>
              <a:buNone/>
              <a:defRPr sz="1197" b="0" i="0" u="none" strike="noStrike" cap="none">
                <a:solidFill>
                  <a:srgbClr val="888888"/>
                </a:solidFill>
                <a:latin typeface="Arial"/>
                <a:ea typeface="Arial"/>
                <a:cs typeface="Arial"/>
                <a:sym typeface="Arial"/>
              </a:defRPr>
            </a:lvl4pPr>
            <a:lvl5pPr marL="0" marR="0" lvl="4" indent="0" algn="r" rtl="0">
              <a:spcBef>
                <a:spcPts val="0"/>
              </a:spcBef>
              <a:buNone/>
              <a:defRPr sz="1197" b="0" i="0" u="none" strike="noStrike" cap="none">
                <a:solidFill>
                  <a:srgbClr val="888888"/>
                </a:solidFill>
                <a:latin typeface="Arial"/>
                <a:ea typeface="Arial"/>
                <a:cs typeface="Arial"/>
                <a:sym typeface="Arial"/>
              </a:defRPr>
            </a:lvl5pPr>
            <a:lvl6pPr marL="0" marR="0" lvl="5" indent="0" algn="r" rtl="0">
              <a:spcBef>
                <a:spcPts val="0"/>
              </a:spcBef>
              <a:buNone/>
              <a:defRPr sz="1197" b="0" i="0" u="none" strike="noStrike" cap="none">
                <a:solidFill>
                  <a:srgbClr val="888888"/>
                </a:solidFill>
                <a:latin typeface="Arial"/>
                <a:ea typeface="Arial"/>
                <a:cs typeface="Arial"/>
                <a:sym typeface="Arial"/>
              </a:defRPr>
            </a:lvl6pPr>
            <a:lvl7pPr marL="0" marR="0" lvl="6" indent="0" algn="r" rtl="0">
              <a:spcBef>
                <a:spcPts val="0"/>
              </a:spcBef>
              <a:buNone/>
              <a:defRPr sz="1197" b="0" i="0" u="none" strike="noStrike" cap="none">
                <a:solidFill>
                  <a:srgbClr val="888888"/>
                </a:solidFill>
                <a:latin typeface="Arial"/>
                <a:ea typeface="Arial"/>
                <a:cs typeface="Arial"/>
                <a:sym typeface="Arial"/>
              </a:defRPr>
            </a:lvl7pPr>
            <a:lvl8pPr marL="0" marR="0" lvl="7" indent="0" algn="r" rtl="0">
              <a:spcBef>
                <a:spcPts val="0"/>
              </a:spcBef>
              <a:buNone/>
              <a:defRPr sz="1197" b="0" i="0" u="none" strike="noStrike" cap="none">
                <a:solidFill>
                  <a:srgbClr val="888888"/>
                </a:solidFill>
                <a:latin typeface="Arial"/>
                <a:ea typeface="Arial"/>
                <a:cs typeface="Arial"/>
                <a:sym typeface="Arial"/>
              </a:defRPr>
            </a:lvl8pPr>
            <a:lvl9pPr marL="0" marR="0" lvl="8" indent="0" algn="r" rtl="0">
              <a:spcBef>
                <a:spcPts val="0"/>
              </a:spcBef>
              <a:buNone/>
              <a:defRPr sz="1197" b="0" i="0" u="none" strike="noStrike" cap="none">
                <a:solidFill>
                  <a:srgbClr val="888888"/>
                </a:solidFill>
                <a:latin typeface="Arial"/>
                <a:ea typeface="Arial"/>
                <a:cs typeface="Arial"/>
                <a:sym typeface="Arial"/>
              </a:defRPr>
            </a:lvl9pPr>
          </a:lstStyle>
          <a:p>
            <a:fld id="{DDF9D67A-4454-4B3F-A43F-B1009B379BFE}" type="slidenum">
              <a:rPr kumimoji="1" lang="ja-JP" altLang="en-US" smtClean="0"/>
              <a:t>‹#›</a:t>
            </a:fld>
            <a:endParaRPr kumimoji="1" lang="ja-JP" altLang="en-US"/>
          </a:p>
        </p:txBody>
      </p:sp>
      <p:pic>
        <p:nvPicPr>
          <p:cNvPr id="11" name="Shape 11" descr="C:\Users\PD_Fukasawa\Desktop\Back-01.png"/>
          <p:cNvPicPr preferRelativeResize="0"/>
          <p:nvPr/>
        </p:nvPicPr>
        <p:blipFill rotWithShape="1">
          <a:blip r:embed="rId12">
            <a:alphaModFix/>
          </a:blip>
          <a:srcRect/>
          <a:stretch/>
        </p:blipFill>
        <p:spPr>
          <a:xfrm>
            <a:off x="1360" y="28578"/>
            <a:ext cx="9142643" cy="6856561"/>
          </a:xfrm>
          <a:prstGeom prst="rect">
            <a:avLst/>
          </a:prstGeom>
          <a:noFill/>
          <a:ln>
            <a:noFill/>
          </a:ln>
        </p:spPr>
      </p:pic>
    </p:spTree>
    <p:extLst>
      <p:ext uri="{BB962C8B-B14F-4D97-AF65-F5344CB8AC3E}">
        <p14:creationId xmlns:p14="http://schemas.microsoft.com/office/powerpoint/2010/main" val="4531205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20942" y="876390"/>
            <a:ext cx="6270935" cy="1465179"/>
          </a:xfrm>
          <a:prstGeom prst="rect">
            <a:avLst/>
          </a:prstGeom>
          <a:noFill/>
          <a:ln>
            <a:noFill/>
          </a:ln>
        </p:spPr>
        <p:txBody>
          <a:bodyPr spcFirstLastPara="1" vert="horz" wrap="square" lIns="104300" tIns="52151" rIns="104300" bIns="52151" rtlCol="0" anchor="ctr" anchorCtr="0">
            <a:noAutofit/>
          </a:bodyPr>
          <a:lstStyle/>
          <a:p>
            <a:pPr algn="l"/>
            <a:r>
              <a:rPr lang="ja-JP" altLang="en-US" dirty="0"/>
              <a:t>　</a:t>
            </a:r>
            <a:r>
              <a:rPr lang="en-US" altLang="ja-JP" dirty="0"/>
              <a:t>MIRS1804</a:t>
            </a:r>
            <a:br>
              <a:rPr lang="en-US" altLang="ja-JP" dirty="0"/>
            </a:br>
            <a:r>
              <a:rPr lang="ja-JP" altLang="en-US" dirty="0"/>
              <a:t>　</a:t>
            </a:r>
            <a:r>
              <a:rPr lang="ja-JP" altLang="en-US" sz="2800" i="1" dirty="0" smtClean="0"/>
              <a:t>プロジェクトテーマ報告</a:t>
            </a:r>
            <a:endParaRPr sz="2800" i="1" dirty="0"/>
          </a:p>
        </p:txBody>
      </p:sp>
      <p:sp>
        <p:nvSpPr>
          <p:cNvPr id="89" name="Shape 89"/>
          <p:cNvSpPr txBox="1">
            <a:spLocks noGrp="1"/>
          </p:cNvSpPr>
          <p:nvPr>
            <p:ph type="subTitle" idx="1"/>
          </p:nvPr>
        </p:nvSpPr>
        <p:spPr>
          <a:xfrm>
            <a:off x="243671" y="4997333"/>
            <a:ext cx="8750207" cy="1539947"/>
          </a:xfrm>
          <a:prstGeom prst="rect">
            <a:avLst/>
          </a:prstGeom>
          <a:noFill/>
          <a:ln w="6350" cmpd="thinThick">
            <a:solidFill>
              <a:srgbClr val="00B050"/>
            </a:solidFill>
          </a:ln>
        </p:spPr>
        <p:txBody>
          <a:bodyPr spcFirstLastPara="1" vert="horz" wrap="square" lIns="104300" tIns="52151" rIns="104300" bIns="52151" rtlCol="0" anchor="t" anchorCtr="0">
            <a:noAutofit/>
          </a:bodyPr>
          <a:lstStyle/>
          <a:p>
            <a:pPr algn="l">
              <a:spcBef>
                <a:spcPts val="0"/>
              </a:spcBef>
              <a:buSzPts val="3200"/>
            </a:pPr>
            <a:r>
              <a:rPr lang="ja-JP" altLang="en-US" sz="3200" b="1" dirty="0"/>
              <a:t> メンバー</a:t>
            </a:r>
            <a:endParaRPr sz="3200" b="1" dirty="0"/>
          </a:p>
          <a:p>
            <a:pPr algn="l"/>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PM:</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土屋優貴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TL:</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川口大和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DM:</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足立颯一郎</a:t>
            </a:r>
            <a:endParaRPr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endParaRPr>
          </a:p>
          <a:p>
            <a:pPr algn="l"/>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板屋醍嗣　　小池勇太　　</a:t>
            </a:r>
            <a:r>
              <a:rPr lang="ja-JP" altLang="en-US" dirty="0">
                <a:ln w="6350">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中村美月</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山崎蒼人　　米持春貴</a:t>
            </a:r>
            <a:endParaRPr dirty="0">
              <a:ln>
                <a:solidFill>
                  <a:schemeClr val="bg1"/>
                </a:solidFill>
              </a:ln>
              <a:latin typeface="HGP創英角ｺﾞｼｯｸUB" panose="020B0900000000000000" pitchFamily="50" charset="-128"/>
              <a:ea typeface="HGP創英角ｺﾞｼｯｸUB" panose="020B0900000000000000" pitchFamily="50" charset="-128"/>
            </a:endParaRPr>
          </a:p>
        </p:txBody>
      </p:sp>
      <p:pic>
        <p:nvPicPr>
          <p:cNvPr id="90" name="Shape 90"/>
          <p:cNvPicPr preferRelativeResize="0"/>
          <p:nvPr/>
        </p:nvPicPr>
        <p:blipFill rotWithShape="1">
          <a:blip r:embed="rId3">
            <a:alphaModFix/>
          </a:blip>
          <a:srcRect/>
          <a:stretch/>
        </p:blipFill>
        <p:spPr>
          <a:xfrm rot="-5400000">
            <a:off x="4917268" y="562619"/>
            <a:ext cx="3317853" cy="4423804"/>
          </a:xfrm>
          <a:prstGeom prst="rect">
            <a:avLst/>
          </a:prstGeom>
          <a:noFill/>
          <a:ln>
            <a:noFill/>
          </a:ln>
          <a:effectLst>
            <a:softEdge rad="50800"/>
          </a:effectLst>
        </p:spPr>
      </p:pic>
      <p:sp>
        <p:nvSpPr>
          <p:cNvPr id="91" name="Shape 91"/>
          <p:cNvSpPr txBox="1"/>
          <p:nvPr/>
        </p:nvSpPr>
        <p:spPr>
          <a:xfrm>
            <a:off x="5657511" y="4433451"/>
            <a:ext cx="2209964" cy="400111"/>
          </a:xfrm>
          <a:prstGeom prst="rect">
            <a:avLst/>
          </a:prstGeom>
          <a:noFill/>
          <a:ln>
            <a:noFill/>
          </a:ln>
        </p:spPr>
        <p:txBody>
          <a:bodyPr spcFirstLastPara="1" wrap="square" lIns="91425" tIns="45700" rIns="91425" bIns="45700" anchor="t" anchorCtr="0">
            <a:noAutofit/>
          </a:bodyPr>
          <a:lstStyle/>
          <a:p>
            <a:r>
              <a:rPr lang="ja-JP" altLang="en-US" sz="2000" b="1">
                <a:solidFill>
                  <a:schemeClr val="dk1"/>
                </a:solidFill>
                <a:latin typeface="Cambria"/>
                <a:ea typeface="Cambria"/>
                <a:cs typeface="Cambria"/>
                <a:sym typeface="Cambria"/>
              </a:rPr>
              <a:t>↑ </a:t>
            </a:r>
            <a:r>
              <a:rPr lang="en-US" altLang="ja-JP" sz="2000" b="1">
                <a:solidFill>
                  <a:schemeClr val="dk1"/>
                </a:solidFill>
                <a:latin typeface="Calibri"/>
                <a:ea typeface="Calibri"/>
                <a:cs typeface="Calibri"/>
                <a:sym typeface="Calibri"/>
              </a:rPr>
              <a:t>MIRS1804</a:t>
            </a:r>
            <a:r>
              <a:rPr lang="ja-JP" altLang="en-US" sz="2000" b="1">
                <a:solidFill>
                  <a:schemeClr val="dk1"/>
                </a:solidFill>
                <a:latin typeface="Calibri"/>
                <a:ea typeface="Calibri"/>
                <a:cs typeface="Calibri"/>
                <a:sym typeface="Calibri"/>
              </a:rPr>
              <a:t>標準機</a:t>
            </a:r>
            <a:endParaRPr sz="2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3399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横巻き 8"/>
          <p:cNvSpPr/>
          <p:nvPr/>
        </p:nvSpPr>
        <p:spPr>
          <a:xfrm>
            <a:off x="131487" y="2086619"/>
            <a:ext cx="8801100" cy="4073550"/>
          </a:xfrm>
          <a:prstGeom prst="horizontalScroll">
            <a:avLst>
              <a:gd name="adj" fmla="val 765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 name="角丸四角形 5"/>
          <p:cNvSpPr/>
          <p:nvPr/>
        </p:nvSpPr>
        <p:spPr>
          <a:xfrm>
            <a:off x="1688748" y="132270"/>
            <a:ext cx="7189693" cy="17391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2" name="テキスト プレースホルダー 1"/>
          <p:cNvSpPr>
            <a:spLocks noGrp="1"/>
          </p:cNvSpPr>
          <p:nvPr>
            <p:ph type="body" idx="1"/>
          </p:nvPr>
        </p:nvSpPr>
        <p:spPr>
          <a:xfrm>
            <a:off x="433904" y="2594381"/>
            <a:ext cx="8250988" cy="3196819"/>
          </a:xfrm>
        </p:spPr>
        <p:txBody>
          <a:bodyPr/>
          <a:lstStyle/>
          <a:p>
            <a:pPr marL="54861" indent="0">
              <a:buNone/>
            </a:pPr>
            <a:r>
              <a:rPr lang="ja-JP" altLang="en-US" sz="2800" dirty="0" smtClean="0"/>
              <a:t>　最終的に、屋外での作業ができるよう実装することで教職員の負担を</a:t>
            </a:r>
            <a:r>
              <a:rPr lang="en-US" altLang="ja-JP" sz="2800" dirty="0" smtClean="0"/>
              <a:t>MIRS</a:t>
            </a:r>
            <a:r>
              <a:rPr lang="ja-JP" altLang="en-US" sz="2800" dirty="0" smtClean="0"/>
              <a:t>で軽減できる。</a:t>
            </a:r>
            <a:endParaRPr lang="en-US" altLang="ja-JP" sz="2800" dirty="0" smtClean="0"/>
          </a:p>
          <a:p>
            <a:pPr marL="54861" indent="0">
              <a:buNone/>
            </a:pPr>
            <a:r>
              <a:rPr kumimoji="1" lang="ja-JP" altLang="en-US" sz="2800" dirty="0"/>
              <a:t>　</a:t>
            </a:r>
            <a:r>
              <a:rPr kumimoji="1" lang="ja-JP" altLang="en-US" sz="2800" dirty="0" smtClean="0"/>
              <a:t>しかし、現在そのようなロボットは製品化されていない</a:t>
            </a:r>
            <a:r>
              <a:rPr kumimoji="1" lang="ja-JP" altLang="en-US" dirty="0" smtClean="0"/>
              <a:t>。</a:t>
            </a:r>
            <a:r>
              <a:rPr kumimoji="1" lang="en-US" altLang="ja-JP" sz="1800" dirty="0" smtClean="0"/>
              <a:t>※2018/7/13</a:t>
            </a:r>
            <a:r>
              <a:rPr kumimoji="1" lang="ja-JP" altLang="en-US" sz="1800" dirty="0" smtClean="0"/>
              <a:t>時点 </a:t>
            </a:r>
            <a:r>
              <a:rPr kumimoji="1" lang="en-US" altLang="ja-JP" sz="1800" dirty="0" smtClean="0"/>
              <a:t>MIRS1804</a:t>
            </a:r>
            <a:r>
              <a:rPr kumimoji="1" lang="ja-JP" altLang="en-US" sz="1800" dirty="0" smtClean="0"/>
              <a:t>調べ</a:t>
            </a:r>
            <a:endParaRPr kumimoji="1" lang="en-US" altLang="ja-JP" sz="1800" dirty="0" smtClean="0"/>
          </a:p>
          <a:p>
            <a:pPr marL="54861" indent="0">
              <a:buNone/>
            </a:pPr>
            <a:r>
              <a:rPr lang="ja-JP" altLang="en-US" sz="2800" dirty="0"/>
              <a:t>　</a:t>
            </a:r>
            <a:r>
              <a:rPr lang="ja-JP" altLang="en-US" sz="2800" dirty="0" smtClean="0"/>
              <a:t>近い将来、学校のグラウンドでロボットが仕事している風景が見られる時代が来るかも</a:t>
            </a:r>
            <a:r>
              <a:rPr lang="en-US" altLang="ja-JP" sz="2800" dirty="0" smtClean="0"/>
              <a:t>…</a:t>
            </a:r>
            <a:r>
              <a:rPr lang="ja-JP" altLang="en-US" sz="2800" dirty="0" smtClean="0"/>
              <a:t>？</a:t>
            </a:r>
            <a:endParaRPr kumimoji="1" lang="ja-JP" altLang="en-US" sz="2800" dirty="0"/>
          </a:p>
        </p:txBody>
      </p:sp>
      <p:sp>
        <p:nvSpPr>
          <p:cNvPr id="4" name="円/楕円 3"/>
          <p:cNvSpPr/>
          <p:nvPr/>
        </p:nvSpPr>
        <p:spPr>
          <a:xfrm>
            <a:off x="241539" y="240089"/>
            <a:ext cx="2474259" cy="138056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ja-JP" sz="3200" dirty="0" smtClean="0"/>
              <a:t> </a:t>
            </a:r>
            <a:r>
              <a:rPr lang="en-US" altLang="ja-JP" sz="3200" b="1" dirty="0" smtClean="0"/>
              <a:t>Level X</a:t>
            </a:r>
            <a:endParaRPr kumimoji="1" lang="ja-JP" altLang="en-US" sz="3200" b="1" dirty="0"/>
          </a:p>
        </p:txBody>
      </p:sp>
      <p:sp>
        <p:nvSpPr>
          <p:cNvPr id="8" name="角丸四角形 7"/>
          <p:cNvSpPr/>
          <p:nvPr/>
        </p:nvSpPr>
        <p:spPr>
          <a:xfrm>
            <a:off x="3543300" y="522514"/>
            <a:ext cx="3739243" cy="963386"/>
          </a:xfrm>
          <a:prstGeom prst="roundRect">
            <a:avLst/>
          </a:prstGeom>
          <a:solidFill>
            <a:schemeClr val="accent5">
              <a:lumMod val="40000"/>
              <a:lumOff val="60000"/>
            </a:schemeClr>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600" dirty="0"/>
              <a:t>室外</a:t>
            </a:r>
            <a:r>
              <a:rPr lang="ja-JP" altLang="en-US" sz="3600" dirty="0" smtClean="0"/>
              <a:t>での作業</a:t>
            </a:r>
            <a:endParaRPr kumimoji="1" lang="ja-JP" altLang="en-US" sz="3600" dirty="0"/>
          </a:p>
        </p:txBody>
      </p:sp>
    </p:spTree>
    <p:extLst>
      <p:ext uri="{BB962C8B-B14F-4D97-AF65-F5344CB8AC3E}">
        <p14:creationId xmlns:p14="http://schemas.microsoft.com/office/powerpoint/2010/main" val="3859579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20942" y="876390"/>
            <a:ext cx="6270935" cy="1465179"/>
          </a:xfrm>
          <a:prstGeom prst="rect">
            <a:avLst/>
          </a:prstGeom>
          <a:noFill/>
          <a:ln>
            <a:noFill/>
          </a:ln>
        </p:spPr>
        <p:txBody>
          <a:bodyPr spcFirstLastPara="1" vert="horz" wrap="square" lIns="104300" tIns="52151" rIns="104300" bIns="52151" rtlCol="0" anchor="ctr" anchorCtr="0">
            <a:noAutofit/>
          </a:bodyPr>
          <a:lstStyle/>
          <a:p>
            <a:pPr algn="l"/>
            <a:r>
              <a:rPr lang="ja-JP" altLang="en-US" dirty="0"/>
              <a:t>　</a:t>
            </a:r>
            <a:r>
              <a:rPr lang="en-US" altLang="ja-JP" dirty="0"/>
              <a:t>MIRS1804</a:t>
            </a:r>
            <a:br>
              <a:rPr lang="en-US" altLang="ja-JP" dirty="0"/>
            </a:br>
            <a:r>
              <a:rPr lang="ja-JP" altLang="en-US" dirty="0"/>
              <a:t>　</a:t>
            </a:r>
            <a:r>
              <a:rPr lang="ja-JP" altLang="en-US" sz="2800" i="1" dirty="0" smtClean="0"/>
              <a:t>プロジェクトテーマ報告</a:t>
            </a:r>
            <a:endParaRPr sz="2800" i="1" dirty="0"/>
          </a:p>
        </p:txBody>
      </p:sp>
      <p:sp>
        <p:nvSpPr>
          <p:cNvPr id="89" name="Shape 89"/>
          <p:cNvSpPr txBox="1">
            <a:spLocks noGrp="1"/>
          </p:cNvSpPr>
          <p:nvPr>
            <p:ph type="subTitle" idx="1"/>
          </p:nvPr>
        </p:nvSpPr>
        <p:spPr>
          <a:xfrm>
            <a:off x="243671" y="4997333"/>
            <a:ext cx="8750207" cy="1539947"/>
          </a:xfrm>
          <a:prstGeom prst="rect">
            <a:avLst/>
          </a:prstGeom>
          <a:noFill/>
          <a:ln w="6350" cmpd="thinThick">
            <a:solidFill>
              <a:srgbClr val="00B050"/>
            </a:solidFill>
          </a:ln>
        </p:spPr>
        <p:txBody>
          <a:bodyPr spcFirstLastPara="1" vert="horz" wrap="square" lIns="104300" tIns="52151" rIns="104300" bIns="52151" rtlCol="0" anchor="t" anchorCtr="0">
            <a:noAutofit/>
          </a:bodyPr>
          <a:lstStyle/>
          <a:p>
            <a:pPr algn="l">
              <a:spcBef>
                <a:spcPts val="0"/>
              </a:spcBef>
              <a:buSzPts val="3200"/>
            </a:pPr>
            <a:r>
              <a:rPr lang="ja-JP" altLang="en-US" sz="3200" b="1" dirty="0"/>
              <a:t> メンバー</a:t>
            </a:r>
            <a:endParaRPr sz="3200" b="1" dirty="0"/>
          </a:p>
          <a:p>
            <a:pPr algn="l"/>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PM:</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土屋優貴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TL:</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川口大和	</a:t>
            </a:r>
            <a:r>
              <a:rPr lang="en-US" altLang="ja-JP"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DM:</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足立颯一郎</a:t>
            </a:r>
            <a:endParaRPr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endParaRPr>
          </a:p>
          <a:p>
            <a:pPr algn="l"/>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板屋醍嗣　　小池勇太　　</a:t>
            </a:r>
            <a:r>
              <a:rPr lang="ja-JP" altLang="en-US" dirty="0">
                <a:ln w="6350">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中村美月</a:t>
            </a:r>
            <a:r>
              <a:rPr lang="ja-JP" altLang="en-US" dirty="0">
                <a:ln>
                  <a:solidFill>
                    <a:schemeClr val="bg1"/>
                  </a:solidFill>
                </a:ln>
                <a:solidFill>
                  <a:srgbClr val="000000"/>
                </a:solidFill>
                <a:latin typeface="HGP創英角ｺﾞｼｯｸUB" panose="020B0900000000000000" pitchFamily="50" charset="-128"/>
                <a:ea typeface="HGP創英角ｺﾞｼｯｸUB" panose="020B0900000000000000" pitchFamily="50" charset="-128"/>
                <a:sym typeface="Arial"/>
              </a:rPr>
              <a:t>　　山崎蒼人　　米持春貴</a:t>
            </a:r>
            <a:endParaRPr dirty="0">
              <a:ln>
                <a:solidFill>
                  <a:schemeClr val="bg1"/>
                </a:solidFill>
              </a:ln>
              <a:latin typeface="HGP創英角ｺﾞｼｯｸUB" panose="020B0900000000000000" pitchFamily="50" charset="-128"/>
              <a:ea typeface="HGP創英角ｺﾞｼｯｸUB" panose="020B0900000000000000" pitchFamily="50" charset="-128"/>
            </a:endParaRPr>
          </a:p>
        </p:txBody>
      </p:sp>
      <p:pic>
        <p:nvPicPr>
          <p:cNvPr id="90" name="Shape 90"/>
          <p:cNvPicPr preferRelativeResize="0"/>
          <p:nvPr/>
        </p:nvPicPr>
        <p:blipFill rotWithShape="1">
          <a:blip r:embed="rId3">
            <a:alphaModFix/>
          </a:blip>
          <a:srcRect/>
          <a:stretch/>
        </p:blipFill>
        <p:spPr>
          <a:xfrm rot="-5400000">
            <a:off x="4917268" y="562619"/>
            <a:ext cx="3317853" cy="4423804"/>
          </a:xfrm>
          <a:prstGeom prst="rect">
            <a:avLst/>
          </a:prstGeom>
          <a:noFill/>
          <a:ln>
            <a:noFill/>
          </a:ln>
          <a:effectLst>
            <a:softEdge rad="50800"/>
          </a:effectLst>
        </p:spPr>
      </p:pic>
      <p:sp>
        <p:nvSpPr>
          <p:cNvPr id="91" name="Shape 91"/>
          <p:cNvSpPr txBox="1"/>
          <p:nvPr/>
        </p:nvSpPr>
        <p:spPr>
          <a:xfrm>
            <a:off x="5657511" y="4433451"/>
            <a:ext cx="2209964" cy="400111"/>
          </a:xfrm>
          <a:prstGeom prst="rect">
            <a:avLst/>
          </a:prstGeom>
          <a:noFill/>
          <a:ln>
            <a:noFill/>
          </a:ln>
        </p:spPr>
        <p:txBody>
          <a:bodyPr spcFirstLastPara="1" wrap="square" lIns="91425" tIns="45700" rIns="91425" bIns="45700" anchor="t" anchorCtr="0">
            <a:noAutofit/>
          </a:bodyPr>
          <a:lstStyle/>
          <a:p>
            <a:r>
              <a:rPr lang="ja-JP" altLang="en-US" sz="2000" b="1">
                <a:solidFill>
                  <a:schemeClr val="dk1"/>
                </a:solidFill>
                <a:latin typeface="Cambria"/>
                <a:ea typeface="Cambria"/>
                <a:cs typeface="Cambria"/>
                <a:sym typeface="Cambria"/>
              </a:rPr>
              <a:t>↑ </a:t>
            </a:r>
            <a:r>
              <a:rPr lang="en-US" altLang="ja-JP" sz="2000" b="1">
                <a:solidFill>
                  <a:schemeClr val="dk1"/>
                </a:solidFill>
                <a:latin typeface="Calibri"/>
                <a:ea typeface="Calibri"/>
                <a:cs typeface="Calibri"/>
                <a:sym typeface="Calibri"/>
              </a:rPr>
              <a:t>MIRS1804</a:t>
            </a:r>
            <a:r>
              <a:rPr lang="ja-JP" altLang="en-US" sz="2000" b="1">
                <a:solidFill>
                  <a:schemeClr val="dk1"/>
                </a:solidFill>
                <a:latin typeface="Calibri"/>
                <a:ea typeface="Calibri"/>
                <a:cs typeface="Calibri"/>
                <a:sym typeface="Calibri"/>
              </a:rPr>
              <a:t>標準機</a:t>
            </a:r>
            <a:endParaRPr sz="2000" b="1">
              <a:solidFill>
                <a:schemeClr val="dk1"/>
              </a:solidFill>
              <a:latin typeface="Calibri"/>
              <a:ea typeface="Calibri"/>
              <a:cs typeface="Calibri"/>
              <a:sym typeface="Calibri"/>
            </a:endParaRPr>
          </a:p>
        </p:txBody>
      </p:sp>
      <p:sp>
        <p:nvSpPr>
          <p:cNvPr id="6" name="テキスト ボックス 5"/>
          <p:cNvSpPr txBox="1"/>
          <p:nvPr/>
        </p:nvSpPr>
        <p:spPr>
          <a:xfrm>
            <a:off x="77337" y="3130842"/>
            <a:ext cx="4114520" cy="1077218"/>
          </a:xfrm>
          <a:prstGeom prst="rect">
            <a:avLst/>
          </a:prstGeom>
          <a:noFill/>
        </p:spPr>
        <p:txBody>
          <a:bodyPr wrap="square" rtlCol="0">
            <a:spAutoFit/>
          </a:bodyPr>
          <a:lstStyle/>
          <a:p>
            <a:r>
              <a:rPr kumimoji="1" lang="ja-JP" altLang="en-US" sz="3200" b="1" dirty="0" smtClean="0"/>
              <a:t>ご清聴</a:t>
            </a:r>
            <a:endParaRPr kumimoji="1" lang="en-US" altLang="ja-JP" sz="3200" b="1" dirty="0" smtClean="0"/>
          </a:p>
          <a:p>
            <a:r>
              <a:rPr kumimoji="1" lang="ja-JP" altLang="en-US" sz="3200" b="1" dirty="0" smtClean="0"/>
              <a:t>ありがとうございました。</a:t>
            </a:r>
            <a:endParaRPr kumimoji="1" lang="ja-JP" altLang="en-US" sz="3200" b="1" dirty="0"/>
          </a:p>
        </p:txBody>
      </p:sp>
    </p:spTree>
    <p:extLst>
      <p:ext uri="{BB962C8B-B14F-4D97-AF65-F5344CB8AC3E}">
        <p14:creationId xmlns:p14="http://schemas.microsoft.com/office/powerpoint/2010/main" val="12714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900"/>
                                        <p:tgtEl>
                                          <p:spTgt spid="6">
                                            <p:txEl>
                                              <p:pRg st="0" end="0"/>
                                            </p:txEl>
                                          </p:spTgt>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1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4" name="グループ化 3"/>
          <p:cNvGrpSpPr/>
          <p:nvPr/>
        </p:nvGrpSpPr>
        <p:grpSpPr>
          <a:xfrm>
            <a:off x="1188524" y="1246218"/>
            <a:ext cx="6782523" cy="4673319"/>
            <a:chOff x="1188524" y="1246218"/>
            <a:chExt cx="6782523" cy="4143929"/>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3860">
              <a:off x="1288035" y="1246218"/>
              <a:ext cx="6683012" cy="4099384"/>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524" y="1276364"/>
              <a:ext cx="6660107" cy="4113783"/>
            </a:xfrm>
            <a:prstGeom prst="rect">
              <a:avLst/>
            </a:prstGeom>
          </p:spPr>
        </p:pic>
      </p:grpSp>
      <p:sp>
        <p:nvSpPr>
          <p:cNvPr id="97" name="Shape 97"/>
          <p:cNvSpPr txBox="1">
            <a:spLocks noGrp="1"/>
          </p:cNvSpPr>
          <p:nvPr>
            <p:ph type="body" idx="1"/>
          </p:nvPr>
        </p:nvSpPr>
        <p:spPr>
          <a:xfrm rot="180000">
            <a:off x="1829449" y="2188710"/>
            <a:ext cx="5302019" cy="3193539"/>
          </a:xfrm>
          <a:prstGeom prst="rect">
            <a:avLst/>
          </a:prstGeom>
          <a:noFill/>
          <a:ln>
            <a:noFill/>
          </a:ln>
        </p:spPr>
        <p:txBody>
          <a:bodyPr spcFirstLastPara="1" wrap="square" lIns="104300" tIns="52150" rIns="104300" bIns="52150" anchor="t" anchorCtr="0">
            <a:noAutofit/>
          </a:bodyPr>
          <a:lstStyle/>
          <a:p>
            <a:pPr marL="514350" lvl="0" indent="-514350">
              <a:lnSpc>
                <a:spcPct val="80000"/>
              </a:lnSpc>
              <a:spcBef>
                <a:spcPts val="0"/>
              </a:spcBef>
              <a:buSzPts val="3330"/>
              <a:buFont typeface="Calibri"/>
              <a:buAutoNum type="arabicPeriod"/>
            </a:pPr>
            <a:r>
              <a:rPr lang="ja-JP" altLang="en-US" sz="3200" dirty="0" smtClean="0">
                <a:latin typeface="Calibri"/>
                <a:ea typeface="Calibri"/>
                <a:cs typeface="Calibri"/>
                <a:sym typeface="Calibri"/>
              </a:rPr>
              <a:t>プロジェクトテーマ</a:t>
            </a:r>
            <a:r>
              <a:rPr lang="ja-JP" altLang="en-US" sz="3200" dirty="0">
                <a:ea typeface="Calibri"/>
              </a:rPr>
              <a:t>発表</a:t>
            </a:r>
            <a:endParaRPr sz="3200" b="0" i="0" u="none" strike="noStrike" cap="none" dirty="0">
              <a:solidFill>
                <a:schemeClr val="dk1"/>
              </a:solidFill>
              <a:latin typeface="Arial"/>
              <a:ea typeface="Arial"/>
              <a:cs typeface="Arial"/>
              <a:sym typeface="Arial"/>
            </a:endParaRPr>
          </a:p>
          <a:p>
            <a:pPr marL="971550" marR="0" lvl="1" indent="-302894" algn="l" rtl="0">
              <a:lnSpc>
                <a:spcPct val="80000"/>
              </a:lnSpc>
              <a:spcBef>
                <a:spcPts val="666"/>
              </a:spcBef>
              <a:spcAft>
                <a:spcPts val="0"/>
              </a:spcAft>
              <a:buClr>
                <a:schemeClr val="dk1"/>
              </a:buClr>
              <a:buSzPts val="3330"/>
              <a:buFont typeface="Calibri"/>
              <a:buNone/>
            </a:pPr>
            <a:endParaRPr sz="3200" b="0" i="0" u="none" strike="noStrike" cap="none" dirty="0">
              <a:solidFill>
                <a:schemeClr val="dk1"/>
              </a:solidFill>
              <a:sym typeface="Arial"/>
            </a:endParaRPr>
          </a:p>
          <a:p>
            <a:pPr marL="514350" marR="0" lvl="0" indent="-514350" algn="l" rtl="0">
              <a:lnSpc>
                <a:spcPct val="80000"/>
              </a:lnSpc>
              <a:spcBef>
                <a:spcPts val="666"/>
              </a:spcBef>
              <a:spcAft>
                <a:spcPts val="0"/>
              </a:spcAft>
              <a:buClr>
                <a:schemeClr val="dk1"/>
              </a:buClr>
              <a:buSzPts val="3330"/>
              <a:buFont typeface="Calibri"/>
              <a:buAutoNum type="arabicPeriod"/>
            </a:pPr>
            <a:r>
              <a:rPr lang="ja-JP" altLang="en-US" sz="3200" dirty="0" smtClean="0"/>
              <a:t>アイデア</a:t>
            </a:r>
            <a:endParaRPr lang="en-US" altLang="ja-JP" sz="3200" b="0" i="0" u="none" strike="noStrike" cap="none" dirty="0" smtClean="0">
              <a:solidFill>
                <a:schemeClr val="dk1"/>
              </a:solidFill>
              <a:sym typeface="Arial"/>
            </a:endParaRPr>
          </a:p>
          <a:p>
            <a:pPr marL="971526" lvl="1" indent="-514350">
              <a:lnSpc>
                <a:spcPct val="80000"/>
              </a:lnSpc>
              <a:spcBef>
                <a:spcPts val="666"/>
              </a:spcBef>
              <a:buSzPts val="3330"/>
              <a:buFont typeface="+mj-lt"/>
              <a:buAutoNum type="alphaLcPeriod"/>
            </a:pPr>
            <a:r>
              <a:rPr lang="ja-JP" altLang="en-US" sz="2516" dirty="0" smtClean="0"/>
              <a:t>マトリクス図</a:t>
            </a:r>
            <a:endParaRPr lang="en-US" altLang="ja-JP" sz="2516" dirty="0" smtClean="0"/>
          </a:p>
          <a:p>
            <a:pPr marL="971526" lvl="1" indent="-514350">
              <a:lnSpc>
                <a:spcPct val="80000"/>
              </a:lnSpc>
              <a:spcBef>
                <a:spcPts val="666"/>
              </a:spcBef>
              <a:buSzPts val="3330"/>
              <a:buFont typeface="+mj-lt"/>
              <a:buAutoNum type="alphaLcPeriod"/>
            </a:pPr>
            <a:r>
              <a:rPr lang="ja-JP" altLang="en-US" sz="2516" b="0" i="0" u="none" strike="noStrike" cap="none" dirty="0" smtClean="0">
                <a:solidFill>
                  <a:schemeClr val="dk1"/>
                </a:solidFill>
                <a:sym typeface="Arial"/>
              </a:rPr>
              <a:t>システム提案</a:t>
            </a:r>
            <a:endParaRPr lang="en-US" altLang="ja-JP" sz="2516" b="0" i="0" u="none" strike="noStrike" cap="none" dirty="0" smtClean="0">
              <a:solidFill>
                <a:schemeClr val="dk1"/>
              </a:solidFill>
              <a:sym typeface="Arial"/>
            </a:endParaRPr>
          </a:p>
          <a:p>
            <a:pPr marL="971526" lvl="1" indent="-514350">
              <a:lnSpc>
                <a:spcPct val="80000"/>
              </a:lnSpc>
              <a:spcBef>
                <a:spcPts val="666"/>
              </a:spcBef>
              <a:buSzPts val="3330"/>
              <a:buFont typeface="+mj-lt"/>
              <a:buAutoNum type="alphaLcPeriod"/>
            </a:pPr>
            <a:r>
              <a:rPr lang="ja-JP" altLang="en-US" sz="2516" b="0" i="0" u="none" strike="noStrike" cap="none" dirty="0" smtClean="0">
                <a:solidFill>
                  <a:schemeClr val="dk1"/>
                </a:solidFill>
                <a:sym typeface="Arial"/>
              </a:rPr>
              <a:t>完成予想図</a:t>
            </a:r>
            <a:endParaRPr lang="en-US" altLang="ja-JP" sz="2516" b="0" i="0" u="none" strike="noStrike" cap="none" dirty="0" smtClean="0">
              <a:solidFill>
                <a:schemeClr val="dk1"/>
              </a:solidFill>
              <a:sym typeface="Arial"/>
            </a:endParaRPr>
          </a:p>
          <a:p>
            <a:pPr marL="971526" lvl="1" indent="-514350">
              <a:lnSpc>
                <a:spcPct val="80000"/>
              </a:lnSpc>
              <a:spcBef>
                <a:spcPts val="666"/>
              </a:spcBef>
              <a:buSzPts val="3330"/>
              <a:buFont typeface="+mj-lt"/>
              <a:buAutoNum type="alphaLcPeriod"/>
            </a:pPr>
            <a:r>
              <a:rPr lang="ja-JP" altLang="en-US" sz="2516" dirty="0" smtClean="0"/>
              <a:t>到達目標</a:t>
            </a:r>
            <a:endParaRPr lang="en-US" altLang="ja-JP" sz="2516" dirty="0" smtClean="0"/>
          </a:p>
          <a:p>
            <a:pPr marL="457176" lvl="1" indent="0">
              <a:lnSpc>
                <a:spcPct val="80000"/>
              </a:lnSpc>
              <a:spcBef>
                <a:spcPts val="666"/>
              </a:spcBef>
              <a:buSzPts val="3330"/>
              <a:buNone/>
            </a:pPr>
            <a:endParaRPr lang="en-US" altLang="ja-JP" sz="2516" dirty="0" smtClean="0"/>
          </a:p>
        </p:txBody>
      </p:sp>
      <p:sp>
        <p:nvSpPr>
          <p:cNvPr id="98" name="Shape 98"/>
          <p:cNvSpPr txBox="1"/>
          <p:nvPr/>
        </p:nvSpPr>
        <p:spPr>
          <a:xfrm>
            <a:off x="260562" y="141218"/>
            <a:ext cx="8883438" cy="9754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ja-JP" sz="4800" dirty="0" smtClean="0">
                <a:solidFill>
                  <a:schemeClr val="dk1"/>
                </a:solidFill>
                <a:latin typeface="Calibri"/>
                <a:ea typeface="Calibri"/>
                <a:cs typeface="Calibri"/>
                <a:sym typeface="Calibri"/>
              </a:rPr>
              <a:t>MIRS1804</a:t>
            </a:r>
            <a:r>
              <a:rPr lang="ja-JP" altLang="en-US" sz="4000" dirty="0" smtClean="0">
                <a:solidFill>
                  <a:schemeClr val="dk1"/>
                </a:solidFill>
                <a:latin typeface="Calibri"/>
                <a:ea typeface="Calibri"/>
                <a:cs typeface="Calibri"/>
                <a:sym typeface="Calibri"/>
              </a:rPr>
              <a:t>プロジェクトテーマ</a:t>
            </a:r>
            <a:r>
              <a:rPr lang="ja-JP" sz="4000" dirty="0" smtClean="0">
                <a:solidFill>
                  <a:schemeClr val="dk1"/>
                </a:solidFill>
                <a:latin typeface="Calibri"/>
                <a:ea typeface="Calibri"/>
                <a:cs typeface="Calibri"/>
                <a:sym typeface="Calibri"/>
              </a:rPr>
              <a:t>報告</a:t>
            </a:r>
            <a:endParaRPr sz="4000" dirty="0"/>
          </a:p>
        </p:txBody>
      </p:sp>
    </p:spTree>
    <p:extLst>
      <p:ext uri="{BB962C8B-B14F-4D97-AF65-F5344CB8AC3E}">
        <p14:creationId xmlns:p14="http://schemas.microsoft.com/office/powerpoint/2010/main" val="26606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4300" y="947057"/>
            <a:ext cx="8899071" cy="580426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p:cNvSpPr txBox="1">
            <a:spLocks/>
          </p:cNvSpPr>
          <p:nvPr/>
        </p:nvSpPr>
        <p:spPr>
          <a:xfrm>
            <a:off x="0" y="0"/>
            <a:ext cx="7131952" cy="653106"/>
          </a:xfrm>
          <a:prstGeom prst="rect">
            <a:avLst/>
          </a:prstGeom>
          <a:noFill/>
          <a:ln>
            <a:noFill/>
          </a:ln>
        </p:spPr>
        <p:txBody>
          <a:bodyPr spcFirstLastPara="1" wrap="square" lIns="104300" tIns="52150" rIns="104300" bIns="52150"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420"/>
              <a:buFont typeface="Arial"/>
              <a:buNone/>
              <a:defRPr kumimoji="1" sz="342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9pPr>
          </a:lstStyle>
          <a:p>
            <a:r>
              <a:rPr lang="en-US" altLang="ja-JP" sz="4000" kern="0" dirty="0" smtClean="0">
                <a:latin typeface="Calibri"/>
                <a:ea typeface="Calibri"/>
                <a:cs typeface="Calibri"/>
                <a:sym typeface="Calibri"/>
              </a:rPr>
              <a:t>1. </a:t>
            </a:r>
            <a:r>
              <a:rPr lang="ja-JP" altLang="en-US" sz="3600" kern="0" dirty="0" smtClean="0">
                <a:latin typeface="Calibri"/>
                <a:ea typeface="Calibri"/>
                <a:cs typeface="Calibri"/>
                <a:sym typeface="Calibri"/>
              </a:rPr>
              <a:t>プロジェクトテーマ</a:t>
            </a:r>
            <a:r>
              <a:rPr lang="ja-JP" altLang="en-US" sz="3600" kern="0" dirty="0" smtClean="0">
                <a:ea typeface="Calibri"/>
              </a:rPr>
              <a:t>発表</a:t>
            </a:r>
            <a:endParaRPr lang="ja-JP" altLang="en-US" kern="0" dirty="0"/>
          </a:p>
        </p:txBody>
      </p:sp>
      <p:sp>
        <p:nvSpPr>
          <p:cNvPr id="4" name="角丸四角形吹き出し 3"/>
          <p:cNvSpPr/>
          <p:nvPr/>
        </p:nvSpPr>
        <p:spPr>
          <a:xfrm>
            <a:off x="1779814" y="4702628"/>
            <a:ext cx="5649685" cy="1502227"/>
          </a:xfrm>
          <a:prstGeom prst="wedgeRoundRectCallout">
            <a:avLst>
              <a:gd name="adj1" fmla="val -53781"/>
              <a:gd name="adj2" fmla="val 70608"/>
              <a:gd name="adj3" fmla="val 16667"/>
            </a:avLst>
          </a:prstGeom>
          <a:solidFill>
            <a:srgbClr val="66FF33"/>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200" b="1" dirty="0"/>
              <a:t>小学校</a:t>
            </a:r>
            <a:r>
              <a:rPr lang="ja-JP" altLang="en-US" sz="2200" b="1" dirty="0" smtClean="0"/>
              <a:t>の先生をやっている</a:t>
            </a:r>
            <a:r>
              <a:rPr kumimoji="1" lang="ja-JP" altLang="en-US" sz="2200" b="1" dirty="0" smtClean="0"/>
              <a:t>お母さま</a:t>
            </a:r>
            <a:r>
              <a:rPr lang="ja-JP" altLang="en-US" sz="2200" b="1" dirty="0" smtClean="0"/>
              <a:t>！</a:t>
            </a:r>
            <a:endParaRPr lang="en-US" altLang="ja-JP" sz="2200" b="1" dirty="0" smtClean="0"/>
          </a:p>
          <a:p>
            <a:r>
              <a:rPr lang="ja-JP" altLang="en-US" sz="2200" b="1" dirty="0" smtClean="0"/>
              <a:t>先生という仕事の中で、ロボットが自動でやってくれたらなぁと思う仕事はありますか？</a:t>
            </a:r>
            <a:endParaRPr kumimoji="1" lang="en-US" altLang="ja-JP" sz="2200" b="1" dirty="0" smtClean="0"/>
          </a:p>
        </p:txBody>
      </p:sp>
      <p:sp>
        <p:nvSpPr>
          <p:cNvPr id="7" name="角丸四角形吹き出し 6"/>
          <p:cNvSpPr/>
          <p:nvPr/>
        </p:nvSpPr>
        <p:spPr>
          <a:xfrm flipH="1">
            <a:off x="1675475" y="4125582"/>
            <a:ext cx="5620521" cy="1997529"/>
          </a:xfrm>
          <a:prstGeom prst="wedgeRoundRectCallout">
            <a:avLst>
              <a:gd name="adj1" fmla="val -53781"/>
              <a:gd name="adj2" fmla="val 70608"/>
              <a:gd name="adj3" fmla="val 1666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smtClean="0">
                <a:solidFill>
                  <a:schemeClr val="tx1"/>
                </a:solidFill>
              </a:rPr>
              <a:t>　</a:t>
            </a:r>
            <a:r>
              <a:rPr kumimoji="1" lang="ja-JP" altLang="en-US" sz="2400" b="1" u="sng" dirty="0" smtClean="0">
                <a:solidFill>
                  <a:schemeClr val="tx1"/>
                </a:solidFill>
                <a:latin typeface="HGP創英角ｺﾞｼｯｸUB" panose="020B0900000000000000" pitchFamily="50" charset="-128"/>
                <a:ea typeface="HGP創英角ｺﾞｼｯｸUB" panose="020B0900000000000000" pitchFamily="50" charset="-128"/>
              </a:rPr>
              <a:t>グラウンドの白線引き</a:t>
            </a:r>
            <a:r>
              <a:rPr kumimoji="1" lang="ja-JP" altLang="en-US" sz="2400" b="1" u="sng" dirty="0" smtClean="0">
                <a:solidFill>
                  <a:schemeClr val="tx1"/>
                </a:solidFill>
              </a:rPr>
              <a:t>　</a:t>
            </a:r>
            <a:r>
              <a:rPr lang="ja-JP" altLang="en-US" sz="2200" b="1" dirty="0">
                <a:solidFill>
                  <a:schemeClr val="tx1"/>
                </a:solidFill>
              </a:rPr>
              <a:t>を</a:t>
            </a:r>
            <a:endParaRPr kumimoji="1" lang="en-US" altLang="ja-JP" sz="2200" b="1" dirty="0" smtClean="0">
              <a:solidFill>
                <a:schemeClr val="tx1"/>
              </a:solidFill>
            </a:endParaRPr>
          </a:p>
          <a:p>
            <a:r>
              <a:rPr kumimoji="1" lang="ja-JP" altLang="en-US" sz="2200" b="1" dirty="0" smtClean="0">
                <a:solidFill>
                  <a:schemeClr val="tx1"/>
                </a:solidFill>
              </a:rPr>
              <a:t>自動でやってくれたらすごく便利かな</a:t>
            </a:r>
            <a:endParaRPr kumimoji="1" lang="en-US" altLang="ja-JP" sz="2200" b="1" dirty="0" smtClean="0">
              <a:solidFill>
                <a:schemeClr val="tx1"/>
              </a:solidFill>
            </a:endParaRPr>
          </a:p>
          <a:p>
            <a:r>
              <a:rPr lang="ja-JP" altLang="en-US" sz="2200" b="1" dirty="0" smtClean="0">
                <a:solidFill>
                  <a:schemeClr val="tx1"/>
                </a:solidFill>
              </a:rPr>
              <a:t>　グラウンド</a:t>
            </a:r>
            <a:r>
              <a:rPr lang="ja-JP" altLang="en-US" sz="2200" b="1" dirty="0">
                <a:solidFill>
                  <a:schemeClr val="tx1"/>
                </a:solidFill>
              </a:rPr>
              <a:t>が広いからうまく書けないこともあるし、線が多いとたくさん移動しなきゃいけないから大変</a:t>
            </a:r>
            <a:endParaRPr kumimoji="1" lang="ja-JP" altLang="en-US" sz="2200" b="1" dirty="0">
              <a:solidFill>
                <a:schemeClr val="tx1"/>
              </a:solidFill>
            </a:endParaRPr>
          </a:p>
        </p:txBody>
      </p:sp>
      <p:grpSp>
        <p:nvGrpSpPr>
          <p:cNvPr id="12" name="グループ化 11"/>
          <p:cNvGrpSpPr/>
          <p:nvPr/>
        </p:nvGrpSpPr>
        <p:grpSpPr>
          <a:xfrm>
            <a:off x="244928" y="5117434"/>
            <a:ext cx="1208315" cy="1577284"/>
            <a:chOff x="310243" y="5068843"/>
            <a:chExt cx="972000" cy="1364614"/>
          </a:xfrm>
        </p:grpSpPr>
        <p:sp>
          <p:nvSpPr>
            <p:cNvPr id="11" name="角丸四角形 10"/>
            <p:cNvSpPr/>
            <p:nvPr/>
          </p:nvSpPr>
          <p:spPr>
            <a:xfrm>
              <a:off x="310243" y="5068843"/>
              <a:ext cx="972000" cy="1187316"/>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0" name="グループ化 9"/>
            <p:cNvGrpSpPr/>
            <p:nvPr/>
          </p:nvGrpSpPr>
          <p:grpSpPr>
            <a:xfrm>
              <a:off x="391885" y="6041571"/>
              <a:ext cx="832757" cy="391886"/>
              <a:chOff x="277585" y="6270171"/>
              <a:chExt cx="832757" cy="391886"/>
            </a:xfrm>
          </p:grpSpPr>
          <p:sp>
            <p:nvSpPr>
              <p:cNvPr id="9" name="正方形/長方形 8"/>
              <p:cNvSpPr/>
              <p:nvPr/>
            </p:nvSpPr>
            <p:spPr>
              <a:xfrm>
                <a:off x="277585" y="6270171"/>
                <a:ext cx="832757" cy="391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40739" y="6316557"/>
                <a:ext cx="579347" cy="319534"/>
              </a:xfrm>
              <a:prstGeom prst="rect">
                <a:avLst/>
              </a:prstGeom>
              <a:noFill/>
            </p:spPr>
            <p:txBody>
              <a:bodyPr wrap="square" rtlCol="0">
                <a:spAutoFit/>
              </a:bodyPr>
              <a:lstStyle/>
              <a:p>
                <a:r>
                  <a:rPr kumimoji="1" lang="ja-JP" altLang="en-US" b="1" dirty="0" smtClean="0"/>
                  <a:t>足立</a:t>
                </a:r>
                <a:endParaRPr kumimoji="1" lang="ja-JP" altLang="en-US" b="1" dirty="0"/>
              </a:p>
            </p:txBody>
          </p:sp>
        </p:grpSp>
      </p:grpSp>
      <p:grpSp>
        <p:nvGrpSpPr>
          <p:cNvPr id="23" name="グループ化 22"/>
          <p:cNvGrpSpPr/>
          <p:nvPr/>
        </p:nvGrpSpPr>
        <p:grpSpPr>
          <a:xfrm>
            <a:off x="7886701" y="5323114"/>
            <a:ext cx="1059087" cy="1377043"/>
            <a:chOff x="7903028" y="3445328"/>
            <a:chExt cx="1059087" cy="1377043"/>
          </a:xfrm>
        </p:grpSpPr>
        <p:sp>
          <p:nvSpPr>
            <p:cNvPr id="14" name="角丸四角形 13"/>
            <p:cNvSpPr/>
            <p:nvPr/>
          </p:nvSpPr>
          <p:spPr>
            <a:xfrm>
              <a:off x="7903028" y="3445328"/>
              <a:ext cx="1059087" cy="1118101"/>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円/楕円 17"/>
            <p:cNvSpPr/>
            <p:nvPr/>
          </p:nvSpPr>
          <p:spPr>
            <a:xfrm>
              <a:off x="8147958" y="3543299"/>
              <a:ext cx="504000" cy="504000"/>
            </a:xfrm>
            <a:prstGeom prst="ellips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p:cNvSpPr/>
            <p:nvPr/>
          </p:nvSpPr>
          <p:spPr>
            <a:xfrm>
              <a:off x="8147959" y="4016829"/>
              <a:ext cx="538842" cy="440871"/>
            </a:xfrm>
            <a:prstGeom prst="trapezoid">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8017328" y="4430485"/>
              <a:ext cx="865414" cy="391886"/>
              <a:chOff x="7935685" y="5246914"/>
              <a:chExt cx="865414" cy="391886"/>
            </a:xfrm>
          </p:grpSpPr>
          <p:sp>
            <p:nvSpPr>
              <p:cNvPr id="16" name="正方形/長方形 15"/>
              <p:cNvSpPr/>
              <p:nvPr/>
            </p:nvSpPr>
            <p:spPr>
              <a:xfrm>
                <a:off x="7941128" y="5246914"/>
                <a:ext cx="832757" cy="3918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935685" y="5257800"/>
                <a:ext cx="865414" cy="369332"/>
              </a:xfrm>
              <a:prstGeom prst="rect">
                <a:avLst/>
              </a:prstGeom>
              <a:noFill/>
            </p:spPr>
            <p:txBody>
              <a:bodyPr wrap="square" rtlCol="0">
                <a:spAutoFit/>
              </a:bodyPr>
              <a:lstStyle/>
              <a:p>
                <a:r>
                  <a:rPr kumimoji="1" lang="ja-JP" altLang="en-US" b="1" dirty="0" smtClean="0"/>
                  <a:t>足立</a:t>
                </a:r>
                <a:r>
                  <a:rPr kumimoji="1" lang="ja-JP" altLang="en-US" sz="1600" b="1" dirty="0" smtClean="0"/>
                  <a:t>母</a:t>
                </a:r>
                <a:endParaRPr kumimoji="1" lang="ja-JP" altLang="en-US" sz="1600" b="1" dirty="0"/>
              </a:p>
            </p:txBody>
          </p:sp>
        </p:grpSp>
      </p:grpSp>
      <p:sp>
        <p:nvSpPr>
          <p:cNvPr id="24" name="角丸四角形吹き出し 23"/>
          <p:cNvSpPr/>
          <p:nvPr/>
        </p:nvSpPr>
        <p:spPr>
          <a:xfrm>
            <a:off x="625927" y="2324100"/>
            <a:ext cx="8028215" cy="1300844"/>
          </a:xfrm>
          <a:prstGeom prst="wedgeRoundRectCallout">
            <a:avLst>
              <a:gd name="adj1" fmla="val -53781"/>
              <a:gd name="adj2" fmla="val 70608"/>
              <a:gd name="adj3" fmla="val 16667"/>
            </a:avLst>
          </a:prstGeom>
          <a:solidFill>
            <a:srgbClr val="66FF33"/>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200" b="1" dirty="0"/>
              <a:t>小学校</a:t>
            </a:r>
            <a:r>
              <a:rPr lang="ja-JP" altLang="en-US" sz="2200" b="1" dirty="0" smtClean="0"/>
              <a:t>の先生をやっている</a:t>
            </a:r>
            <a:r>
              <a:rPr kumimoji="1" lang="ja-JP" altLang="en-US" sz="2200" b="1" dirty="0" smtClean="0"/>
              <a:t>お母さま</a:t>
            </a:r>
            <a:r>
              <a:rPr lang="ja-JP" altLang="en-US" sz="2200" b="1" dirty="0" smtClean="0"/>
              <a:t>！</a:t>
            </a:r>
            <a:endParaRPr lang="en-US" altLang="ja-JP" sz="2200" b="1" dirty="0" smtClean="0"/>
          </a:p>
          <a:p>
            <a:r>
              <a:rPr lang="ja-JP" altLang="en-US" sz="2200" b="1" dirty="0" smtClean="0"/>
              <a:t>先生という仕事の中で、ロボットが自動でやってくれたらなぁと思う仕事はありますか？</a:t>
            </a:r>
            <a:endParaRPr kumimoji="1" lang="en-US" altLang="ja-JP" sz="2200" b="1" dirty="0" smtClean="0"/>
          </a:p>
        </p:txBody>
      </p:sp>
      <p:sp>
        <p:nvSpPr>
          <p:cNvPr id="25" name="角丸四角形吹き出し 24"/>
          <p:cNvSpPr/>
          <p:nvPr/>
        </p:nvSpPr>
        <p:spPr>
          <a:xfrm flipH="1">
            <a:off x="606105" y="2960914"/>
            <a:ext cx="8048035" cy="1202872"/>
          </a:xfrm>
          <a:prstGeom prst="wedgeRoundRectCallout">
            <a:avLst>
              <a:gd name="adj1" fmla="val -53781"/>
              <a:gd name="adj2" fmla="val 70608"/>
              <a:gd name="adj3" fmla="val 1666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u="sng" dirty="0" smtClean="0">
                <a:solidFill>
                  <a:schemeClr val="tx1"/>
                </a:solidFill>
              </a:rPr>
              <a:t>　</a:t>
            </a:r>
            <a:r>
              <a:rPr kumimoji="1" lang="ja-JP" altLang="en-US" sz="2400" b="1" u="sng" dirty="0" smtClean="0">
                <a:solidFill>
                  <a:schemeClr val="tx1"/>
                </a:solidFill>
                <a:latin typeface="HGP創英角ｺﾞｼｯｸUB" panose="020B0900000000000000" pitchFamily="50" charset="-128"/>
                <a:ea typeface="HGP創英角ｺﾞｼｯｸUB" panose="020B0900000000000000" pitchFamily="50" charset="-128"/>
              </a:rPr>
              <a:t>グラウンドの白線引き</a:t>
            </a:r>
            <a:r>
              <a:rPr kumimoji="1" lang="ja-JP" altLang="en-US" sz="2400" b="1" u="sng" dirty="0" smtClean="0">
                <a:solidFill>
                  <a:schemeClr val="tx1"/>
                </a:solidFill>
              </a:rPr>
              <a:t>　</a:t>
            </a:r>
            <a:r>
              <a:rPr lang="ja-JP" altLang="en-US" sz="2200" b="1" dirty="0">
                <a:solidFill>
                  <a:schemeClr val="tx1"/>
                </a:solidFill>
              </a:rPr>
              <a:t>を</a:t>
            </a:r>
            <a:r>
              <a:rPr kumimoji="1" lang="ja-JP" altLang="en-US" sz="2200" b="1" dirty="0" smtClean="0">
                <a:solidFill>
                  <a:schemeClr val="tx1"/>
                </a:solidFill>
              </a:rPr>
              <a:t>自動でやってくれたらすごく便利かな</a:t>
            </a:r>
            <a:endParaRPr kumimoji="1" lang="en-US" altLang="ja-JP" sz="2200" b="1" dirty="0" smtClean="0">
              <a:solidFill>
                <a:schemeClr val="tx1"/>
              </a:solidFill>
            </a:endParaRPr>
          </a:p>
          <a:p>
            <a:r>
              <a:rPr lang="ja-JP" altLang="en-US" sz="2200" b="1" dirty="0" smtClean="0">
                <a:solidFill>
                  <a:schemeClr val="tx1"/>
                </a:solidFill>
              </a:rPr>
              <a:t>　グラウンド</a:t>
            </a:r>
            <a:r>
              <a:rPr lang="ja-JP" altLang="en-US" sz="2200" b="1" dirty="0">
                <a:solidFill>
                  <a:schemeClr val="tx1"/>
                </a:solidFill>
              </a:rPr>
              <a:t>が広いからうまく書けないこともあるし、線が多い</a:t>
            </a:r>
            <a:r>
              <a:rPr lang="ja-JP" altLang="en-US" sz="2200" b="1" dirty="0" smtClean="0">
                <a:solidFill>
                  <a:schemeClr val="tx1"/>
                </a:solidFill>
              </a:rPr>
              <a:t>と</a:t>
            </a:r>
            <a:endParaRPr lang="en-US" altLang="ja-JP" sz="2200" b="1" dirty="0" smtClean="0">
              <a:solidFill>
                <a:schemeClr val="tx1"/>
              </a:solidFill>
            </a:endParaRPr>
          </a:p>
          <a:p>
            <a:r>
              <a:rPr lang="ja-JP" altLang="en-US" sz="2200" b="1" dirty="0" smtClean="0">
                <a:solidFill>
                  <a:schemeClr val="tx1"/>
                </a:solidFill>
              </a:rPr>
              <a:t>たくさん</a:t>
            </a:r>
            <a:r>
              <a:rPr lang="ja-JP" altLang="en-US" sz="2200" b="1" dirty="0">
                <a:solidFill>
                  <a:schemeClr val="tx1"/>
                </a:solidFill>
              </a:rPr>
              <a:t>移動しなきゃいけないから大変</a:t>
            </a:r>
            <a:endParaRPr kumimoji="1" lang="ja-JP" altLang="en-US" sz="2200" b="1" dirty="0">
              <a:solidFill>
                <a:schemeClr val="tx1"/>
              </a:solidFill>
            </a:endParaRPr>
          </a:p>
        </p:txBody>
      </p:sp>
      <p:sp>
        <p:nvSpPr>
          <p:cNvPr id="26" name="角丸四角形吹き出し 25"/>
          <p:cNvSpPr/>
          <p:nvPr/>
        </p:nvSpPr>
        <p:spPr>
          <a:xfrm>
            <a:off x="1687285" y="4408715"/>
            <a:ext cx="5970815" cy="1801584"/>
          </a:xfrm>
          <a:prstGeom prst="wedgeRoundRectCallout">
            <a:avLst>
              <a:gd name="adj1" fmla="val -53781"/>
              <a:gd name="adj2" fmla="val 70608"/>
              <a:gd name="adj3" fmla="val 16667"/>
            </a:avLst>
          </a:prstGeom>
          <a:solidFill>
            <a:srgbClr val="66FF33"/>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200" b="1" dirty="0" smtClean="0"/>
              <a:t>なるほど</a:t>
            </a:r>
            <a:r>
              <a:rPr lang="ja-JP" altLang="en-US" sz="2200" b="1" dirty="0"/>
              <a:t>、</a:t>
            </a:r>
            <a:r>
              <a:rPr kumimoji="1" lang="ja-JP" altLang="en-US" sz="2200" b="1" dirty="0" smtClean="0"/>
              <a:t>ありがとう！</a:t>
            </a:r>
            <a:endParaRPr kumimoji="1" lang="en-US" altLang="ja-JP" sz="2200" b="1" dirty="0" smtClean="0"/>
          </a:p>
          <a:p>
            <a:r>
              <a:rPr kumimoji="1" lang="en-US" altLang="ja-JP" sz="2200" b="1" dirty="0" smtClean="0"/>
              <a:t>(</a:t>
            </a:r>
            <a:r>
              <a:rPr kumimoji="1" lang="ja-JP" altLang="en-US" sz="2200" b="1" dirty="0" smtClean="0"/>
              <a:t>グラウンドでの作業となると機体の改造をしないといけないから予算が</a:t>
            </a:r>
            <a:r>
              <a:rPr kumimoji="1" lang="en-US" altLang="ja-JP" sz="2200" b="1" dirty="0" smtClean="0"/>
              <a:t>…</a:t>
            </a:r>
            <a:r>
              <a:rPr kumimoji="1" lang="ja-JP" altLang="en-US" sz="2200" b="1" dirty="0" smtClean="0"/>
              <a:t>でも</a:t>
            </a:r>
            <a:r>
              <a:rPr kumimoji="1" lang="ja-JP" altLang="en-US" sz="2400" b="1" dirty="0" smtClean="0">
                <a:solidFill>
                  <a:srgbClr val="FF0000"/>
                </a:solidFill>
              </a:rPr>
              <a:t>体育館</a:t>
            </a:r>
            <a:r>
              <a:rPr kumimoji="1" lang="ja-JP" altLang="en-US" sz="2200" b="1" dirty="0" smtClean="0"/>
              <a:t>で同じようなことができるのなら</a:t>
            </a:r>
            <a:r>
              <a:rPr kumimoji="1" lang="en-US" altLang="ja-JP" sz="2200" b="1" dirty="0" smtClean="0"/>
              <a:t>!?)</a:t>
            </a:r>
          </a:p>
        </p:txBody>
      </p:sp>
      <p:sp>
        <p:nvSpPr>
          <p:cNvPr id="28" name="角丸四角形 27"/>
          <p:cNvSpPr/>
          <p:nvPr/>
        </p:nvSpPr>
        <p:spPr>
          <a:xfrm>
            <a:off x="276724" y="621916"/>
            <a:ext cx="5193634" cy="4849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プレースホルダー 2"/>
          <p:cNvSpPr>
            <a:spLocks noGrp="1"/>
          </p:cNvSpPr>
          <p:nvPr>
            <p:ph type="body" idx="1"/>
          </p:nvPr>
        </p:nvSpPr>
        <p:spPr>
          <a:xfrm>
            <a:off x="268667" y="581598"/>
            <a:ext cx="5297944" cy="557391"/>
          </a:xfrm>
        </p:spPr>
        <p:txBody>
          <a:bodyPr/>
          <a:lstStyle/>
          <a:p>
            <a:pPr marL="54861" indent="0">
              <a:buNone/>
            </a:pPr>
            <a:r>
              <a:rPr lang="ja-JP" altLang="en-US" sz="2400" b="1" dirty="0" smtClean="0"/>
              <a:t>実際に働いている人に聞いてみた！</a:t>
            </a:r>
            <a:endParaRPr lang="en-US" altLang="ja-JP" sz="2400" b="1" dirty="0" smtClean="0"/>
          </a:p>
        </p:txBody>
      </p:sp>
      <p:pic>
        <p:nvPicPr>
          <p:cNvPr id="29" name="図 28"/>
          <p:cNvPicPr>
            <a:picLocks noChangeAspect="1"/>
          </p:cNvPicPr>
          <p:nvPr/>
        </p:nvPicPr>
        <p:blipFill rotWithShape="1">
          <a:blip r:embed="rId3" cstate="print">
            <a:extLst>
              <a:ext uri="{28A0092B-C50C-407E-A947-70E740481C1C}">
                <a14:useLocalDpi xmlns:a14="http://schemas.microsoft.com/office/drawing/2010/main" val="0"/>
              </a:ext>
            </a:extLst>
          </a:blip>
          <a:srcRect l="11465" t="177" r="29069" b="8334"/>
          <a:stretch/>
        </p:blipFill>
        <p:spPr>
          <a:xfrm>
            <a:off x="236306" y="5075984"/>
            <a:ext cx="1212350" cy="1243173"/>
          </a:xfrm>
          <a:prstGeom prst="rect">
            <a:avLst/>
          </a:prstGeom>
          <a:ln>
            <a:noFill/>
          </a:ln>
          <a:effectLst>
            <a:softEdge rad="112500"/>
          </a:effectLst>
        </p:spPr>
      </p:pic>
    </p:spTree>
    <p:extLst>
      <p:ext uri="{BB962C8B-B14F-4D97-AF65-F5344CB8AC3E}">
        <p14:creationId xmlns:p14="http://schemas.microsoft.com/office/powerpoint/2010/main" val="34049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 fill="hold"/>
                                        <p:tgtEl>
                                          <p:spTgt spid="4"/>
                                        </p:tgtEl>
                                        <p:attrNameLst>
                                          <p:attrName>ppt_x</p:attrName>
                                        </p:attrNameLst>
                                      </p:cBhvr>
                                      <p:tavLst>
                                        <p:tav tm="0">
                                          <p:val>
                                            <p:strVal val="#ppt_x"/>
                                          </p:val>
                                        </p:tav>
                                        <p:tav tm="100000">
                                          <p:val>
                                            <p:strVal val="#ppt_x"/>
                                          </p:val>
                                        </p:tav>
                                      </p:tavLst>
                                    </p:anim>
                                    <p:anim calcmode="lin" valueType="num">
                                      <p:cBhvr additive="base">
                                        <p:cTn id="8" dur="1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1" nodeType="clickEffect">
                                  <p:stCondLst>
                                    <p:cond delay="0"/>
                                  </p:stCondLst>
                                  <p:childTnLst>
                                    <p:animMotion origin="layout" path="M 0.00174 -0.00486 L 0.00364 -0.36481 " pathEditMode="relative" rAng="0" ptsTypes="AA">
                                      <p:cBhvr>
                                        <p:cTn id="12" dur="100" fill="hold"/>
                                        <p:tgtEl>
                                          <p:spTgt spid="4"/>
                                        </p:tgtEl>
                                        <p:attrNameLst>
                                          <p:attrName>ppt_x</p:attrName>
                                          <p:attrName>ppt_y</p:attrName>
                                        </p:attrNameLst>
                                      </p:cBhvr>
                                      <p:rCtr x="0" y="-15718"/>
                                    </p:animMotion>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 fill="hold"/>
                                        <p:tgtEl>
                                          <p:spTgt spid="7"/>
                                        </p:tgtEl>
                                        <p:attrNameLst>
                                          <p:attrName>ppt_x</p:attrName>
                                        </p:attrNameLst>
                                      </p:cBhvr>
                                      <p:tavLst>
                                        <p:tav tm="0">
                                          <p:val>
                                            <p:strVal val="#ppt_x"/>
                                          </p:val>
                                        </p:tav>
                                        <p:tav tm="100000">
                                          <p:val>
                                            <p:strVal val="#ppt_x"/>
                                          </p:val>
                                        </p:tav>
                                      </p:tavLst>
                                    </p:anim>
                                    <p:anim calcmode="lin" valueType="num">
                                      <p:cBhvr additive="base">
                                        <p:cTn id="16" dur="100" fill="hold"/>
                                        <p:tgtEl>
                                          <p:spTgt spid="7"/>
                                        </p:tgtEl>
                                        <p:attrNameLst>
                                          <p:attrName>ppt_y</p:attrName>
                                        </p:attrNameLst>
                                      </p:cBhvr>
                                      <p:tavLst>
                                        <p:tav tm="0">
                                          <p:val>
                                            <p:strVal val="1+#ppt_h/2"/>
                                          </p:val>
                                        </p:tav>
                                        <p:tav tm="100000">
                                          <p:val>
                                            <p:strVal val="#ppt_y"/>
                                          </p:val>
                                        </p:tav>
                                      </p:tavLst>
                                    </p:anim>
                                  </p:childTnLst>
                                </p:cTn>
                              </p:par>
                              <p:par>
                                <p:cTn id="17" presetID="1" presetClass="exit" presetSubtype="0" fill="hold" grpId="2" nodeType="withEffect">
                                  <p:stCondLst>
                                    <p:cond delay="10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10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0.00017 -0.00324 L -0.00208 -0.15763 " pathEditMode="relative" rAng="0" ptsTypes="AA">
                                      <p:cBhvr>
                                        <p:cTn id="24" dur="100" fill="hold"/>
                                        <p:tgtEl>
                                          <p:spTgt spid="24"/>
                                        </p:tgtEl>
                                        <p:attrNameLst>
                                          <p:attrName>ppt_x</p:attrName>
                                          <p:attrName>ppt_y</p:attrName>
                                        </p:attrNameLst>
                                      </p:cBhvr>
                                      <p:rCtr x="-104" y="-7731"/>
                                    </p:animMotion>
                                  </p:childTnLst>
                                </p:cTn>
                              </p:par>
                              <p:par>
                                <p:cTn id="25" presetID="42" presetClass="path" presetSubtype="0" accel="50000" decel="50000" fill="hold" grpId="1" nodeType="withEffect">
                                  <p:stCondLst>
                                    <p:cond delay="0"/>
                                  </p:stCondLst>
                                  <p:childTnLst>
                                    <p:animMotion origin="layout" path="M -1.38889E-6 -2.22222E-6 L 0.00018 -0.19791 " pathEditMode="relative" rAng="0" ptsTypes="AA">
                                      <p:cBhvr>
                                        <p:cTn id="26" dur="100" fill="hold"/>
                                        <p:tgtEl>
                                          <p:spTgt spid="7"/>
                                        </p:tgtEl>
                                        <p:attrNameLst>
                                          <p:attrName>ppt_x</p:attrName>
                                          <p:attrName>ppt_y</p:attrName>
                                        </p:attrNameLst>
                                      </p:cBhvr>
                                      <p:rCtr x="0" y="-9907"/>
                                    </p:animMotion>
                                  </p:childTnLst>
                                </p:cTn>
                              </p:par>
                              <p:par>
                                <p:cTn id="27" presetID="1" presetClass="exit" presetSubtype="0" fill="hold" grpId="2" nodeType="withEffect">
                                  <p:stCondLst>
                                    <p:cond delay="10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100"/>
                                  </p:stCondLst>
                                  <p:childTnLst>
                                    <p:set>
                                      <p:cBhvr>
                                        <p:cTn id="30" dur="1" fill="hold">
                                          <p:stCondLst>
                                            <p:cond delay="0"/>
                                          </p:stCondLst>
                                        </p:cTn>
                                        <p:tgtEl>
                                          <p:spTgt spid="25"/>
                                        </p:tgtEl>
                                        <p:attrNameLst>
                                          <p:attrName>style.visibility</p:attrName>
                                        </p:attrNameLst>
                                      </p:cBhvr>
                                      <p:to>
                                        <p:strVal val="visible"/>
                                      </p:to>
                                    </p:set>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100" fill="hold"/>
                                        <p:tgtEl>
                                          <p:spTgt spid="26"/>
                                        </p:tgtEl>
                                        <p:attrNameLst>
                                          <p:attrName>ppt_x</p:attrName>
                                        </p:attrNameLst>
                                      </p:cBhvr>
                                      <p:tavLst>
                                        <p:tav tm="0">
                                          <p:val>
                                            <p:strVal val="#ppt_x"/>
                                          </p:val>
                                        </p:tav>
                                        <p:tav tm="100000">
                                          <p:val>
                                            <p:strVal val="#ppt_x"/>
                                          </p:val>
                                        </p:tav>
                                      </p:tavLst>
                                    </p:anim>
                                    <p:anim calcmode="lin" valueType="num">
                                      <p:cBhvr additive="base">
                                        <p:cTn id="34" dur="1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7" grpId="0" animBg="1"/>
      <p:bldP spid="7" grpId="1" animBg="1"/>
      <p:bldP spid="7" grpId="2" animBg="1"/>
      <p:bldP spid="24" grpId="0" animBg="1"/>
      <p:bldP spid="24" grpId="1"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4300" y="947057"/>
            <a:ext cx="8899071" cy="580426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プレースホルダー 1"/>
          <p:cNvSpPr>
            <a:spLocks noGrp="1"/>
          </p:cNvSpPr>
          <p:nvPr>
            <p:ph type="body" idx="1"/>
          </p:nvPr>
        </p:nvSpPr>
        <p:spPr>
          <a:xfrm>
            <a:off x="281790" y="1234095"/>
            <a:ext cx="6824863" cy="610747"/>
          </a:xfrm>
        </p:spPr>
        <p:txBody>
          <a:bodyPr/>
          <a:lstStyle/>
          <a:p>
            <a:pPr marL="54861" indent="0">
              <a:buNone/>
            </a:pPr>
            <a:r>
              <a:rPr lang="ja-JP" altLang="en-US" dirty="0" smtClean="0"/>
              <a:t>イギリス⇒「教員がしなくていい仕事」</a:t>
            </a:r>
            <a:endParaRPr kumimoji="1" lang="ja-JP" altLang="en-US" dirty="0"/>
          </a:p>
        </p:txBody>
      </p:sp>
      <p:sp>
        <p:nvSpPr>
          <p:cNvPr id="4" name="タイトル 2"/>
          <p:cNvSpPr txBox="1">
            <a:spLocks/>
          </p:cNvSpPr>
          <p:nvPr/>
        </p:nvSpPr>
        <p:spPr>
          <a:xfrm>
            <a:off x="0" y="0"/>
            <a:ext cx="7131952" cy="653106"/>
          </a:xfrm>
          <a:prstGeom prst="rect">
            <a:avLst/>
          </a:prstGeom>
          <a:noFill/>
          <a:ln>
            <a:noFill/>
          </a:ln>
        </p:spPr>
        <p:txBody>
          <a:bodyPr spcFirstLastPara="1" wrap="square" lIns="104300" tIns="52150" rIns="104300" bIns="52150"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420"/>
              <a:buFont typeface="Arial"/>
              <a:buNone/>
              <a:defRPr kumimoji="1" sz="342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9pPr>
          </a:lstStyle>
          <a:p>
            <a:r>
              <a:rPr lang="en-US" altLang="ja-JP" sz="4000" kern="0" dirty="0" smtClean="0">
                <a:latin typeface="Calibri"/>
                <a:ea typeface="Calibri"/>
                <a:cs typeface="Calibri"/>
                <a:sym typeface="Calibri"/>
              </a:rPr>
              <a:t>1. </a:t>
            </a:r>
            <a:r>
              <a:rPr lang="ja-JP" altLang="en-US" sz="3600" kern="0" dirty="0" smtClean="0">
                <a:latin typeface="Calibri"/>
                <a:ea typeface="Calibri"/>
                <a:cs typeface="Calibri"/>
                <a:sym typeface="Calibri"/>
              </a:rPr>
              <a:t>プロジェクトテーマ</a:t>
            </a:r>
            <a:r>
              <a:rPr lang="ja-JP" altLang="en-US" sz="3600" kern="0" dirty="0" smtClean="0">
                <a:ea typeface="Calibri"/>
              </a:rPr>
              <a:t>発表</a:t>
            </a:r>
            <a:endParaRPr lang="ja-JP" altLang="en-US" kern="0" dirty="0"/>
          </a:p>
        </p:txBody>
      </p:sp>
      <p:sp>
        <p:nvSpPr>
          <p:cNvPr id="6" name="角丸四角形 5"/>
          <p:cNvSpPr/>
          <p:nvPr/>
        </p:nvSpPr>
        <p:spPr>
          <a:xfrm>
            <a:off x="260681" y="637958"/>
            <a:ext cx="4038603" cy="5491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2"/>
          <p:cNvSpPr txBox="1">
            <a:spLocks/>
          </p:cNvSpPr>
          <p:nvPr/>
        </p:nvSpPr>
        <p:spPr>
          <a:xfrm>
            <a:off x="252624" y="613682"/>
            <a:ext cx="4479797" cy="637602"/>
          </a:xfrm>
          <a:prstGeom prst="rect">
            <a:avLst/>
          </a:prstGeom>
          <a:noFill/>
          <a:ln>
            <a:noFill/>
          </a:ln>
        </p:spPr>
        <p:txBody>
          <a:bodyPr spcFirstLastPara="1" wrap="square" lIns="104300" tIns="52150" rIns="104300" bIns="52150" anchor="t" anchorCtr="0"/>
          <a:lstStyle>
            <a:defPPr marR="0" lvl="0" algn="l" rtl="0">
              <a:lnSpc>
                <a:spcPct val="100000"/>
              </a:lnSpc>
              <a:spcBef>
                <a:spcPts val="0"/>
              </a:spcBef>
              <a:spcAft>
                <a:spcPts val="0"/>
              </a:spcAft>
            </a:defPPr>
            <a:lvl1pPr marL="457178" marR="0" lvl="0" indent="-402317" algn="l" rtl="0" eaLnBrk="1" hangingPunct="1">
              <a:lnSpc>
                <a:spcPct val="100000"/>
              </a:lnSpc>
              <a:spcBef>
                <a:spcPts val="547"/>
              </a:spcBef>
              <a:spcAft>
                <a:spcPts val="0"/>
              </a:spcAft>
              <a:buClr>
                <a:schemeClr val="dk1"/>
              </a:buClr>
              <a:buSzPts val="2736"/>
              <a:buFont typeface="Arial"/>
              <a:buChar char="•"/>
              <a:defRPr kumimoji="1" sz="2736" b="0" i="0" u="none" strike="noStrike" cap="none">
                <a:solidFill>
                  <a:schemeClr val="dk1"/>
                </a:solidFill>
                <a:latin typeface="Arial"/>
                <a:ea typeface="Arial"/>
                <a:cs typeface="Arial"/>
                <a:sym typeface="Arial"/>
              </a:defRPr>
            </a:lvl1pPr>
            <a:lvl2pPr marL="914354" marR="0" lvl="1" indent="-358886" algn="l" rtl="0" eaLnBrk="1" hangingPunct="1">
              <a:lnSpc>
                <a:spcPct val="100000"/>
              </a:lnSpc>
              <a:spcBef>
                <a:spcPts val="411"/>
              </a:spcBef>
              <a:spcAft>
                <a:spcPts val="0"/>
              </a:spcAft>
              <a:buClr>
                <a:schemeClr val="dk1"/>
              </a:buClr>
              <a:buSzPts val="2052"/>
              <a:buFont typeface="Arial"/>
              <a:buChar char="–"/>
              <a:defRPr kumimoji="1" sz="2052" b="0" i="0" u="none" strike="noStrike" cap="none">
                <a:solidFill>
                  <a:schemeClr val="dk1"/>
                </a:solidFill>
                <a:latin typeface="Arial"/>
                <a:ea typeface="Arial"/>
                <a:cs typeface="Arial"/>
                <a:sym typeface="Arial"/>
              </a:defRPr>
            </a:lvl2pPr>
            <a:lvl3pPr marL="1371532" marR="0" lvl="2" indent="-337169" algn="l" rtl="0" eaLnBrk="1" hangingPunct="1">
              <a:lnSpc>
                <a:spcPct val="100000"/>
              </a:lnSpc>
              <a:spcBef>
                <a:spcPts val="343"/>
              </a:spcBef>
              <a:spcAft>
                <a:spcPts val="0"/>
              </a:spcAft>
              <a:buClr>
                <a:schemeClr val="dk1"/>
              </a:buClr>
              <a:buSzPts val="1710"/>
              <a:buFont typeface="Arial"/>
              <a:buChar char="•"/>
              <a:defRPr kumimoji="1" sz="1711" b="0" i="0" u="none" strike="noStrike" cap="none">
                <a:solidFill>
                  <a:schemeClr val="dk1"/>
                </a:solidFill>
                <a:latin typeface="Arial"/>
                <a:ea typeface="Arial"/>
                <a:cs typeface="Arial"/>
                <a:sym typeface="Arial"/>
              </a:defRPr>
            </a:lvl3pPr>
            <a:lvl4pPr marL="1828709" marR="0" lvl="3" indent="-326311" algn="l" rtl="0" eaLnBrk="1" hangingPunct="1">
              <a:lnSpc>
                <a:spcPct val="100000"/>
              </a:lnSpc>
              <a:spcBef>
                <a:spcPts val="308"/>
              </a:spcBef>
              <a:spcAft>
                <a:spcPts val="0"/>
              </a:spcAft>
              <a:buClr>
                <a:schemeClr val="dk1"/>
              </a:buClr>
              <a:buSzPts val="1539"/>
              <a:buFont typeface="Arial"/>
              <a:buChar char="–"/>
              <a:defRPr kumimoji="1" sz="1539" b="0" i="0" u="none" strike="noStrike" cap="none">
                <a:solidFill>
                  <a:schemeClr val="dk1"/>
                </a:solidFill>
                <a:latin typeface="Arial"/>
                <a:ea typeface="Arial"/>
                <a:cs typeface="Arial"/>
                <a:sym typeface="Arial"/>
              </a:defRPr>
            </a:lvl4pPr>
            <a:lvl5pPr marL="2285886" marR="0" lvl="4" indent="-326311" algn="l" rtl="0" eaLnBrk="1" hangingPunct="1">
              <a:lnSpc>
                <a:spcPct val="100000"/>
              </a:lnSpc>
              <a:spcBef>
                <a:spcPts val="308"/>
              </a:spcBef>
              <a:spcAft>
                <a:spcPts val="0"/>
              </a:spcAft>
              <a:buClr>
                <a:schemeClr val="dk1"/>
              </a:buClr>
              <a:buSzPts val="1539"/>
              <a:buFont typeface="Arial"/>
              <a:buChar char="»"/>
              <a:defRPr kumimoji="1" sz="1539" b="0" i="0" u="none" strike="noStrike" cap="none">
                <a:solidFill>
                  <a:schemeClr val="dk1"/>
                </a:solidFill>
                <a:latin typeface="Arial"/>
                <a:ea typeface="Arial"/>
                <a:cs typeface="Arial"/>
                <a:sym typeface="Arial"/>
              </a:defRPr>
            </a:lvl5pPr>
            <a:lvl6pPr marL="2743062" marR="0" lvl="5"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6pPr>
            <a:lvl7pPr marL="3200240" marR="0" lvl="6"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7pPr>
            <a:lvl8pPr marL="3657418" marR="0" lvl="7"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8pPr>
            <a:lvl9pPr marL="4114594" marR="0" lvl="8"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9pPr>
          </a:lstStyle>
          <a:p>
            <a:pPr marL="54861" indent="0">
              <a:buFont typeface="Arial"/>
              <a:buNone/>
            </a:pPr>
            <a:r>
              <a:rPr lang="ja-JP" altLang="en-US" sz="2400" b="1" kern="0" dirty="0"/>
              <a:t>別</a:t>
            </a:r>
            <a:r>
              <a:rPr lang="ja-JP" altLang="en-US" sz="2400" b="1" kern="0" dirty="0" smtClean="0"/>
              <a:t>の方向から見てみよう！</a:t>
            </a:r>
            <a:endParaRPr lang="en-US" altLang="ja-JP" sz="2400" b="1" kern="0" dirty="0" smtClean="0"/>
          </a:p>
        </p:txBody>
      </p:sp>
      <p:sp>
        <p:nvSpPr>
          <p:cNvPr id="8" name="横巻き 7"/>
          <p:cNvSpPr/>
          <p:nvPr/>
        </p:nvSpPr>
        <p:spPr>
          <a:xfrm rot="5400000">
            <a:off x="1379621" y="866276"/>
            <a:ext cx="2606837" cy="4740443"/>
          </a:xfrm>
          <a:prstGeom prst="horizontalScroll">
            <a:avLst>
              <a:gd name="adj" fmla="val 62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45431" y="2277979"/>
            <a:ext cx="4379496" cy="2123658"/>
          </a:xfrm>
          <a:prstGeom prst="rect">
            <a:avLst/>
          </a:prstGeom>
          <a:noFill/>
        </p:spPr>
        <p:txBody>
          <a:bodyPr wrap="square" rtlCol="0">
            <a:spAutoFit/>
          </a:bodyPr>
          <a:lstStyle/>
          <a:p>
            <a:r>
              <a:rPr lang="ja-JP" altLang="en-US" sz="2000" dirty="0"/>
              <a:t>・クラス名簿の</a:t>
            </a:r>
            <a:r>
              <a:rPr lang="ja-JP" altLang="en-US" sz="2000" dirty="0" smtClean="0"/>
              <a:t>作成</a:t>
            </a:r>
            <a:endParaRPr lang="en-US" altLang="ja-JP" sz="2000" dirty="0" smtClean="0"/>
          </a:p>
          <a:p>
            <a:r>
              <a:rPr lang="ja-JP" altLang="en-US" sz="2000" dirty="0"/>
              <a:t>・欠席した生徒がどこにいるか探す</a:t>
            </a:r>
            <a:r>
              <a:rPr lang="ja-JP" altLang="en-US" sz="2000" dirty="0" smtClean="0"/>
              <a:t>こと</a:t>
            </a:r>
            <a:endParaRPr lang="en-US" altLang="ja-JP" sz="2000" dirty="0" smtClean="0"/>
          </a:p>
          <a:p>
            <a:r>
              <a:rPr lang="ja-JP" altLang="en-US" sz="2000" dirty="0" smtClean="0"/>
              <a:t>・</a:t>
            </a:r>
            <a:r>
              <a:rPr lang="ja-JP" altLang="en-US" sz="2000" dirty="0"/>
              <a:t>生徒のレポートの</a:t>
            </a:r>
            <a:r>
              <a:rPr lang="ja-JP" altLang="en-US" sz="2000" dirty="0" smtClean="0"/>
              <a:t>校正</a:t>
            </a:r>
            <a:endParaRPr lang="en-US" altLang="ja-JP" sz="2000" dirty="0" smtClean="0"/>
          </a:p>
          <a:p>
            <a:pPr algn="ctr"/>
            <a:r>
              <a:rPr kumimoji="1" lang="ja-JP" altLang="en-US" sz="1600" b="1" dirty="0" smtClean="0"/>
              <a:t>・</a:t>
            </a:r>
            <a:endParaRPr kumimoji="1" lang="en-US" altLang="ja-JP" sz="1600" b="1" dirty="0" smtClean="0"/>
          </a:p>
          <a:p>
            <a:pPr algn="ctr"/>
            <a:r>
              <a:rPr lang="ja-JP" altLang="en-US" sz="1600" b="1" dirty="0" smtClean="0"/>
              <a:t>・</a:t>
            </a:r>
            <a:endParaRPr lang="en-US" altLang="ja-JP" sz="1600" b="1" dirty="0" smtClean="0"/>
          </a:p>
          <a:p>
            <a:pPr algn="ctr"/>
            <a:r>
              <a:rPr kumimoji="1" lang="ja-JP" altLang="en-US" sz="1600" b="1" dirty="0" smtClean="0"/>
              <a:t>・</a:t>
            </a:r>
            <a:endParaRPr kumimoji="1" lang="en-US" altLang="ja-JP" sz="1600" b="1" dirty="0" smtClean="0"/>
          </a:p>
          <a:p>
            <a:pPr algn="ctr"/>
            <a:r>
              <a:rPr kumimoji="1" lang="ja-JP" altLang="en-US" sz="2400" dirty="0" smtClean="0"/>
              <a:t>（ </a:t>
            </a:r>
            <a:r>
              <a:rPr kumimoji="1" lang="en-US" altLang="ja-JP" sz="2400" dirty="0" smtClean="0"/>
              <a:t>25 </a:t>
            </a:r>
            <a:r>
              <a:rPr kumimoji="1" lang="ja-JP" altLang="en-US" sz="2400" dirty="0" smtClean="0"/>
              <a:t>項目）</a:t>
            </a:r>
            <a:endParaRPr kumimoji="1" lang="ja-JP" altLang="en-US" sz="2400" dirty="0"/>
          </a:p>
        </p:txBody>
      </p:sp>
      <p:sp>
        <p:nvSpPr>
          <p:cNvPr id="11" name="テキスト ボックス 10"/>
          <p:cNvSpPr txBox="1"/>
          <p:nvPr/>
        </p:nvSpPr>
        <p:spPr>
          <a:xfrm>
            <a:off x="240631" y="4732421"/>
            <a:ext cx="8550443" cy="830997"/>
          </a:xfrm>
          <a:prstGeom prst="rect">
            <a:avLst/>
          </a:prstGeom>
          <a:noFill/>
        </p:spPr>
        <p:txBody>
          <a:bodyPr wrap="square" rtlCol="0">
            <a:spAutoFit/>
          </a:bodyPr>
          <a:lstStyle/>
          <a:p>
            <a:r>
              <a:rPr lang="ja-JP" altLang="en-US" sz="2400" dirty="0" smtClean="0"/>
              <a:t>　データ管理をロボットがす</a:t>
            </a:r>
            <a:r>
              <a:rPr lang="ja-JP" altLang="en-US" sz="2400" dirty="0"/>
              <a:t>る</a:t>
            </a:r>
            <a:r>
              <a:rPr lang="ja-JP" altLang="en-US" sz="2400" dirty="0" smtClean="0"/>
              <a:t>には、</a:t>
            </a:r>
            <a:r>
              <a:rPr lang="ja-JP" altLang="en-US" sz="2400" u="sng" dirty="0" smtClean="0"/>
              <a:t>人がデータを打ち込まないといけない</a:t>
            </a:r>
            <a:r>
              <a:rPr lang="ja-JP" altLang="en-US" sz="2400" dirty="0" smtClean="0"/>
              <a:t>から根本的な解決にはならない。</a:t>
            </a:r>
            <a:endParaRPr lang="en-US" altLang="ja-JP" sz="2400" dirty="0" smtClean="0"/>
          </a:p>
        </p:txBody>
      </p:sp>
      <p:grpSp>
        <p:nvGrpSpPr>
          <p:cNvPr id="16" name="グループ化 15"/>
          <p:cNvGrpSpPr/>
          <p:nvPr/>
        </p:nvGrpSpPr>
        <p:grpSpPr>
          <a:xfrm>
            <a:off x="5037221" y="2422359"/>
            <a:ext cx="3978442" cy="1815882"/>
            <a:chOff x="5037221" y="2422359"/>
            <a:chExt cx="3978442" cy="1815882"/>
          </a:xfrm>
        </p:grpSpPr>
        <p:sp>
          <p:nvSpPr>
            <p:cNvPr id="10" name="テキスト ボックス 9"/>
            <p:cNvSpPr txBox="1"/>
            <p:nvPr/>
          </p:nvSpPr>
          <p:spPr>
            <a:xfrm>
              <a:off x="5598694" y="2422359"/>
              <a:ext cx="3416969" cy="1815882"/>
            </a:xfrm>
            <a:prstGeom prst="rect">
              <a:avLst/>
            </a:prstGeom>
            <a:noFill/>
          </p:spPr>
          <p:txBody>
            <a:bodyPr wrap="square" rtlCol="0">
              <a:spAutoFit/>
            </a:bodyPr>
            <a:lstStyle/>
            <a:p>
              <a:r>
                <a:rPr lang="ja-JP" altLang="en-US" sz="2200" b="1" dirty="0" smtClean="0"/>
                <a:t>データ管理</a:t>
              </a:r>
              <a:r>
                <a:rPr lang="ja-JP" altLang="en-US" sz="2200" dirty="0" smtClean="0"/>
                <a:t>の項目が多数</a:t>
              </a:r>
              <a:endParaRPr lang="en-US" altLang="ja-JP" sz="2200" dirty="0" smtClean="0"/>
            </a:p>
            <a:p>
              <a:r>
                <a:rPr kumimoji="1" lang="ja-JP" altLang="en-US" sz="2200" dirty="0"/>
                <a:t>イギリス</a:t>
              </a:r>
              <a:r>
                <a:rPr kumimoji="1" lang="ja-JP" altLang="en-US" sz="2200" dirty="0" smtClean="0"/>
                <a:t>ではこれに対して、</a:t>
              </a:r>
              <a:r>
                <a:rPr kumimoji="1" lang="ja-JP" altLang="en-US" sz="2200" u="sng" dirty="0" smtClean="0"/>
                <a:t>教員とは別に</a:t>
              </a:r>
              <a:r>
                <a:rPr kumimoji="1" lang="ja-JP" altLang="en-US" sz="2400" b="1" u="sng" dirty="0" smtClean="0">
                  <a:solidFill>
                    <a:srgbClr val="FF0000"/>
                  </a:solidFill>
                </a:rPr>
                <a:t>事務職員</a:t>
              </a:r>
              <a:r>
                <a:rPr kumimoji="1" lang="ja-JP" altLang="en-US" sz="2200" u="sng" dirty="0" smtClean="0"/>
                <a:t>を雇い</a:t>
              </a:r>
              <a:r>
                <a:rPr kumimoji="1" lang="ja-JP" altLang="en-US" sz="2200" dirty="0" smtClean="0"/>
                <a:t>仕事の分担を行っている。</a:t>
              </a:r>
              <a:endParaRPr kumimoji="1" lang="ja-JP" altLang="en-US" sz="2200" dirty="0"/>
            </a:p>
          </p:txBody>
        </p:sp>
        <p:sp>
          <p:nvSpPr>
            <p:cNvPr id="12" name="右矢印 11"/>
            <p:cNvSpPr/>
            <p:nvPr/>
          </p:nvSpPr>
          <p:spPr>
            <a:xfrm>
              <a:off x="5037221" y="2823412"/>
              <a:ext cx="545432" cy="97856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834190" y="5759116"/>
            <a:ext cx="8309810" cy="593558"/>
            <a:chOff x="834190" y="5759116"/>
            <a:chExt cx="8309810" cy="593558"/>
          </a:xfrm>
        </p:grpSpPr>
        <p:sp>
          <p:nvSpPr>
            <p:cNvPr id="13" name="右矢印 12"/>
            <p:cNvSpPr/>
            <p:nvPr/>
          </p:nvSpPr>
          <p:spPr>
            <a:xfrm>
              <a:off x="834190" y="5823284"/>
              <a:ext cx="497306" cy="529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43790" y="5759116"/>
              <a:ext cx="7700210" cy="584775"/>
            </a:xfrm>
            <a:prstGeom prst="rect">
              <a:avLst/>
            </a:prstGeom>
            <a:noFill/>
          </p:spPr>
          <p:txBody>
            <a:bodyPr wrap="square" rtlCol="0">
              <a:spAutoFit/>
            </a:bodyPr>
            <a:lstStyle/>
            <a:p>
              <a:r>
                <a:rPr kumimoji="1" lang="en-US" altLang="ja-JP" sz="3200" dirty="0" smtClean="0"/>
                <a:t>MIRS</a:t>
              </a:r>
              <a:r>
                <a:rPr lang="ja-JP" altLang="en-US" sz="3200" dirty="0" smtClean="0"/>
                <a:t>に全任させられる</a:t>
              </a:r>
              <a:r>
                <a:rPr kumimoji="1" lang="ja-JP" altLang="en-US" sz="3200" dirty="0" smtClean="0"/>
                <a:t>作業を代行させる。</a:t>
              </a:r>
              <a:endParaRPr kumimoji="1" lang="ja-JP" altLang="en-US" sz="3200" dirty="0"/>
            </a:p>
          </p:txBody>
        </p:sp>
      </p:grpSp>
    </p:spTree>
    <p:extLst>
      <p:ext uri="{BB962C8B-B14F-4D97-AF65-F5344CB8AC3E}">
        <p14:creationId xmlns:p14="http://schemas.microsoft.com/office/powerpoint/2010/main" val="40215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ãã¹ã±ãããã¼ã«ã®å¯©å¤ã®ã¤ã©ã¹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0" y="2364828"/>
            <a:ext cx="2275069" cy="2879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½è²é¤¨ã®ã¤ã©ã¹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201" y="362606"/>
            <a:ext cx="4064799" cy="301811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プレースホルダー 1"/>
          <p:cNvSpPr>
            <a:spLocks noGrp="1"/>
          </p:cNvSpPr>
          <p:nvPr>
            <p:ph type="body" idx="1"/>
          </p:nvPr>
        </p:nvSpPr>
        <p:spPr>
          <a:xfrm>
            <a:off x="241556" y="1560787"/>
            <a:ext cx="8250988" cy="4793700"/>
          </a:xfrm>
        </p:spPr>
        <p:txBody>
          <a:bodyPr/>
          <a:lstStyle/>
          <a:p>
            <a:pPr marL="54861" indent="0">
              <a:buNone/>
            </a:pPr>
            <a:r>
              <a:rPr kumimoji="1" lang="ja-JP" altLang="en-US" sz="3200" dirty="0" smtClean="0"/>
              <a:t>プロジェクト名</a:t>
            </a:r>
            <a:endParaRPr kumimoji="1" lang="en-US" altLang="ja-JP" sz="3200" dirty="0" smtClean="0"/>
          </a:p>
          <a:p>
            <a:pPr marL="54861" indent="0">
              <a:buNone/>
            </a:pPr>
            <a:endParaRPr kumimoji="1" lang="en-US" altLang="ja-JP" sz="1100" dirty="0" smtClean="0"/>
          </a:p>
          <a:p>
            <a:pPr marL="54861" indent="0">
              <a:buNone/>
            </a:pPr>
            <a:endParaRPr kumimoji="1" lang="en-US" altLang="ja-JP" sz="3200" dirty="0" smtClean="0"/>
          </a:p>
          <a:p>
            <a:pPr marL="54861" indent="0" algn="ctr">
              <a:buNone/>
            </a:pPr>
            <a:r>
              <a:rPr lang="ja-JP" altLang="en-US" sz="6000" b="1" i="1" dirty="0" smtClean="0"/>
              <a:t>　</a:t>
            </a:r>
            <a:r>
              <a:rPr lang="en-US" altLang="ja-JP" sz="6000" b="1" i="1" dirty="0" smtClean="0"/>
              <a:t>Gym</a:t>
            </a:r>
            <a:r>
              <a:rPr lang="ja-JP" altLang="en-US" sz="6000" b="1" i="1" dirty="0" smtClean="0"/>
              <a:t>員 </a:t>
            </a:r>
            <a:r>
              <a:rPr lang="en-US" altLang="ja-JP" sz="4000" b="1" i="1" dirty="0" smtClean="0"/>
              <a:t>Project</a:t>
            </a:r>
            <a:endParaRPr kumimoji="1" lang="ja-JP" altLang="en-US" sz="4000" dirty="0"/>
          </a:p>
        </p:txBody>
      </p:sp>
      <p:sp>
        <p:nvSpPr>
          <p:cNvPr id="3" name="タイトル 2"/>
          <p:cNvSpPr>
            <a:spLocks noGrp="1"/>
          </p:cNvSpPr>
          <p:nvPr>
            <p:ph type="title"/>
          </p:nvPr>
        </p:nvSpPr>
        <p:spPr>
          <a:xfrm>
            <a:off x="0" y="0"/>
            <a:ext cx="7131952" cy="653106"/>
          </a:xfrm>
        </p:spPr>
        <p:txBody>
          <a:bodyPr/>
          <a:lstStyle/>
          <a:p>
            <a:r>
              <a:rPr lang="en-US" altLang="ja-JP" sz="4000" dirty="0">
                <a:latin typeface="Calibri"/>
                <a:ea typeface="Calibri"/>
                <a:cs typeface="Calibri"/>
                <a:sym typeface="Calibri"/>
              </a:rPr>
              <a:t>1</a:t>
            </a:r>
            <a:r>
              <a:rPr lang="en-US" altLang="ja-JP" sz="4000" dirty="0" smtClean="0">
                <a:latin typeface="Calibri"/>
                <a:ea typeface="Calibri"/>
                <a:cs typeface="Calibri"/>
                <a:sym typeface="Calibri"/>
              </a:rPr>
              <a:t>. </a:t>
            </a:r>
            <a:r>
              <a:rPr lang="ja-JP" altLang="en-US" sz="3600" dirty="0" smtClean="0">
                <a:latin typeface="Calibri"/>
                <a:ea typeface="Calibri"/>
                <a:cs typeface="Calibri"/>
                <a:sym typeface="Calibri"/>
              </a:rPr>
              <a:t>プロジェクトテーマ</a:t>
            </a:r>
            <a:r>
              <a:rPr lang="ja-JP" altLang="en-US" sz="3600" dirty="0" smtClean="0">
                <a:ea typeface="Calibri"/>
              </a:rPr>
              <a:t>発表</a:t>
            </a:r>
            <a:endParaRPr kumimoji="1" lang="ja-JP" altLang="en-US" dirty="0"/>
          </a:p>
        </p:txBody>
      </p:sp>
      <p:sp>
        <p:nvSpPr>
          <p:cNvPr id="4" name="横巻き 3"/>
          <p:cNvSpPr/>
          <p:nvPr/>
        </p:nvSpPr>
        <p:spPr>
          <a:xfrm>
            <a:off x="502837" y="4225435"/>
            <a:ext cx="8224067" cy="2286000"/>
          </a:xfrm>
          <a:prstGeom prst="horizontalScroll">
            <a:avLst>
              <a:gd name="adj" fmla="val 9741"/>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dirty="0" smtClean="0">
                <a:solidFill>
                  <a:srgbClr val="FF0000"/>
                </a:solidFill>
              </a:rPr>
              <a:t>体育館</a:t>
            </a:r>
            <a:r>
              <a:rPr kumimoji="1" lang="ja-JP" altLang="en-US" sz="2400" dirty="0" smtClean="0"/>
              <a:t>を意味する</a:t>
            </a:r>
            <a:r>
              <a:rPr lang="ja-JP" altLang="en-US" sz="2400" dirty="0"/>
              <a:t>「</a:t>
            </a:r>
            <a:r>
              <a:rPr kumimoji="1" lang="en-US" altLang="ja-JP" sz="2400" b="1" dirty="0" smtClean="0"/>
              <a:t>gym</a:t>
            </a:r>
            <a:r>
              <a:rPr kumimoji="1" lang="ja-JP" altLang="en-US" sz="2400" dirty="0" smtClean="0"/>
              <a:t>」　</a:t>
            </a:r>
            <a:r>
              <a:rPr lang="ja-JP" altLang="en-US" sz="2400" dirty="0" smtClean="0"/>
              <a:t>と　</a:t>
            </a:r>
            <a:endParaRPr lang="en-US" altLang="ja-JP" sz="2400" dirty="0" smtClean="0"/>
          </a:p>
          <a:p>
            <a:r>
              <a:rPr lang="ja-JP" altLang="en-US" sz="2400" dirty="0" smtClean="0"/>
              <a:t>学校生活をサポートしてくれる「</a:t>
            </a:r>
            <a:r>
              <a:rPr lang="ja-JP" altLang="en-US" sz="2400" b="1" dirty="0" smtClean="0">
                <a:solidFill>
                  <a:srgbClr val="FF0000"/>
                </a:solidFill>
              </a:rPr>
              <a:t>事務員</a:t>
            </a:r>
            <a:r>
              <a:rPr lang="ja-JP" altLang="en-US" sz="2400" dirty="0" smtClean="0"/>
              <a:t>」</a:t>
            </a:r>
            <a:r>
              <a:rPr lang="ja-JP" altLang="en-US" sz="2400" dirty="0"/>
              <a:t>　</a:t>
            </a:r>
            <a:r>
              <a:rPr lang="ja-JP" altLang="en-US" sz="2400" dirty="0" smtClean="0"/>
              <a:t>から</a:t>
            </a:r>
            <a:endParaRPr kumimoji="1" lang="en-US" altLang="ja-JP" sz="2400" dirty="0" smtClean="0"/>
          </a:p>
          <a:p>
            <a:pPr algn="ctr"/>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体育館での作業</a:t>
            </a:r>
            <a:r>
              <a:rPr kumimoji="1"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をサポート</a:t>
            </a:r>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してくれる新たな</a:t>
            </a:r>
            <a:r>
              <a:rPr lang="en-US" altLang="ja-JP" sz="2800" dirty="0" smtClean="0">
                <a:solidFill>
                  <a:schemeClr val="tx1"/>
                </a:solidFill>
                <a:latin typeface="HGP創英角ｺﾞｼｯｸUB" panose="020B0900000000000000" pitchFamily="50" charset="-128"/>
                <a:ea typeface="HGP創英角ｺﾞｼｯｸUB" panose="020B0900000000000000" pitchFamily="50" charset="-128"/>
              </a:rPr>
              <a:t>Gym</a:t>
            </a:r>
            <a:r>
              <a:rPr lang="ja-JP" altLang="en-US" sz="2800" dirty="0" smtClean="0">
                <a:solidFill>
                  <a:schemeClr val="tx1"/>
                </a:solidFill>
                <a:latin typeface="HGP創英角ｺﾞｼｯｸUB" panose="020B0900000000000000" pitchFamily="50" charset="-128"/>
                <a:ea typeface="HGP創英角ｺﾞｼｯｸUB" panose="020B0900000000000000" pitchFamily="50" charset="-128"/>
              </a:rPr>
              <a:t>員</a:t>
            </a:r>
            <a:endParaRPr kumimoji="1" lang="en-US" altLang="ja-JP" sz="2800" dirty="0" smtClean="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032" name="Picture 8" descr="ãã¬ã¼ãã¼ã«ã®ã¤ã©ã¹ãï¼éã»é»ï¼"/>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054" y="3076355"/>
            <a:ext cx="891299" cy="8912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ãã³ããã¼ã«ã®ãã¼ã«ã®ã¤ã©ã¹ã"/>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0151" y="3454728"/>
            <a:ext cx="749409" cy="74940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084425" y="2534307"/>
            <a:ext cx="1513489" cy="646331"/>
          </a:xfrm>
          <a:prstGeom prst="rect">
            <a:avLst/>
          </a:prstGeom>
          <a:noFill/>
        </p:spPr>
        <p:txBody>
          <a:bodyPr wrap="square" rtlCol="0">
            <a:spAutoFit/>
          </a:bodyPr>
          <a:lstStyle/>
          <a:p>
            <a:r>
              <a:rPr kumimoji="1" lang="en-US" altLang="ja-JP" sz="3600" b="1" dirty="0" smtClean="0"/>
              <a:t>New!!</a:t>
            </a:r>
            <a:endParaRPr kumimoji="1" lang="ja-JP" altLang="en-US" sz="3600" b="1" dirty="0"/>
          </a:p>
        </p:txBody>
      </p:sp>
    </p:spTree>
    <p:extLst>
      <p:ext uri="{BB962C8B-B14F-4D97-AF65-F5344CB8AC3E}">
        <p14:creationId xmlns:p14="http://schemas.microsoft.com/office/powerpoint/2010/main" val="20955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nodeType="afterEffect">
                                  <p:stCondLst>
                                    <p:cond delay="20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wipe(left)">
                                      <p:cBhvr>
                                        <p:cTn id="14" dur="8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38539" y="1245706"/>
            <a:ext cx="8693426" cy="5433390"/>
          </a:xfrm>
          <a:prstGeom prst="roundRect">
            <a:avLst>
              <a:gd name="adj" fmla="val 104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3" name="タイトル 2"/>
          <p:cNvSpPr>
            <a:spLocks noGrp="1"/>
          </p:cNvSpPr>
          <p:nvPr>
            <p:ph type="title"/>
          </p:nvPr>
        </p:nvSpPr>
        <p:spPr>
          <a:xfrm>
            <a:off x="0" y="0"/>
            <a:ext cx="7131952" cy="653106"/>
          </a:xfrm>
        </p:spPr>
        <p:txBody>
          <a:bodyPr/>
          <a:lstStyle/>
          <a:p>
            <a:r>
              <a:rPr lang="en-US" altLang="ja-JP" sz="4000" dirty="0" smtClean="0"/>
              <a:t>2.</a:t>
            </a:r>
            <a:r>
              <a:rPr lang="ja-JP" altLang="en-US" sz="3600" b="0" dirty="0" smtClean="0"/>
              <a:t>アイデア</a:t>
            </a:r>
            <a:endParaRPr kumimoji="1" lang="ja-JP" altLang="en-US" dirty="0"/>
          </a:p>
        </p:txBody>
      </p:sp>
      <p:sp>
        <p:nvSpPr>
          <p:cNvPr id="4" name="テキスト プレースホルダー 1"/>
          <p:cNvSpPr txBox="1">
            <a:spLocks/>
          </p:cNvSpPr>
          <p:nvPr/>
        </p:nvSpPr>
        <p:spPr>
          <a:xfrm>
            <a:off x="679590" y="609601"/>
            <a:ext cx="8250988" cy="625642"/>
          </a:xfrm>
          <a:prstGeom prst="rect">
            <a:avLst/>
          </a:prstGeom>
          <a:noFill/>
          <a:ln>
            <a:noFill/>
          </a:ln>
        </p:spPr>
        <p:txBody>
          <a:bodyPr spcFirstLastPara="1" wrap="square" lIns="104300" tIns="52150" rIns="104300" bIns="52150" anchor="t" anchorCtr="0"/>
          <a:lstStyle>
            <a:defPPr marR="0" lvl="0" algn="l" rtl="0">
              <a:lnSpc>
                <a:spcPct val="100000"/>
              </a:lnSpc>
              <a:spcBef>
                <a:spcPts val="0"/>
              </a:spcBef>
              <a:spcAft>
                <a:spcPts val="0"/>
              </a:spcAft>
            </a:defPPr>
            <a:lvl1pPr marL="457178" marR="0" lvl="0" indent="-402317" algn="l" rtl="0" eaLnBrk="1" hangingPunct="1">
              <a:lnSpc>
                <a:spcPct val="100000"/>
              </a:lnSpc>
              <a:spcBef>
                <a:spcPts val="547"/>
              </a:spcBef>
              <a:spcAft>
                <a:spcPts val="0"/>
              </a:spcAft>
              <a:buClr>
                <a:schemeClr val="dk1"/>
              </a:buClr>
              <a:buSzPts val="2736"/>
              <a:buFont typeface="Arial"/>
              <a:buChar char="•"/>
              <a:defRPr kumimoji="1" sz="2736" b="0" i="0" u="none" strike="noStrike" cap="none">
                <a:solidFill>
                  <a:schemeClr val="dk1"/>
                </a:solidFill>
                <a:latin typeface="Arial"/>
                <a:ea typeface="Arial"/>
                <a:cs typeface="Arial"/>
                <a:sym typeface="Arial"/>
              </a:defRPr>
            </a:lvl1pPr>
            <a:lvl2pPr marL="914354" marR="0" lvl="1" indent="-358886" algn="l" rtl="0" eaLnBrk="1" hangingPunct="1">
              <a:lnSpc>
                <a:spcPct val="100000"/>
              </a:lnSpc>
              <a:spcBef>
                <a:spcPts val="411"/>
              </a:spcBef>
              <a:spcAft>
                <a:spcPts val="0"/>
              </a:spcAft>
              <a:buClr>
                <a:schemeClr val="dk1"/>
              </a:buClr>
              <a:buSzPts val="2052"/>
              <a:buFont typeface="Arial"/>
              <a:buChar char="–"/>
              <a:defRPr kumimoji="1" sz="2052" b="0" i="0" u="none" strike="noStrike" cap="none">
                <a:solidFill>
                  <a:schemeClr val="dk1"/>
                </a:solidFill>
                <a:latin typeface="Arial"/>
                <a:ea typeface="Arial"/>
                <a:cs typeface="Arial"/>
                <a:sym typeface="Arial"/>
              </a:defRPr>
            </a:lvl2pPr>
            <a:lvl3pPr marL="1371532" marR="0" lvl="2" indent="-337169" algn="l" rtl="0" eaLnBrk="1" hangingPunct="1">
              <a:lnSpc>
                <a:spcPct val="100000"/>
              </a:lnSpc>
              <a:spcBef>
                <a:spcPts val="343"/>
              </a:spcBef>
              <a:spcAft>
                <a:spcPts val="0"/>
              </a:spcAft>
              <a:buClr>
                <a:schemeClr val="dk1"/>
              </a:buClr>
              <a:buSzPts val="1710"/>
              <a:buFont typeface="Arial"/>
              <a:buChar char="•"/>
              <a:defRPr kumimoji="1" sz="1711" b="0" i="0" u="none" strike="noStrike" cap="none">
                <a:solidFill>
                  <a:schemeClr val="dk1"/>
                </a:solidFill>
                <a:latin typeface="Arial"/>
                <a:ea typeface="Arial"/>
                <a:cs typeface="Arial"/>
                <a:sym typeface="Arial"/>
              </a:defRPr>
            </a:lvl3pPr>
            <a:lvl4pPr marL="1828709" marR="0" lvl="3" indent="-326311" algn="l" rtl="0" eaLnBrk="1" hangingPunct="1">
              <a:lnSpc>
                <a:spcPct val="100000"/>
              </a:lnSpc>
              <a:spcBef>
                <a:spcPts val="308"/>
              </a:spcBef>
              <a:spcAft>
                <a:spcPts val="0"/>
              </a:spcAft>
              <a:buClr>
                <a:schemeClr val="dk1"/>
              </a:buClr>
              <a:buSzPts val="1539"/>
              <a:buFont typeface="Arial"/>
              <a:buChar char="–"/>
              <a:defRPr kumimoji="1" sz="1539" b="0" i="0" u="none" strike="noStrike" cap="none">
                <a:solidFill>
                  <a:schemeClr val="dk1"/>
                </a:solidFill>
                <a:latin typeface="Arial"/>
                <a:ea typeface="Arial"/>
                <a:cs typeface="Arial"/>
                <a:sym typeface="Arial"/>
              </a:defRPr>
            </a:lvl4pPr>
            <a:lvl5pPr marL="2285886" marR="0" lvl="4" indent="-326311" algn="l" rtl="0" eaLnBrk="1" hangingPunct="1">
              <a:lnSpc>
                <a:spcPct val="100000"/>
              </a:lnSpc>
              <a:spcBef>
                <a:spcPts val="308"/>
              </a:spcBef>
              <a:spcAft>
                <a:spcPts val="0"/>
              </a:spcAft>
              <a:buClr>
                <a:schemeClr val="dk1"/>
              </a:buClr>
              <a:buSzPts val="1539"/>
              <a:buFont typeface="Arial"/>
              <a:buChar char="»"/>
              <a:defRPr kumimoji="1" sz="1539" b="0" i="0" u="none" strike="noStrike" cap="none">
                <a:solidFill>
                  <a:schemeClr val="dk1"/>
                </a:solidFill>
                <a:latin typeface="Arial"/>
                <a:ea typeface="Arial"/>
                <a:cs typeface="Arial"/>
                <a:sym typeface="Arial"/>
              </a:defRPr>
            </a:lvl5pPr>
            <a:lvl6pPr marL="2743062" marR="0" lvl="5"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6pPr>
            <a:lvl7pPr marL="3200240" marR="0" lvl="6"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7pPr>
            <a:lvl8pPr marL="3657418" marR="0" lvl="7"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8pPr>
            <a:lvl9pPr marL="4114594" marR="0" lvl="8" indent="-353486" algn="l" rtl="0" eaLnBrk="1" hangingPunct="1">
              <a:lnSpc>
                <a:spcPct val="100000"/>
              </a:lnSpc>
              <a:spcBef>
                <a:spcPts val="393"/>
              </a:spcBef>
              <a:spcAft>
                <a:spcPts val="0"/>
              </a:spcAft>
              <a:buClr>
                <a:schemeClr val="dk1"/>
              </a:buClr>
              <a:buSzPts val="1967"/>
              <a:buFont typeface="Arial"/>
              <a:buChar char="•"/>
              <a:defRPr kumimoji="1" sz="1967" b="0" i="0" u="none" strike="noStrike" cap="none">
                <a:solidFill>
                  <a:schemeClr val="dk1"/>
                </a:solidFill>
                <a:latin typeface="Calibri"/>
                <a:ea typeface="Calibri"/>
                <a:cs typeface="Calibri"/>
                <a:sym typeface="Calibri"/>
              </a:defRPr>
            </a:lvl9pPr>
          </a:lstStyle>
          <a:p>
            <a:pPr marL="54861" indent="0">
              <a:buFont typeface="Arial"/>
              <a:buNone/>
            </a:pPr>
            <a:r>
              <a:rPr lang="en-US" altLang="ja-JP" kern="0" dirty="0"/>
              <a:t>a</a:t>
            </a:r>
            <a:r>
              <a:rPr lang="en-US" altLang="ja-JP" kern="0" dirty="0" smtClean="0"/>
              <a:t>) </a:t>
            </a:r>
            <a:r>
              <a:rPr lang="ja-JP" altLang="en-US" b="1" kern="0" dirty="0" smtClean="0"/>
              <a:t>体育館での作業　</a:t>
            </a:r>
            <a:endParaRPr lang="ja-JP" altLang="en-US" sz="2400" b="1" kern="0" dirty="0"/>
          </a:p>
        </p:txBody>
      </p:sp>
      <p:cxnSp>
        <p:nvCxnSpPr>
          <p:cNvPr id="8" name="直線矢印コネクタ 7"/>
          <p:cNvCxnSpPr/>
          <p:nvPr/>
        </p:nvCxnSpPr>
        <p:spPr>
          <a:xfrm flipV="1">
            <a:off x="371061" y="3975653"/>
            <a:ext cx="8388626" cy="26505"/>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7" name="直線矢印コネクタ 6"/>
          <p:cNvCxnSpPr/>
          <p:nvPr/>
        </p:nvCxnSpPr>
        <p:spPr>
          <a:xfrm>
            <a:off x="4572000" y="1457739"/>
            <a:ext cx="13252" cy="506233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7" name="テキスト ボックス 26"/>
          <p:cNvSpPr txBox="1"/>
          <p:nvPr/>
        </p:nvSpPr>
        <p:spPr>
          <a:xfrm>
            <a:off x="3781349" y="1284154"/>
            <a:ext cx="3538330" cy="461665"/>
          </a:xfrm>
          <a:prstGeom prst="rect">
            <a:avLst/>
          </a:prstGeom>
          <a:noFill/>
        </p:spPr>
        <p:txBody>
          <a:bodyPr wrap="square" rtlCol="0">
            <a:spAutoFit/>
          </a:bodyPr>
          <a:lstStyle/>
          <a:p>
            <a:r>
              <a:rPr lang="ja-JP" altLang="en-US" sz="2400" dirty="0" smtClean="0"/>
              <a:t>作業　</a:t>
            </a:r>
            <a:r>
              <a:rPr lang="ja-JP" altLang="en-US" sz="2400" dirty="0" smtClean="0">
                <a:solidFill>
                  <a:srgbClr val="FF0000"/>
                </a:solidFill>
              </a:rPr>
              <a:t>複雑</a:t>
            </a:r>
            <a:endParaRPr kumimoji="1" lang="ja-JP" altLang="en-US" sz="2400" dirty="0">
              <a:solidFill>
                <a:srgbClr val="FF0000"/>
              </a:solidFill>
            </a:endParaRPr>
          </a:p>
        </p:txBody>
      </p:sp>
      <p:sp>
        <p:nvSpPr>
          <p:cNvPr id="2" name="テキスト ボックス 1"/>
          <p:cNvSpPr txBox="1"/>
          <p:nvPr/>
        </p:nvSpPr>
        <p:spPr>
          <a:xfrm>
            <a:off x="3760631" y="6156102"/>
            <a:ext cx="2086377" cy="461665"/>
          </a:xfrm>
          <a:prstGeom prst="rect">
            <a:avLst/>
          </a:prstGeom>
          <a:noFill/>
        </p:spPr>
        <p:txBody>
          <a:bodyPr wrap="square" rtlCol="0">
            <a:spAutoFit/>
          </a:bodyPr>
          <a:lstStyle/>
          <a:p>
            <a:r>
              <a:rPr lang="ja-JP" altLang="en-US" sz="2400" dirty="0" smtClean="0"/>
              <a:t>作業　</a:t>
            </a:r>
            <a:r>
              <a:rPr lang="ja-JP" altLang="en-US" sz="2400" dirty="0" smtClean="0">
                <a:solidFill>
                  <a:srgbClr val="0070C0"/>
                </a:solidFill>
              </a:rPr>
              <a:t>単純</a:t>
            </a:r>
            <a:endParaRPr kumimoji="1" lang="ja-JP" altLang="en-US" sz="2400" dirty="0">
              <a:solidFill>
                <a:srgbClr val="0070C0"/>
              </a:solidFill>
            </a:endParaRPr>
          </a:p>
        </p:txBody>
      </p:sp>
      <p:sp>
        <p:nvSpPr>
          <p:cNvPr id="5" name="テキスト ボックス 4"/>
          <p:cNvSpPr txBox="1"/>
          <p:nvPr/>
        </p:nvSpPr>
        <p:spPr>
          <a:xfrm>
            <a:off x="7560819" y="3607924"/>
            <a:ext cx="1738648" cy="1015663"/>
          </a:xfrm>
          <a:prstGeom prst="rect">
            <a:avLst/>
          </a:prstGeom>
          <a:noFill/>
        </p:spPr>
        <p:txBody>
          <a:bodyPr wrap="square" rtlCol="0">
            <a:spAutoFit/>
          </a:bodyPr>
          <a:lstStyle/>
          <a:p>
            <a:r>
              <a:rPr lang="ja-JP" altLang="en-US" sz="2400" dirty="0"/>
              <a:t>　</a:t>
            </a:r>
            <a:r>
              <a:rPr lang="ja-JP" altLang="en-US" sz="2400" dirty="0" smtClean="0"/>
              <a:t>　</a:t>
            </a:r>
            <a:r>
              <a:rPr kumimoji="1" lang="ja-JP" altLang="en-US" sz="2400" dirty="0" smtClean="0"/>
              <a:t>頻度</a:t>
            </a:r>
            <a:endParaRPr kumimoji="1" lang="en-US" altLang="ja-JP" sz="2400" dirty="0" smtClean="0"/>
          </a:p>
          <a:p>
            <a:endParaRPr kumimoji="1" lang="en-US" altLang="ja-JP" sz="1000" dirty="0" smtClean="0"/>
          </a:p>
          <a:p>
            <a:r>
              <a:rPr lang="ja-JP" altLang="en-US" sz="2400" dirty="0" smtClean="0"/>
              <a:t>　　</a:t>
            </a:r>
            <a:r>
              <a:rPr lang="ja-JP" altLang="en-US" sz="2400" dirty="0" smtClean="0">
                <a:solidFill>
                  <a:srgbClr val="FF0000"/>
                </a:solidFill>
              </a:rPr>
              <a:t>高い</a:t>
            </a:r>
            <a:endParaRPr kumimoji="1" lang="ja-JP" altLang="en-US" sz="2400" dirty="0">
              <a:solidFill>
                <a:srgbClr val="FF0000"/>
              </a:solidFill>
            </a:endParaRPr>
          </a:p>
        </p:txBody>
      </p:sp>
      <p:sp>
        <p:nvSpPr>
          <p:cNvPr id="12" name="テキスト ボックス 11"/>
          <p:cNvSpPr txBox="1"/>
          <p:nvPr/>
        </p:nvSpPr>
        <p:spPr>
          <a:xfrm>
            <a:off x="229674" y="3513785"/>
            <a:ext cx="1738648" cy="1015663"/>
          </a:xfrm>
          <a:prstGeom prst="rect">
            <a:avLst/>
          </a:prstGeom>
          <a:noFill/>
        </p:spPr>
        <p:txBody>
          <a:bodyPr wrap="square" rtlCol="0">
            <a:spAutoFit/>
          </a:bodyPr>
          <a:lstStyle/>
          <a:p>
            <a:r>
              <a:rPr lang="ja-JP" altLang="en-US" sz="2400" dirty="0"/>
              <a:t>　</a:t>
            </a:r>
            <a:r>
              <a:rPr kumimoji="1" lang="ja-JP" altLang="en-US" sz="2400" dirty="0" smtClean="0"/>
              <a:t>頻度</a:t>
            </a:r>
            <a:endParaRPr kumimoji="1" lang="en-US" altLang="ja-JP" sz="2400" dirty="0" smtClean="0"/>
          </a:p>
          <a:p>
            <a:endParaRPr kumimoji="1" lang="en-US" altLang="ja-JP" sz="1000" dirty="0" smtClean="0"/>
          </a:p>
          <a:p>
            <a:r>
              <a:rPr lang="ja-JP" altLang="en-US" sz="2400" dirty="0" smtClean="0"/>
              <a:t>　</a:t>
            </a:r>
            <a:r>
              <a:rPr lang="ja-JP" altLang="en-US" sz="2400" dirty="0" smtClean="0">
                <a:solidFill>
                  <a:srgbClr val="0070C0"/>
                </a:solidFill>
              </a:rPr>
              <a:t>低い</a:t>
            </a:r>
            <a:endParaRPr kumimoji="1" lang="ja-JP" altLang="en-US" sz="2400" dirty="0">
              <a:solidFill>
                <a:srgbClr val="0070C0"/>
              </a:solidFill>
            </a:endParaRPr>
          </a:p>
        </p:txBody>
      </p:sp>
      <p:sp>
        <p:nvSpPr>
          <p:cNvPr id="9" name="角丸四角形 8"/>
          <p:cNvSpPr/>
          <p:nvPr/>
        </p:nvSpPr>
        <p:spPr>
          <a:xfrm>
            <a:off x="745552" y="1623546"/>
            <a:ext cx="1918819" cy="757047"/>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　ひな壇の配置</a:t>
            </a:r>
            <a:endParaRPr kumimoji="1" lang="ja-JP" altLang="en-US" b="1" dirty="0"/>
          </a:p>
        </p:txBody>
      </p:sp>
      <p:sp>
        <p:nvSpPr>
          <p:cNvPr id="13" name="角丸四角形 12"/>
          <p:cNvSpPr/>
          <p:nvPr/>
        </p:nvSpPr>
        <p:spPr>
          <a:xfrm>
            <a:off x="2219387" y="5205952"/>
            <a:ext cx="2086376" cy="78561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くつ並べ</a:t>
            </a:r>
            <a:r>
              <a:rPr lang="en-US" altLang="ja-JP" b="1" dirty="0" smtClean="0"/>
              <a:t>(</a:t>
            </a:r>
            <a:r>
              <a:rPr lang="ja-JP" altLang="en-US" b="1" dirty="0" smtClean="0"/>
              <a:t>トイレ</a:t>
            </a:r>
            <a:r>
              <a:rPr lang="en-US" altLang="ja-JP" b="1" dirty="0" smtClean="0"/>
              <a:t>)</a:t>
            </a:r>
            <a:endParaRPr kumimoji="1" lang="ja-JP" altLang="en-US" b="1" dirty="0"/>
          </a:p>
        </p:txBody>
      </p:sp>
      <p:sp>
        <p:nvSpPr>
          <p:cNvPr id="14" name="テキスト ボックス 13"/>
          <p:cNvSpPr txBox="1"/>
          <p:nvPr/>
        </p:nvSpPr>
        <p:spPr>
          <a:xfrm>
            <a:off x="6156102" y="901521"/>
            <a:ext cx="2665927" cy="615553"/>
          </a:xfrm>
          <a:prstGeom prst="rect">
            <a:avLst/>
          </a:prstGeom>
          <a:noFill/>
        </p:spPr>
        <p:txBody>
          <a:bodyPr wrap="square" rtlCol="0">
            <a:spAutoFit/>
          </a:bodyPr>
          <a:lstStyle/>
          <a:p>
            <a:r>
              <a:rPr lang="en-US" altLang="ja-JP" sz="1600" b="1" kern="0" dirty="0" smtClean="0"/>
              <a:t>※</a:t>
            </a:r>
            <a:r>
              <a:rPr lang="ja-JP" altLang="en-US" sz="1600" b="1" kern="0" dirty="0"/>
              <a:t>作業</a:t>
            </a:r>
            <a:r>
              <a:rPr lang="ja-JP" altLang="en-US" sz="1600" b="1" kern="0" dirty="0" smtClean="0"/>
              <a:t>の複雑さは人基準</a:t>
            </a:r>
            <a:endParaRPr lang="ja-JP" altLang="en-US" sz="2400" b="1" kern="0" dirty="0"/>
          </a:p>
          <a:p>
            <a:endParaRPr kumimoji="1" lang="ja-JP" altLang="en-US" dirty="0"/>
          </a:p>
        </p:txBody>
      </p:sp>
      <p:sp>
        <p:nvSpPr>
          <p:cNvPr id="15" name="角丸四角形 14"/>
          <p:cNvSpPr/>
          <p:nvPr/>
        </p:nvSpPr>
        <p:spPr>
          <a:xfrm>
            <a:off x="6731656" y="4934828"/>
            <a:ext cx="2099256" cy="759853"/>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t>カーテン開閉</a:t>
            </a:r>
            <a:endParaRPr kumimoji="1" lang="en-US" altLang="ja-JP" b="1" dirty="0" smtClean="0"/>
          </a:p>
          <a:p>
            <a:pPr algn="ctr"/>
            <a:r>
              <a:rPr lang="ja-JP" altLang="en-US" b="1" dirty="0" smtClean="0"/>
              <a:t>窓施錠</a:t>
            </a:r>
            <a:endParaRPr kumimoji="1" lang="ja-JP" altLang="en-US" b="1" dirty="0"/>
          </a:p>
        </p:txBody>
      </p:sp>
      <p:sp>
        <p:nvSpPr>
          <p:cNvPr id="17" name="角丸四角形 16"/>
          <p:cNvSpPr/>
          <p:nvPr/>
        </p:nvSpPr>
        <p:spPr>
          <a:xfrm>
            <a:off x="1189866" y="2762665"/>
            <a:ext cx="1777284" cy="682579"/>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いす並べ</a:t>
            </a:r>
            <a:endParaRPr kumimoji="1" lang="ja-JP" altLang="en-US" b="1" dirty="0"/>
          </a:p>
        </p:txBody>
      </p:sp>
      <p:sp>
        <p:nvSpPr>
          <p:cNvPr id="18" name="角丸四角形 17"/>
          <p:cNvSpPr/>
          <p:nvPr/>
        </p:nvSpPr>
        <p:spPr>
          <a:xfrm>
            <a:off x="3531130" y="4150928"/>
            <a:ext cx="1777284" cy="682579"/>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備品</a:t>
            </a:r>
            <a:r>
              <a:rPr lang="ja-JP" altLang="en-US" b="1" dirty="0"/>
              <a:t>管理</a:t>
            </a:r>
            <a:endParaRPr kumimoji="1" lang="ja-JP" altLang="en-US" b="1" dirty="0"/>
          </a:p>
        </p:txBody>
      </p:sp>
      <p:sp>
        <p:nvSpPr>
          <p:cNvPr id="19" name="角丸四角形 18"/>
          <p:cNvSpPr/>
          <p:nvPr/>
        </p:nvSpPr>
        <p:spPr>
          <a:xfrm>
            <a:off x="1119129" y="4162098"/>
            <a:ext cx="1899633" cy="89508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身体測定</a:t>
            </a:r>
            <a:endParaRPr lang="en-US" altLang="ja-JP" b="1" dirty="0" smtClean="0"/>
          </a:p>
          <a:p>
            <a:pPr algn="ctr"/>
            <a:r>
              <a:rPr lang="ja-JP" altLang="en-US" b="1" dirty="0"/>
              <a:t>身</a:t>
            </a:r>
            <a:r>
              <a:rPr kumimoji="1" lang="ja-JP" altLang="en-US" b="1" dirty="0" smtClean="0"/>
              <a:t>体力</a:t>
            </a:r>
            <a:r>
              <a:rPr kumimoji="1" lang="ja-JP" altLang="en-US" b="1" dirty="0"/>
              <a:t>テスト</a:t>
            </a:r>
          </a:p>
        </p:txBody>
      </p:sp>
      <p:sp>
        <p:nvSpPr>
          <p:cNvPr id="20" name="角丸四角形 19"/>
          <p:cNvSpPr/>
          <p:nvPr/>
        </p:nvSpPr>
        <p:spPr>
          <a:xfrm>
            <a:off x="4544911" y="5352728"/>
            <a:ext cx="2079937" cy="895080"/>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試合の時間測定</a:t>
            </a:r>
            <a:endParaRPr kumimoji="1" lang="ja-JP" altLang="en-US" b="1" dirty="0"/>
          </a:p>
        </p:txBody>
      </p:sp>
      <p:sp>
        <p:nvSpPr>
          <p:cNvPr id="21" name="角丸四角形 20"/>
          <p:cNvSpPr/>
          <p:nvPr/>
        </p:nvSpPr>
        <p:spPr>
          <a:xfrm>
            <a:off x="6294902" y="2195254"/>
            <a:ext cx="2047739" cy="94015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モップがけ</a:t>
            </a:r>
            <a:endParaRPr kumimoji="1" lang="ja-JP" altLang="en-US" b="1" dirty="0"/>
          </a:p>
        </p:txBody>
      </p:sp>
      <p:sp>
        <p:nvSpPr>
          <p:cNvPr id="22" name="角丸四角形 21"/>
          <p:cNvSpPr/>
          <p:nvPr/>
        </p:nvSpPr>
        <p:spPr>
          <a:xfrm>
            <a:off x="5609415" y="3947817"/>
            <a:ext cx="1826652" cy="822101"/>
          </a:xfrm>
          <a:prstGeom prst="round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得点板の管理</a:t>
            </a:r>
            <a:endParaRPr kumimoji="1" lang="ja-JP" altLang="en-US" b="1" dirty="0"/>
          </a:p>
        </p:txBody>
      </p:sp>
      <p:sp>
        <p:nvSpPr>
          <p:cNvPr id="23" name="角丸四角形 22"/>
          <p:cNvSpPr/>
          <p:nvPr/>
        </p:nvSpPr>
        <p:spPr>
          <a:xfrm>
            <a:off x="3627175" y="2937317"/>
            <a:ext cx="1961881" cy="86717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コーン配置</a:t>
            </a:r>
            <a:endParaRPr kumimoji="1" lang="ja-JP" altLang="en-US" b="1" dirty="0"/>
          </a:p>
        </p:txBody>
      </p:sp>
      <p:sp>
        <p:nvSpPr>
          <p:cNvPr id="47" name="角丸四角形 46"/>
          <p:cNvSpPr/>
          <p:nvPr/>
        </p:nvSpPr>
        <p:spPr>
          <a:xfrm>
            <a:off x="6238912" y="2151384"/>
            <a:ext cx="2178489" cy="107072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モップがけ</a:t>
            </a:r>
            <a:endParaRPr kumimoji="1" lang="ja-JP" altLang="en-US" sz="2400" b="1" dirty="0"/>
          </a:p>
        </p:txBody>
      </p:sp>
      <p:sp>
        <p:nvSpPr>
          <p:cNvPr id="48" name="角丸四角形 47"/>
          <p:cNvSpPr/>
          <p:nvPr/>
        </p:nvSpPr>
        <p:spPr>
          <a:xfrm>
            <a:off x="3533498" y="2880197"/>
            <a:ext cx="2064633" cy="991951"/>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コーン配置</a:t>
            </a:r>
            <a:endParaRPr kumimoji="1" lang="ja-JP" altLang="en-US" sz="2400" b="1" dirty="0"/>
          </a:p>
        </p:txBody>
      </p:sp>
      <p:sp>
        <p:nvSpPr>
          <p:cNvPr id="49" name="角丸四角形 48"/>
          <p:cNvSpPr/>
          <p:nvPr/>
        </p:nvSpPr>
        <p:spPr>
          <a:xfrm>
            <a:off x="3911446" y="1791557"/>
            <a:ext cx="1802297" cy="927651"/>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smtClean="0"/>
              <a:t>会場準備</a:t>
            </a:r>
            <a:endParaRPr kumimoji="1" lang="ja-JP" altLang="en-US" b="1" dirty="0"/>
          </a:p>
        </p:txBody>
      </p:sp>
      <p:sp>
        <p:nvSpPr>
          <p:cNvPr id="50" name="角丸四角形 49"/>
          <p:cNvSpPr/>
          <p:nvPr/>
        </p:nvSpPr>
        <p:spPr>
          <a:xfrm>
            <a:off x="3870091" y="1700388"/>
            <a:ext cx="1928191" cy="1066803"/>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会場準備</a:t>
            </a:r>
            <a:endParaRPr kumimoji="1" lang="ja-JP" altLang="en-US" sz="2400" b="1" dirty="0"/>
          </a:p>
        </p:txBody>
      </p:sp>
      <p:sp>
        <p:nvSpPr>
          <p:cNvPr id="6" name="角丸四角形 5"/>
          <p:cNvSpPr/>
          <p:nvPr/>
        </p:nvSpPr>
        <p:spPr>
          <a:xfrm>
            <a:off x="392035" y="5157428"/>
            <a:ext cx="551793" cy="299544"/>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角丸四角形 27"/>
          <p:cNvSpPr/>
          <p:nvPr/>
        </p:nvSpPr>
        <p:spPr>
          <a:xfrm>
            <a:off x="386781" y="5553931"/>
            <a:ext cx="551793" cy="29954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386780" y="5948593"/>
            <a:ext cx="551793" cy="29954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角丸四角形 29"/>
          <p:cNvSpPr/>
          <p:nvPr/>
        </p:nvSpPr>
        <p:spPr>
          <a:xfrm>
            <a:off x="382576" y="6347987"/>
            <a:ext cx="551793" cy="29954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897058" y="5012234"/>
            <a:ext cx="1135117" cy="1754326"/>
          </a:xfrm>
          <a:prstGeom prst="rect">
            <a:avLst/>
          </a:prstGeom>
          <a:noFill/>
        </p:spPr>
        <p:txBody>
          <a:bodyPr wrap="square" rtlCol="0">
            <a:spAutoFit/>
          </a:bodyPr>
          <a:lstStyle/>
          <a:p>
            <a:pPr>
              <a:lnSpc>
                <a:spcPct val="150000"/>
              </a:lnSpc>
            </a:pPr>
            <a:r>
              <a:rPr lang="en-US" altLang="ja-JP" b="1" dirty="0"/>
              <a:t>:</a:t>
            </a:r>
            <a:r>
              <a:rPr lang="ja-JP" altLang="en-US" b="1" dirty="0" smtClean="0"/>
              <a:t>授業前</a:t>
            </a:r>
            <a:endParaRPr kumimoji="1" lang="en-US" altLang="ja-JP" b="1" dirty="0" smtClean="0"/>
          </a:p>
          <a:p>
            <a:pPr>
              <a:lnSpc>
                <a:spcPct val="150000"/>
              </a:lnSpc>
            </a:pPr>
            <a:r>
              <a:rPr lang="en-US" altLang="ja-JP" b="1" dirty="0" smtClean="0"/>
              <a:t>:</a:t>
            </a:r>
            <a:r>
              <a:rPr lang="ja-JP" altLang="en-US" b="1" dirty="0" smtClean="0"/>
              <a:t>授業中</a:t>
            </a:r>
            <a:endParaRPr lang="en-US" altLang="ja-JP" b="1" dirty="0" smtClean="0"/>
          </a:p>
          <a:p>
            <a:pPr>
              <a:lnSpc>
                <a:spcPct val="150000"/>
              </a:lnSpc>
            </a:pPr>
            <a:r>
              <a:rPr kumimoji="1" lang="en-US" altLang="ja-JP" b="1" dirty="0" smtClean="0"/>
              <a:t>:</a:t>
            </a:r>
            <a:r>
              <a:rPr kumimoji="1" lang="ja-JP" altLang="en-US" b="1" dirty="0" smtClean="0"/>
              <a:t>授業後</a:t>
            </a:r>
            <a:endParaRPr kumimoji="1" lang="en-US" altLang="ja-JP" b="1" dirty="0" smtClean="0"/>
          </a:p>
          <a:p>
            <a:pPr>
              <a:lnSpc>
                <a:spcPct val="150000"/>
              </a:lnSpc>
            </a:pPr>
            <a:r>
              <a:rPr lang="en-US" altLang="ja-JP" b="1" dirty="0" smtClean="0"/>
              <a:t>:</a:t>
            </a:r>
            <a:r>
              <a:rPr lang="ja-JP" altLang="en-US" b="1" dirty="0" smtClean="0"/>
              <a:t>その他</a:t>
            </a:r>
            <a:endParaRPr kumimoji="1" lang="ja-JP" altLang="en-US" b="1" dirty="0"/>
          </a:p>
        </p:txBody>
      </p:sp>
    </p:spTree>
    <p:extLst>
      <p:ext uri="{BB962C8B-B14F-4D97-AF65-F5344CB8AC3E}">
        <p14:creationId xmlns:p14="http://schemas.microsoft.com/office/powerpoint/2010/main" val="15026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ox(out)">
                                      <p:cBhvr>
                                        <p:cTn id="37" dur="100"/>
                                        <p:tgtEl>
                                          <p:spTgt spid="47"/>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ox(out)">
                                      <p:cBhvr>
                                        <p:cTn id="40" dur="100"/>
                                        <p:tgtEl>
                                          <p:spTgt spid="4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ox(out)">
                                      <p:cBhvr>
                                        <p:cTn id="43" dur="1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p:bldP spid="18" grpId="0" animBg="1"/>
      <p:bldP spid="19" grpId="0" animBg="1"/>
      <p:bldP spid="20" grpId="0" animBg="1"/>
      <p:bldP spid="21" grpId="0" animBg="1"/>
      <p:bldP spid="22" grpId="0" animBg="1"/>
      <p:bldP spid="23"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p:cNvSpPr>
          <p:nvPr/>
        </p:nvSpPr>
        <p:spPr>
          <a:xfrm>
            <a:off x="0" y="0"/>
            <a:ext cx="7131952" cy="653106"/>
          </a:xfrm>
          <a:prstGeom prst="rect">
            <a:avLst/>
          </a:prstGeom>
          <a:noFill/>
          <a:ln>
            <a:noFill/>
          </a:ln>
        </p:spPr>
        <p:txBody>
          <a:bodyPr spcFirstLastPara="1" wrap="square" lIns="104300" tIns="52150" rIns="104300" bIns="52150"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420"/>
              <a:buFont typeface="Arial"/>
              <a:buNone/>
              <a:defRPr kumimoji="1" sz="342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9pPr>
          </a:lstStyle>
          <a:p>
            <a:r>
              <a:rPr lang="en-US" altLang="ja-JP" sz="4000" kern="0" dirty="0" smtClean="0"/>
              <a:t>2.</a:t>
            </a:r>
            <a:r>
              <a:rPr lang="ja-JP" altLang="en-US" sz="3600" b="0" kern="0" dirty="0" smtClean="0"/>
              <a:t>アイデア</a:t>
            </a:r>
            <a:endParaRPr lang="ja-JP" altLang="en-US" kern="0" dirty="0"/>
          </a:p>
        </p:txBody>
      </p:sp>
      <p:sp>
        <p:nvSpPr>
          <p:cNvPr id="5" name="角丸四角形 4"/>
          <p:cNvSpPr/>
          <p:nvPr/>
        </p:nvSpPr>
        <p:spPr>
          <a:xfrm>
            <a:off x="294186" y="1236985"/>
            <a:ext cx="2178489" cy="1070720"/>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モップがけ</a:t>
            </a:r>
            <a:endParaRPr kumimoji="1" lang="ja-JP" altLang="en-US" sz="2400" b="1" dirty="0"/>
          </a:p>
        </p:txBody>
      </p:sp>
      <p:sp>
        <p:nvSpPr>
          <p:cNvPr id="6" name="角丸四角形 5"/>
          <p:cNvSpPr/>
          <p:nvPr/>
        </p:nvSpPr>
        <p:spPr>
          <a:xfrm>
            <a:off x="283779" y="2490952"/>
            <a:ext cx="2159875" cy="105012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コーン配置</a:t>
            </a:r>
            <a:endParaRPr kumimoji="1" lang="ja-JP" altLang="en-US" sz="2400" b="1" dirty="0"/>
          </a:p>
        </p:txBody>
      </p:sp>
      <p:sp>
        <p:nvSpPr>
          <p:cNvPr id="7" name="角丸四角形 6"/>
          <p:cNvSpPr/>
          <p:nvPr/>
        </p:nvSpPr>
        <p:spPr>
          <a:xfrm>
            <a:off x="307087" y="3623781"/>
            <a:ext cx="2120804" cy="1011281"/>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smtClean="0"/>
              <a:t>会場準備</a:t>
            </a:r>
            <a:endParaRPr kumimoji="1" lang="ja-JP" altLang="en-US" sz="2400" b="1" dirty="0"/>
          </a:p>
        </p:txBody>
      </p:sp>
      <p:grpSp>
        <p:nvGrpSpPr>
          <p:cNvPr id="15" name="グループ化 14"/>
          <p:cNvGrpSpPr/>
          <p:nvPr/>
        </p:nvGrpSpPr>
        <p:grpSpPr>
          <a:xfrm>
            <a:off x="2727434" y="1213944"/>
            <a:ext cx="6290442" cy="1277007"/>
            <a:chOff x="2727434" y="1213944"/>
            <a:chExt cx="6290442" cy="1277007"/>
          </a:xfrm>
        </p:grpSpPr>
        <p:sp>
          <p:nvSpPr>
            <p:cNvPr id="10" name="正方形/長方形 9"/>
            <p:cNvSpPr/>
            <p:nvPr/>
          </p:nvSpPr>
          <p:spPr>
            <a:xfrm>
              <a:off x="2727434" y="1213944"/>
              <a:ext cx="6290442" cy="127700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2948149" y="1371598"/>
              <a:ext cx="6006663" cy="1015663"/>
            </a:xfrm>
            <a:prstGeom prst="rect">
              <a:avLst/>
            </a:prstGeom>
            <a:noFill/>
          </p:spPr>
          <p:txBody>
            <a:bodyPr wrap="square" rtlCol="0">
              <a:spAutoFit/>
            </a:bodyPr>
            <a:lstStyle/>
            <a:p>
              <a:r>
                <a:rPr lang="ja-JP" altLang="en-US" sz="2000" dirty="0" smtClean="0"/>
                <a:t>授業が終わった後に床をモップで掃除する。</a:t>
              </a:r>
              <a:endParaRPr lang="en-US" altLang="ja-JP" sz="2000" dirty="0" smtClean="0"/>
            </a:p>
            <a:p>
              <a:r>
                <a:rPr kumimoji="1" lang="ja-JP" altLang="en-US" sz="2000" dirty="0" smtClean="0"/>
                <a:t>⇒モップを</a:t>
              </a:r>
              <a:r>
                <a:rPr kumimoji="1" lang="en-US" altLang="ja-JP" sz="2000" dirty="0" smtClean="0"/>
                <a:t>MIRS</a:t>
              </a:r>
              <a:r>
                <a:rPr kumimoji="1" lang="ja-JP" altLang="en-US" sz="2000" dirty="0" smtClean="0"/>
                <a:t>にセットするだけで体育館全体を掃除</a:t>
              </a:r>
              <a:endParaRPr kumimoji="1" lang="en-US" altLang="ja-JP" sz="2000" dirty="0" smtClean="0"/>
            </a:p>
            <a:p>
              <a:r>
                <a:rPr lang="ja-JP" altLang="en-US" sz="2000" dirty="0"/>
                <a:t> </a:t>
              </a:r>
              <a:r>
                <a:rPr lang="ja-JP" altLang="en-US" sz="2000" dirty="0" smtClean="0"/>
                <a:t>   </a:t>
              </a:r>
              <a:r>
                <a:rPr kumimoji="1" lang="ja-JP" altLang="en-US" sz="2000" dirty="0" smtClean="0"/>
                <a:t>する</a:t>
              </a:r>
              <a:r>
                <a:rPr lang="ja-JP" altLang="en-US" sz="2000" dirty="0"/>
                <a:t>。</a:t>
              </a:r>
              <a:endParaRPr lang="en-US" altLang="ja-JP" sz="2000" dirty="0" smtClean="0"/>
            </a:p>
          </p:txBody>
        </p:sp>
      </p:grpSp>
      <p:grpSp>
        <p:nvGrpSpPr>
          <p:cNvPr id="14" name="グループ化 13"/>
          <p:cNvGrpSpPr/>
          <p:nvPr/>
        </p:nvGrpSpPr>
        <p:grpSpPr>
          <a:xfrm>
            <a:off x="2711669" y="2790497"/>
            <a:ext cx="6227379" cy="1529255"/>
            <a:chOff x="2711669" y="2790497"/>
            <a:chExt cx="6227379" cy="1529255"/>
          </a:xfrm>
        </p:grpSpPr>
        <p:sp>
          <p:nvSpPr>
            <p:cNvPr id="13" name="正方形/長方形 12"/>
            <p:cNvSpPr/>
            <p:nvPr/>
          </p:nvSpPr>
          <p:spPr>
            <a:xfrm>
              <a:off x="2711669" y="2790497"/>
              <a:ext cx="6227379" cy="1529255"/>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2932387" y="2963917"/>
              <a:ext cx="5880538" cy="1323439"/>
            </a:xfrm>
            <a:prstGeom prst="rect">
              <a:avLst/>
            </a:prstGeom>
            <a:noFill/>
          </p:spPr>
          <p:txBody>
            <a:bodyPr wrap="square" rtlCol="0">
              <a:spAutoFit/>
            </a:bodyPr>
            <a:lstStyle/>
            <a:p>
              <a:r>
                <a:rPr kumimoji="1" lang="ja-JP" altLang="en-US" sz="2000" dirty="0" smtClean="0"/>
                <a:t>授業またはイベント時に使うコーンを配置</a:t>
              </a:r>
              <a:r>
                <a:rPr lang="ja-JP" altLang="en-US" sz="2000" dirty="0" smtClean="0"/>
                <a:t>し</a:t>
              </a:r>
              <a:r>
                <a:rPr lang="ja-JP" altLang="en-US" sz="2000" dirty="0"/>
                <a:t>、</a:t>
              </a:r>
              <a:r>
                <a:rPr kumimoji="1" lang="ja-JP" altLang="en-US" sz="2000" dirty="0" smtClean="0"/>
                <a:t>必要に応じてテープで</a:t>
              </a:r>
              <a:r>
                <a:rPr lang="ja-JP" altLang="en-US" sz="2000" dirty="0" smtClean="0"/>
                <a:t>スペースを</a:t>
              </a:r>
              <a:r>
                <a:rPr kumimoji="1" lang="ja-JP" altLang="en-US" sz="2000" dirty="0" smtClean="0"/>
                <a:t>作る作業もする。</a:t>
              </a:r>
              <a:endParaRPr kumimoji="1" lang="en-US" altLang="ja-JP" sz="2000" dirty="0" smtClean="0"/>
            </a:p>
            <a:p>
              <a:r>
                <a:rPr kumimoji="1" lang="ja-JP" altLang="en-US" sz="2000" dirty="0" smtClean="0"/>
                <a:t>⇒いくつか図面を用意し、それにそって自動で移動　</a:t>
              </a:r>
              <a:endParaRPr kumimoji="1" lang="en-US" altLang="ja-JP" sz="2000" dirty="0" smtClean="0"/>
            </a:p>
            <a:p>
              <a:r>
                <a:rPr lang="en-US" altLang="ja-JP" sz="2000" dirty="0"/>
                <a:t> </a:t>
              </a:r>
              <a:r>
                <a:rPr lang="en-US" altLang="ja-JP" sz="2000" dirty="0" smtClean="0"/>
                <a:t>  </a:t>
              </a:r>
              <a:r>
                <a:rPr kumimoji="1" lang="ja-JP" altLang="en-US" sz="2000" dirty="0" smtClean="0"/>
                <a:t>する。</a:t>
              </a:r>
              <a:endParaRPr kumimoji="1" lang="en-US" altLang="ja-JP" sz="2000" dirty="0" smtClean="0"/>
            </a:p>
          </p:txBody>
        </p:sp>
      </p:grpSp>
      <p:sp>
        <p:nvSpPr>
          <p:cNvPr id="11" name="横巻き 10"/>
          <p:cNvSpPr/>
          <p:nvPr/>
        </p:nvSpPr>
        <p:spPr>
          <a:xfrm>
            <a:off x="630620" y="4556236"/>
            <a:ext cx="7945820" cy="2175640"/>
          </a:xfrm>
          <a:prstGeom prst="horizontalScroll">
            <a:avLst>
              <a:gd name="adj" fmla="val 9741"/>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100" b="1" dirty="0" smtClean="0">
                <a:solidFill>
                  <a:schemeClr val="tx1"/>
                </a:solidFill>
              </a:rPr>
              <a:t>　・アプリケーション開発</a:t>
            </a:r>
            <a:endParaRPr lang="en-US" altLang="ja-JP" sz="2100" b="1" dirty="0">
              <a:solidFill>
                <a:schemeClr val="tx1"/>
              </a:solidFill>
            </a:endParaRPr>
          </a:p>
          <a:p>
            <a:r>
              <a:rPr lang="ja-JP" altLang="en-US" dirty="0" smtClean="0">
                <a:solidFill>
                  <a:schemeClr val="tx1"/>
                </a:solidFill>
              </a:rPr>
              <a:t>　　　使用者が指定</a:t>
            </a:r>
            <a:r>
              <a:rPr kumimoji="1" lang="ja-JP" altLang="en-US" dirty="0" smtClean="0">
                <a:solidFill>
                  <a:schemeClr val="tx1"/>
                </a:solidFill>
              </a:rPr>
              <a:t>したコースにそって、</a:t>
            </a:r>
            <a:r>
              <a:rPr kumimoji="1" lang="en-US" altLang="ja-JP" dirty="0" smtClean="0">
                <a:solidFill>
                  <a:schemeClr val="tx1"/>
                </a:solidFill>
              </a:rPr>
              <a:t>MIRS</a:t>
            </a:r>
            <a:r>
              <a:rPr kumimoji="1" lang="ja-JP" altLang="en-US" dirty="0" smtClean="0">
                <a:solidFill>
                  <a:schemeClr val="tx1"/>
                </a:solidFill>
              </a:rPr>
              <a:t>が走行できるようにする</a:t>
            </a:r>
            <a:r>
              <a:rPr kumimoji="1" lang="ja-JP" altLang="en-US" sz="2000" dirty="0" smtClean="0">
                <a:solidFill>
                  <a:schemeClr val="tx1"/>
                </a:solidFill>
              </a:rPr>
              <a:t>。</a:t>
            </a:r>
            <a:endParaRPr kumimoji="1" lang="en-US" altLang="ja-JP" sz="2000" dirty="0" smtClean="0">
              <a:solidFill>
                <a:schemeClr val="tx1"/>
              </a:solidFill>
            </a:endParaRPr>
          </a:p>
          <a:p>
            <a:r>
              <a:rPr lang="ja-JP" altLang="en-US" sz="2100" b="1" dirty="0" smtClean="0">
                <a:solidFill>
                  <a:schemeClr val="tx1"/>
                </a:solidFill>
              </a:rPr>
              <a:t>　・走行精度の向上</a:t>
            </a:r>
            <a:endParaRPr lang="en-US" altLang="ja-JP" sz="2100" b="1" dirty="0">
              <a:solidFill>
                <a:schemeClr val="tx1"/>
              </a:solidFill>
            </a:endParaRPr>
          </a:p>
          <a:p>
            <a:r>
              <a:rPr lang="ja-JP" altLang="en-US" sz="2100" b="1" dirty="0" smtClean="0">
                <a:solidFill>
                  <a:schemeClr val="tx1"/>
                </a:solidFill>
              </a:rPr>
              <a:t>　・テープを床に貼る機構の開発</a:t>
            </a:r>
            <a:endParaRPr kumimoji="1" lang="en-US" altLang="ja-JP" sz="2100" b="1" dirty="0" smtClean="0">
              <a:solidFill>
                <a:schemeClr val="tx1"/>
              </a:solidFill>
            </a:endParaRPr>
          </a:p>
        </p:txBody>
      </p:sp>
      <p:sp>
        <p:nvSpPr>
          <p:cNvPr id="12" name="テキスト プレースホルダー 1"/>
          <p:cNvSpPr>
            <a:spLocks noGrp="1"/>
          </p:cNvSpPr>
          <p:nvPr>
            <p:ph type="body" idx="1"/>
          </p:nvPr>
        </p:nvSpPr>
        <p:spPr>
          <a:xfrm>
            <a:off x="679590" y="609601"/>
            <a:ext cx="7739196" cy="557048"/>
          </a:xfrm>
        </p:spPr>
        <p:txBody>
          <a:bodyPr/>
          <a:lstStyle/>
          <a:p>
            <a:pPr marL="54861" indent="0">
              <a:buNone/>
            </a:pPr>
            <a:r>
              <a:rPr lang="en-US" altLang="ja-JP" dirty="0"/>
              <a:t>b</a:t>
            </a:r>
            <a:r>
              <a:rPr kumimoji="1" lang="en-US" altLang="ja-JP" dirty="0" smtClean="0"/>
              <a:t>) </a:t>
            </a:r>
            <a:r>
              <a:rPr lang="ja-JP" altLang="en-US" b="1" dirty="0" smtClean="0"/>
              <a:t>システム提案</a:t>
            </a:r>
            <a:endParaRPr kumimoji="1" lang="ja-JP" altLang="en-US" b="1" dirty="0"/>
          </a:p>
        </p:txBody>
      </p:sp>
      <p:sp>
        <p:nvSpPr>
          <p:cNvPr id="17" name="右矢印 16"/>
          <p:cNvSpPr/>
          <p:nvPr/>
        </p:nvSpPr>
        <p:spPr>
          <a:xfrm>
            <a:off x="2349062" y="1608083"/>
            <a:ext cx="520262" cy="5202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2296511" y="3021724"/>
            <a:ext cx="520262" cy="110884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576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43842" y="1251896"/>
            <a:ext cx="8340179" cy="5504504"/>
          </a:xfrm>
          <a:prstGeom prst="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cxnSp>
        <p:nvCxnSpPr>
          <p:cNvPr id="79" name="直線コネクタ 78"/>
          <p:cNvCxnSpPr/>
          <p:nvPr/>
        </p:nvCxnSpPr>
        <p:spPr>
          <a:xfrm>
            <a:off x="1308100" y="2292350"/>
            <a:ext cx="4603969" cy="18614"/>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sp>
        <p:nvSpPr>
          <p:cNvPr id="4" name="タイトル 2"/>
          <p:cNvSpPr txBox="1">
            <a:spLocks/>
          </p:cNvSpPr>
          <p:nvPr/>
        </p:nvSpPr>
        <p:spPr>
          <a:xfrm>
            <a:off x="0" y="0"/>
            <a:ext cx="7131952" cy="653106"/>
          </a:xfrm>
          <a:prstGeom prst="rect">
            <a:avLst/>
          </a:prstGeom>
          <a:noFill/>
          <a:ln>
            <a:noFill/>
          </a:ln>
        </p:spPr>
        <p:txBody>
          <a:bodyPr spcFirstLastPara="1" wrap="square" lIns="104300" tIns="52150" rIns="104300" bIns="52150" anchor="ctr"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420"/>
              <a:buFont typeface="Arial"/>
              <a:buNone/>
              <a:defRPr kumimoji="1" sz="3420" b="1"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kumimoji="1" sz="1800" b="0" i="0" u="none" strike="noStrike" cap="none">
                <a:solidFill>
                  <a:srgbClr val="000000"/>
                </a:solidFill>
                <a:latin typeface="Arial"/>
                <a:ea typeface="Arial"/>
                <a:cs typeface="Arial"/>
                <a:sym typeface="Arial"/>
              </a:defRPr>
            </a:lvl9pPr>
          </a:lstStyle>
          <a:p>
            <a:r>
              <a:rPr lang="en-US" altLang="ja-JP" sz="4000" kern="0" dirty="0" smtClean="0"/>
              <a:t>2.</a:t>
            </a:r>
            <a:r>
              <a:rPr lang="ja-JP" altLang="en-US" sz="3600" b="0" kern="0" dirty="0" smtClean="0"/>
              <a:t>アイデア</a:t>
            </a:r>
            <a:endParaRPr lang="ja-JP" altLang="en-US" kern="0" dirty="0"/>
          </a:p>
        </p:txBody>
      </p:sp>
      <p:sp>
        <p:nvSpPr>
          <p:cNvPr id="5" name="テキスト プレースホルダー 1"/>
          <p:cNvSpPr>
            <a:spLocks noGrp="1"/>
          </p:cNvSpPr>
          <p:nvPr>
            <p:ph type="body" idx="1"/>
          </p:nvPr>
        </p:nvSpPr>
        <p:spPr>
          <a:xfrm>
            <a:off x="679590" y="609601"/>
            <a:ext cx="7739196" cy="557048"/>
          </a:xfrm>
        </p:spPr>
        <p:txBody>
          <a:bodyPr/>
          <a:lstStyle/>
          <a:p>
            <a:pPr marL="54861" indent="0">
              <a:buNone/>
            </a:pPr>
            <a:r>
              <a:rPr kumimoji="1" lang="en-US" altLang="ja-JP" dirty="0" smtClean="0"/>
              <a:t>c) </a:t>
            </a:r>
            <a:r>
              <a:rPr lang="ja-JP" altLang="en-US" b="1" dirty="0" smtClean="0"/>
              <a:t>完成予想図  　　</a:t>
            </a:r>
            <a:r>
              <a:rPr lang="ja-JP" altLang="en-US" sz="2000" b="1" dirty="0" smtClean="0"/>
              <a:t>例</a:t>
            </a:r>
            <a:r>
              <a:rPr lang="en-US" altLang="ja-JP" sz="2000" b="1" dirty="0" smtClean="0"/>
              <a:t>:</a:t>
            </a:r>
            <a:r>
              <a:rPr lang="ja-JP" altLang="en-US" sz="2000" b="1" dirty="0" smtClean="0"/>
              <a:t>バレーボールコートの作成</a:t>
            </a:r>
            <a:endParaRPr kumimoji="1" lang="ja-JP" altLang="en-US" sz="2000" b="1" dirty="0"/>
          </a:p>
        </p:txBody>
      </p:sp>
      <p:cxnSp>
        <p:nvCxnSpPr>
          <p:cNvPr id="19" name="直線コネクタ 18"/>
          <p:cNvCxnSpPr/>
          <p:nvPr/>
        </p:nvCxnSpPr>
        <p:spPr>
          <a:xfrm>
            <a:off x="4697811" y="2298169"/>
            <a:ext cx="0" cy="3657349"/>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21" name="直線コネクタ 20"/>
          <p:cNvCxnSpPr/>
          <p:nvPr/>
        </p:nvCxnSpPr>
        <p:spPr>
          <a:xfrm flipH="1">
            <a:off x="3502287" y="2315687"/>
            <a:ext cx="0" cy="3649305"/>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22" name="直線コネクタ 21"/>
          <p:cNvCxnSpPr/>
          <p:nvPr/>
        </p:nvCxnSpPr>
        <p:spPr>
          <a:xfrm flipH="1">
            <a:off x="5926673" y="2330827"/>
            <a:ext cx="1" cy="3657599"/>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34" name="直線コネクタ 33"/>
          <p:cNvCxnSpPr/>
          <p:nvPr/>
        </p:nvCxnSpPr>
        <p:spPr>
          <a:xfrm flipH="1">
            <a:off x="3501609" y="1839036"/>
            <a:ext cx="0" cy="46800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5920641" y="1865071"/>
            <a:ext cx="0" cy="46800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3504149" y="6057342"/>
            <a:ext cx="0" cy="43200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5930484" y="6055754"/>
            <a:ext cx="0" cy="432000"/>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4695825" y="1998993"/>
            <a:ext cx="2124" cy="325107"/>
          </a:xfrm>
          <a:prstGeom prst="line">
            <a:avLst/>
          </a:prstGeom>
          <a:ln w="317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4700852" y="5923293"/>
            <a:ext cx="0" cy="289560"/>
          </a:xfrm>
          <a:prstGeom prst="line">
            <a:avLst/>
          </a:prstGeom>
          <a:ln w="317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55" name="フローチャート: 結合子 54"/>
          <p:cNvSpPr/>
          <p:nvPr/>
        </p:nvSpPr>
        <p:spPr>
          <a:xfrm>
            <a:off x="4646404" y="1981923"/>
            <a:ext cx="108000" cy="108000"/>
          </a:xfrm>
          <a:prstGeom prst="flowChartConnector">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ローチャート: 結合子 55"/>
          <p:cNvSpPr/>
          <p:nvPr/>
        </p:nvSpPr>
        <p:spPr>
          <a:xfrm>
            <a:off x="4648419" y="6198883"/>
            <a:ext cx="108000" cy="108000"/>
          </a:xfrm>
          <a:prstGeom prst="flowChartConnector">
            <a:avLst/>
          </a:prstGeom>
          <a:solidFill>
            <a:schemeClr val="bg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p:cNvCxnSpPr/>
          <p:nvPr/>
        </p:nvCxnSpPr>
        <p:spPr>
          <a:xfrm>
            <a:off x="1111469" y="2316765"/>
            <a:ext cx="108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a:off x="1130519" y="5964840"/>
            <a:ext cx="108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cxnSp>
        <p:nvCxnSpPr>
          <p:cNvPr id="62" name="直線コネクタ 61"/>
          <p:cNvCxnSpPr/>
          <p:nvPr/>
        </p:nvCxnSpPr>
        <p:spPr>
          <a:xfrm>
            <a:off x="8213944" y="2329465"/>
            <a:ext cx="108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cxnSp>
        <p:nvCxnSpPr>
          <p:cNvPr id="63" name="直線コネクタ 62"/>
          <p:cNvCxnSpPr/>
          <p:nvPr/>
        </p:nvCxnSpPr>
        <p:spPr>
          <a:xfrm>
            <a:off x="8207594" y="5971190"/>
            <a:ext cx="108000" cy="0"/>
          </a:xfrm>
          <a:prstGeom prst="line">
            <a:avLst/>
          </a:prstGeom>
          <a:ln w="31750">
            <a:solidFill>
              <a:schemeClr val="bg1"/>
            </a:solidFill>
          </a:ln>
        </p:spPr>
        <p:style>
          <a:lnRef idx="3">
            <a:schemeClr val="dk1"/>
          </a:lnRef>
          <a:fillRef idx="0">
            <a:schemeClr val="dk1"/>
          </a:fillRef>
          <a:effectRef idx="2">
            <a:schemeClr val="dk1"/>
          </a:effectRef>
          <a:fontRef idx="minor">
            <a:schemeClr val="tx1"/>
          </a:fontRef>
        </p:style>
      </p:cxnSp>
      <p:grpSp>
        <p:nvGrpSpPr>
          <p:cNvPr id="68" name="グループ化 67"/>
          <p:cNvGrpSpPr/>
          <p:nvPr/>
        </p:nvGrpSpPr>
        <p:grpSpPr>
          <a:xfrm>
            <a:off x="7317827" y="1336126"/>
            <a:ext cx="1450430" cy="461665"/>
            <a:chOff x="7394027" y="1450426"/>
            <a:chExt cx="1450430" cy="461665"/>
          </a:xfrm>
        </p:grpSpPr>
        <p:sp>
          <p:nvSpPr>
            <p:cNvPr id="65" name="フローチャート: 結合子 64"/>
            <p:cNvSpPr/>
            <p:nvPr/>
          </p:nvSpPr>
          <p:spPr>
            <a:xfrm>
              <a:off x="7394027" y="1497722"/>
              <a:ext cx="367905" cy="367905"/>
            </a:xfrm>
            <a:prstGeom prst="flowChartConnector">
              <a:avLst/>
            </a:prstGeom>
            <a:solidFill>
              <a:srgbClr val="0070C0"/>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smtClean="0"/>
                <a:t>M</a:t>
              </a:r>
              <a:endParaRPr kumimoji="1" lang="ja-JP" altLang="en-US" dirty="0"/>
            </a:p>
          </p:txBody>
        </p:sp>
        <p:sp>
          <p:nvSpPr>
            <p:cNvPr id="67" name="テキスト ボックス 66"/>
            <p:cNvSpPr txBox="1"/>
            <p:nvPr/>
          </p:nvSpPr>
          <p:spPr>
            <a:xfrm>
              <a:off x="7725105" y="1450426"/>
              <a:ext cx="1119352" cy="461665"/>
            </a:xfrm>
            <a:prstGeom prst="rect">
              <a:avLst/>
            </a:prstGeom>
            <a:noFill/>
          </p:spPr>
          <p:txBody>
            <a:bodyPr wrap="square" rtlCol="0">
              <a:spAutoFit/>
            </a:bodyPr>
            <a:lstStyle/>
            <a:p>
              <a:r>
                <a:rPr lang="en-US" altLang="ja-JP" sz="2400" b="1" dirty="0" smtClean="0"/>
                <a:t>:</a:t>
              </a:r>
              <a:r>
                <a:rPr lang="en-US" altLang="ja-JP" sz="2400" dirty="0" smtClean="0"/>
                <a:t>MIRS</a:t>
              </a:r>
              <a:endParaRPr kumimoji="1" lang="ja-JP" altLang="en-US" sz="2400" dirty="0"/>
            </a:p>
          </p:txBody>
        </p:sp>
      </p:grpSp>
      <p:cxnSp>
        <p:nvCxnSpPr>
          <p:cNvPr id="70" name="直線コネクタ 69"/>
          <p:cNvCxnSpPr/>
          <p:nvPr/>
        </p:nvCxnSpPr>
        <p:spPr>
          <a:xfrm>
            <a:off x="4625428" y="2323662"/>
            <a:ext cx="3528000" cy="0"/>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73" name="直線コネクタ 72"/>
          <p:cNvCxnSpPr/>
          <p:nvPr/>
        </p:nvCxnSpPr>
        <p:spPr>
          <a:xfrm>
            <a:off x="8153922" y="2301134"/>
            <a:ext cx="0" cy="3690000"/>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75" name="直線コネクタ 74"/>
          <p:cNvCxnSpPr/>
          <p:nvPr/>
        </p:nvCxnSpPr>
        <p:spPr>
          <a:xfrm>
            <a:off x="1317459" y="5972175"/>
            <a:ext cx="6840000" cy="0"/>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cxnSp>
        <p:nvCxnSpPr>
          <p:cNvPr id="77" name="直線コネクタ 76"/>
          <p:cNvCxnSpPr/>
          <p:nvPr/>
        </p:nvCxnSpPr>
        <p:spPr>
          <a:xfrm flipH="1">
            <a:off x="1323975" y="2313545"/>
            <a:ext cx="4891" cy="3677680"/>
          </a:xfrm>
          <a:prstGeom prst="line">
            <a:avLst/>
          </a:prstGeom>
          <a:ln w="31750">
            <a:solidFill>
              <a:schemeClr val="bg1"/>
            </a:solidFill>
          </a:ln>
        </p:spPr>
        <p:style>
          <a:lnRef idx="2">
            <a:schemeClr val="dk1"/>
          </a:lnRef>
          <a:fillRef idx="0">
            <a:schemeClr val="dk1"/>
          </a:fillRef>
          <a:effectRef idx="1">
            <a:schemeClr val="dk1"/>
          </a:effectRef>
          <a:fontRef idx="minor">
            <a:schemeClr val="tx1"/>
          </a:fontRef>
        </p:style>
      </p:cxnSp>
      <p:sp>
        <p:nvSpPr>
          <p:cNvPr id="64" name="フローチャート: 結合子 63"/>
          <p:cNvSpPr/>
          <p:nvPr/>
        </p:nvSpPr>
        <p:spPr>
          <a:xfrm>
            <a:off x="4324890" y="1948138"/>
            <a:ext cx="720000" cy="720000"/>
          </a:xfrm>
          <a:prstGeom prst="flowChartConnector">
            <a:avLst/>
          </a:prstGeom>
          <a:solidFill>
            <a:srgbClr val="0070C0"/>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dirty="0" smtClean="0">
                <a:ln w="0"/>
                <a:solidFill>
                  <a:schemeClr val="tx1"/>
                </a:solidFill>
                <a:effectLst>
                  <a:outerShdw blurRad="38100" dist="19050" dir="2700000" algn="tl" rotWithShape="0">
                    <a:schemeClr val="dk1">
                      <a:alpha val="40000"/>
                    </a:schemeClr>
                  </a:outerShdw>
                </a:effectLst>
              </a:rPr>
              <a:t>M</a:t>
            </a:r>
            <a:endParaRPr kumimoji="1" lang="ja-JP" altLang="en-US" sz="3200" dirty="0">
              <a:ln w="0"/>
              <a:solidFill>
                <a:schemeClr val="tx1"/>
              </a:solidFill>
              <a:effectLst>
                <a:outerShdw blurRad="38100" dist="19050" dir="2700000" algn="tl" rotWithShape="0">
                  <a:schemeClr val="dk1">
                    <a:alpha val="40000"/>
                  </a:schemeClr>
                </a:outerShdw>
              </a:effectLst>
            </a:endParaRPr>
          </a:p>
        </p:txBody>
      </p:sp>
      <p:sp>
        <p:nvSpPr>
          <p:cNvPr id="29" name="フローチャート: 結合子 28"/>
          <p:cNvSpPr/>
          <p:nvPr/>
        </p:nvSpPr>
        <p:spPr>
          <a:xfrm>
            <a:off x="3325366" y="1462351"/>
            <a:ext cx="2772000" cy="2772000"/>
          </a:xfrm>
          <a:prstGeom prst="flowChartConnector">
            <a:avLst/>
          </a:prstGeom>
          <a:solidFill>
            <a:srgbClr val="0070C0"/>
          </a:solidFill>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1500" dirty="0" smtClean="0"/>
              <a:t>M</a:t>
            </a:r>
            <a:endParaRPr kumimoji="1" lang="ja-JP" altLang="en-US" sz="11500" dirty="0"/>
          </a:p>
        </p:txBody>
      </p:sp>
      <p:sp>
        <p:nvSpPr>
          <p:cNvPr id="2" name="上矢印 1"/>
          <p:cNvSpPr/>
          <p:nvPr/>
        </p:nvSpPr>
        <p:spPr>
          <a:xfrm>
            <a:off x="3616403" y="3765595"/>
            <a:ext cx="2229492" cy="2072532"/>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095980" y="5689611"/>
            <a:ext cx="3230771" cy="820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指令</a:t>
            </a:r>
            <a:endParaRPr kumimoji="1" lang="ja-JP" altLang="en-US" sz="3200" dirty="0"/>
          </a:p>
        </p:txBody>
      </p:sp>
    </p:spTree>
    <p:extLst>
      <p:ext uri="{BB962C8B-B14F-4D97-AF65-F5344CB8AC3E}">
        <p14:creationId xmlns:p14="http://schemas.microsoft.com/office/powerpoint/2010/main" val="24465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800"/>
                                        <p:tgtEl>
                                          <p:spTgt spid="2"/>
                                        </p:tgtEl>
                                      </p:cBhvr>
                                    </p:animEffect>
                                  </p:childTnLst>
                                </p:cTn>
                              </p:par>
                            </p:childTnLst>
                          </p:cTn>
                        </p:par>
                        <p:par>
                          <p:cTn id="12" fill="hold">
                            <p:stCondLst>
                              <p:cond delay="1500"/>
                            </p:stCondLst>
                            <p:childTnLst>
                              <p:par>
                                <p:cTn id="13" presetID="1" presetClass="exit" presetSubtype="0" fill="hold" grpId="1" nodeType="afterEffect">
                                  <p:stCondLst>
                                    <p:cond delay="60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grpId="1" nodeType="withEffect">
                                  <p:stCondLst>
                                    <p:cond delay="60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600"/>
                                  </p:stCondLst>
                                  <p:childTnLst>
                                    <p:set>
                                      <p:cBhvr>
                                        <p:cTn id="18" dur="1" fill="hold">
                                          <p:stCondLst>
                                            <p:cond delay="0"/>
                                          </p:stCondLst>
                                        </p:cTn>
                                        <p:tgtEl>
                                          <p:spTgt spid="29"/>
                                        </p:tgtEl>
                                        <p:attrNameLst>
                                          <p:attrName>style.visibility</p:attrName>
                                        </p:attrNameLst>
                                      </p:cBhvr>
                                      <p:to>
                                        <p:strVal val="hidden"/>
                                      </p:to>
                                    </p:set>
                                  </p:childTnLst>
                                </p:cTn>
                              </p:par>
                            </p:childTnLst>
                          </p:cTn>
                        </p:par>
                        <p:par>
                          <p:cTn id="19" fill="hold">
                            <p:stCondLst>
                              <p:cond delay="2100"/>
                            </p:stCondLst>
                            <p:childTnLst>
                              <p:par>
                                <p:cTn id="20" presetID="42" presetClass="path" presetSubtype="0" accel="50000" decel="50000" fill="hold" grpId="17" nodeType="afterEffect">
                                  <p:stCondLst>
                                    <p:cond delay="0"/>
                                  </p:stCondLst>
                                  <p:childTnLst>
                                    <p:animMotion origin="layout" path="M -0.40313 -0.0824 L 3.61111E-6 -4.07407E-6 " pathEditMode="relative" rAng="0" ptsTypes="AA">
                                      <p:cBhvr>
                                        <p:cTn id="21" dur="2000" fill="hold"/>
                                        <p:tgtEl>
                                          <p:spTgt spid="64"/>
                                        </p:tgtEl>
                                        <p:attrNameLst>
                                          <p:attrName>ppt_x</p:attrName>
                                          <p:attrName>ppt_y</p:attrName>
                                        </p:attrNameLst>
                                      </p:cBhvr>
                                      <p:rCtr x="20156" y="4120"/>
                                    </p:animMotion>
                                  </p:childTnLst>
                                </p:cTn>
                              </p:par>
                            </p:childTnLst>
                          </p:cTn>
                        </p:par>
                        <p:par>
                          <p:cTn id="22" fill="hold">
                            <p:stCondLst>
                              <p:cond delay="4100"/>
                            </p:stCondLst>
                            <p:childTnLst>
                              <p:par>
                                <p:cTn id="23" presetID="22" presetClass="entr" presetSubtype="8"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1300"/>
                                        <p:tgtEl>
                                          <p:spTgt spid="70"/>
                                        </p:tgtEl>
                                      </p:cBhvr>
                                    </p:animEffect>
                                  </p:childTnLst>
                                </p:cTn>
                              </p:par>
                              <p:par>
                                <p:cTn id="26" presetID="63" presetClass="path" presetSubtype="0" accel="50000" decel="50000" fill="hold" grpId="0" nodeType="withEffect">
                                  <p:stCondLst>
                                    <p:cond delay="0"/>
                                  </p:stCondLst>
                                  <p:childTnLst>
                                    <p:animMotion origin="layout" path="M 0.00226 0.00324 L 0.37969 0.00555 " pathEditMode="fixed" rAng="0" ptsTypes="AA">
                                      <p:cBhvr>
                                        <p:cTn id="27" dur="1300" fill="hold"/>
                                        <p:tgtEl>
                                          <p:spTgt spid="64"/>
                                        </p:tgtEl>
                                        <p:attrNameLst>
                                          <p:attrName>ppt_x</p:attrName>
                                          <p:attrName>ppt_y</p:attrName>
                                        </p:attrNameLst>
                                      </p:cBhvr>
                                      <p:rCtr x="18872" y="116"/>
                                    </p:animMotion>
                                  </p:childTnLst>
                                </p:cTn>
                              </p:par>
                              <p:par>
                                <p:cTn id="28" presetID="1" presetClass="entr" presetSubtype="0" fill="hold" nodeType="withEffect">
                                  <p:stCondLst>
                                    <p:cond delay="1300"/>
                                  </p:stCondLst>
                                  <p:childTnLst>
                                    <p:set>
                                      <p:cBhvr>
                                        <p:cTn id="29" dur="1" fill="hold">
                                          <p:stCondLst>
                                            <p:cond delay="0"/>
                                          </p:stCondLst>
                                        </p:cTn>
                                        <p:tgtEl>
                                          <p:spTgt spid="62"/>
                                        </p:tgtEl>
                                        <p:attrNameLst>
                                          <p:attrName>style.visibility</p:attrName>
                                        </p:attrNameLst>
                                      </p:cBhvr>
                                      <p:to>
                                        <p:strVal val="visible"/>
                                      </p:to>
                                    </p:set>
                                  </p:childTnLst>
                                </p:cTn>
                              </p:par>
                            </p:childTnLst>
                          </p:cTn>
                        </p:par>
                        <p:par>
                          <p:cTn id="30" fill="hold">
                            <p:stCondLst>
                              <p:cond delay="5400"/>
                            </p:stCondLst>
                            <p:childTnLst>
                              <p:par>
                                <p:cTn id="31" presetID="22" presetClass="entr" presetSubtype="1" fill="hold" nodeType="after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wipe(up)">
                                      <p:cBhvr>
                                        <p:cTn id="33" dur="1300"/>
                                        <p:tgtEl>
                                          <p:spTgt spid="73"/>
                                        </p:tgtEl>
                                      </p:cBhvr>
                                    </p:animEffect>
                                  </p:childTnLst>
                                </p:cTn>
                              </p:par>
                              <p:par>
                                <p:cTn id="34" presetID="42" presetClass="path" presetSubtype="0" accel="50000" decel="50000" fill="hold" grpId="1" nodeType="withEffect">
                                  <p:stCondLst>
                                    <p:cond delay="0"/>
                                  </p:stCondLst>
                                  <p:childTnLst>
                                    <p:animMotion origin="layout" path="M 0.37969 0.00555 L 0.37969 0.53426 " pathEditMode="fixed" rAng="0" ptsTypes="AA">
                                      <p:cBhvr>
                                        <p:cTn id="35" dur="1300" fill="hold"/>
                                        <p:tgtEl>
                                          <p:spTgt spid="64"/>
                                        </p:tgtEl>
                                        <p:attrNameLst>
                                          <p:attrName>ppt_x</p:attrName>
                                          <p:attrName>ppt_y</p:attrName>
                                        </p:attrNameLst>
                                      </p:cBhvr>
                                      <p:rCtr x="0" y="26435"/>
                                    </p:animMotion>
                                  </p:childTnLst>
                                </p:cTn>
                              </p:par>
                              <p:par>
                                <p:cTn id="36" presetID="1" presetClass="entr" presetSubtype="0" fill="hold" nodeType="withEffect">
                                  <p:stCondLst>
                                    <p:cond delay="1300"/>
                                  </p:stCondLst>
                                  <p:childTnLst>
                                    <p:set>
                                      <p:cBhvr>
                                        <p:cTn id="37" dur="1" fill="hold">
                                          <p:stCondLst>
                                            <p:cond delay="0"/>
                                          </p:stCondLst>
                                        </p:cTn>
                                        <p:tgtEl>
                                          <p:spTgt spid="63"/>
                                        </p:tgtEl>
                                        <p:attrNameLst>
                                          <p:attrName>style.visibility</p:attrName>
                                        </p:attrNameLst>
                                      </p:cBhvr>
                                      <p:to>
                                        <p:strVal val="visible"/>
                                      </p:to>
                                    </p:set>
                                  </p:childTnLst>
                                </p:cTn>
                              </p:par>
                            </p:childTnLst>
                          </p:cTn>
                        </p:par>
                        <p:par>
                          <p:cTn id="38" fill="hold">
                            <p:stCondLst>
                              <p:cond delay="6700"/>
                            </p:stCondLst>
                            <p:childTnLst>
                              <p:par>
                                <p:cTn id="39" presetID="22" presetClass="entr" presetSubtype="2"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wipe(right)">
                                      <p:cBhvr>
                                        <p:cTn id="41" dur="1400"/>
                                        <p:tgtEl>
                                          <p:spTgt spid="75"/>
                                        </p:tgtEl>
                                      </p:cBhvr>
                                    </p:animEffect>
                                  </p:childTnLst>
                                </p:cTn>
                              </p:par>
                              <p:par>
                                <p:cTn id="42" presetID="35" presetClass="path" presetSubtype="0" accel="50000" decel="50000" fill="hold" grpId="2" nodeType="withEffect">
                                  <p:stCondLst>
                                    <p:cond delay="0"/>
                                  </p:stCondLst>
                                  <p:childTnLst>
                                    <p:animMotion origin="layout" path="M 0.37969 0.53426 L -0.36857 0.53426 " pathEditMode="fixed" rAng="0" ptsTypes="AA">
                                      <p:cBhvr>
                                        <p:cTn id="43" dur="1400" fill="hold"/>
                                        <p:tgtEl>
                                          <p:spTgt spid="64"/>
                                        </p:tgtEl>
                                        <p:attrNameLst>
                                          <p:attrName>ppt_x</p:attrName>
                                          <p:attrName>ppt_y</p:attrName>
                                        </p:attrNameLst>
                                      </p:cBhvr>
                                      <p:rCtr x="-37413" y="0"/>
                                    </p:animMotion>
                                  </p:childTnLst>
                                </p:cTn>
                              </p:par>
                              <p:par>
                                <p:cTn id="44" presetID="1" presetClass="entr" presetSubtype="0" fill="hold" nodeType="withEffect">
                                  <p:stCondLst>
                                    <p:cond delay="1400"/>
                                  </p:stCondLst>
                                  <p:childTnLst>
                                    <p:set>
                                      <p:cBhvr>
                                        <p:cTn id="45" dur="1" fill="hold">
                                          <p:stCondLst>
                                            <p:cond delay="0"/>
                                          </p:stCondLst>
                                        </p:cTn>
                                        <p:tgtEl>
                                          <p:spTgt spid="60"/>
                                        </p:tgtEl>
                                        <p:attrNameLst>
                                          <p:attrName>style.visibility</p:attrName>
                                        </p:attrNameLst>
                                      </p:cBhvr>
                                      <p:to>
                                        <p:strVal val="visible"/>
                                      </p:to>
                                    </p:set>
                                  </p:childTnLst>
                                </p:cTn>
                              </p:par>
                            </p:childTnLst>
                          </p:cTn>
                        </p:par>
                        <p:par>
                          <p:cTn id="46" fill="hold">
                            <p:stCondLst>
                              <p:cond delay="8100"/>
                            </p:stCondLst>
                            <p:childTnLst>
                              <p:par>
                                <p:cTn id="47" presetID="22" presetClass="entr" presetSubtype="4"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down)">
                                      <p:cBhvr>
                                        <p:cTn id="49" dur="1300"/>
                                        <p:tgtEl>
                                          <p:spTgt spid="77"/>
                                        </p:tgtEl>
                                      </p:cBhvr>
                                    </p:animEffect>
                                  </p:childTnLst>
                                </p:cTn>
                              </p:par>
                              <p:par>
                                <p:cTn id="50" presetID="64" presetClass="path" presetSubtype="0" accel="50000" decel="50000" fill="hold" grpId="3" nodeType="withEffect">
                                  <p:stCondLst>
                                    <p:cond delay="0"/>
                                  </p:stCondLst>
                                  <p:childTnLst>
                                    <p:animMotion origin="layout" path="M -0.36857 0.53426 L -0.36857 0.00324 " pathEditMode="fixed" rAng="0" ptsTypes="AA">
                                      <p:cBhvr>
                                        <p:cTn id="51" dur="1300" fill="hold"/>
                                        <p:tgtEl>
                                          <p:spTgt spid="64"/>
                                        </p:tgtEl>
                                        <p:attrNameLst>
                                          <p:attrName>ppt_x</p:attrName>
                                          <p:attrName>ppt_y</p:attrName>
                                        </p:attrNameLst>
                                      </p:cBhvr>
                                      <p:rCtr x="0" y="-26551"/>
                                    </p:animMotion>
                                  </p:childTnLst>
                                </p:cTn>
                              </p:par>
                              <p:par>
                                <p:cTn id="52" presetID="1" presetClass="entr" presetSubtype="0" fill="hold" nodeType="withEffect">
                                  <p:stCondLst>
                                    <p:cond delay="1300"/>
                                  </p:stCondLst>
                                  <p:childTnLst>
                                    <p:set>
                                      <p:cBhvr>
                                        <p:cTn id="53" dur="1" fill="hold">
                                          <p:stCondLst>
                                            <p:cond delay="0"/>
                                          </p:stCondLst>
                                        </p:cTn>
                                        <p:tgtEl>
                                          <p:spTgt spid="59"/>
                                        </p:tgtEl>
                                        <p:attrNameLst>
                                          <p:attrName>style.visibility</p:attrName>
                                        </p:attrNameLst>
                                      </p:cBhvr>
                                      <p:to>
                                        <p:strVal val="visible"/>
                                      </p:to>
                                    </p:set>
                                  </p:childTnLst>
                                </p:cTn>
                              </p:par>
                            </p:childTnLst>
                          </p:cTn>
                        </p:par>
                        <p:par>
                          <p:cTn id="54" fill="hold">
                            <p:stCondLst>
                              <p:cond delay="9400"/>
                            </p:stCondLst>
                            <p:childTnLst>
                              <p:par>
                                <p:cTn id="55" presetID="22" presetClass="entr" presetSubtype="8" fill="hold" nodeType="after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left)">
                                      <p:cBhvr>
                                        <p:cTn id="57" dur="1500"/>
                                        <p:tgtEl>
                                          <p:spTgt spid="79"/>
                                        </p:tgtEl>
                                      </p:cBhvr>
                                    </p:animEffect>
                                  </p:childTnLst>
                                </p:cTn>
                              </p:par>
                              <p:par>
                                <p:cTn id="58" presetID="63" presetClass="path" presetSubtype="0" accel="50000" decel="50000" fill="hold" grpId="4" nodeType="withEffect">
                                  <p:stCondLst>
                                    <p:cond delay="0"/>
                                  </p:stCondLst>
                                  <p:childTnLst>
                                    <p:animMotion origin="layout" path="M -0.36857 0.00324 L 0.13664 0.00324 " pathEditMode="fixed" rAng="0" ptsTypes="AA">
                                      <p:cBhvr>
                                        <p:cTn id="59" dur="1500" fill="hold"/>
                                        <p:tgtEl>
                                          <p:spTgt spid="64"/>
                                        </p:tgtEl>
                                        <p:attrNameLst>
                                          <p:attrName>ppt_x</p:attrName>
                                          <p:attrName>ppt_y</p:attrName>
                                        </p:attrNameLst>
                                      </p:cBhvr>
                                      <p:rCtr x="25260" y="0"/>
                                    </p:animMotion>
                                  </p:childTnLst>
                                </p:cTn>
                              </p:par>
                            </p:childTnLst>
                          </p:cTn>
                        </p:par>
                        <p:par>
                          <p:cTn id="60" fill="hold">
                            <p:stCondLst>
                              <p:cond delay="10900"/>
                            </p:stCondLst>
                            <p:childTnLst>
                              <p:par>
                                <p:cTn id="61" presetID="42" presetClass="path" presetSubtype="0" accel="50000" decel="50000" fill="hold" grpId="5" nodeType="afterEffect">
                                  <p:stCondLst>
                                    <p:cond delay="0"/>
                                  </p:stCondLst>
                                  <p:childTnLst>
                                    <p:animMotion origin="layout" path="M 0.13663 0.00324 L 0.13663 -0.06574 " pathEditMode="fixed" rAng="0" ptsTypes="AA">
                                      <p:cBhvr>
                                        <p:cTn id="62" dur="500" fill="hold"/>
                                        <p:tgtEl>
                                          <p:spTgt spid="64"/>
                                        </p:tgtEl>
                                        <p:attrNameLst>
                                          <p:attrName>ppt_x</p:attrName>
                                          <p:attrName>ppt_y</p:attrName>
                                        </p:attrNameLst>
                                      </p:cBhvr>
                                      <p:rCtr x="191" y="-3449"/>
                                    </p:animMotion>
                                  </p:childTnLst>
                                </p:cTn>
                              </p:par>
                              <p:par>
                                <p:cTn id="63" presetID="22" presetClass="entr" presetSubtype="4"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par>
                          <p:cTn id="66" fill="hold">
                            <p:stCondLst>
                              <p:cond delay="11400"/>
                            </p:stCondLst>
                            <p:childTnLst>
                              <p:par>
                                <p:cTn id="67" presetID="42" presetClass="path" presetSubtype="0" accel="50000" decel="50000" fill="hold" grpId="9" nodeType="afterEffect">
                                  <p:stCondLst>
                                    <p:cond delay="0"/>
                                  </p:stCondLst>
                                  <p:childTnLst>
                                    <p:animMotion origin="layout" path="M 0.13664 -0.06574 L 0.13837 0.58936 " pathEditMode="fixed" rAng="0" ptsTypes="AA">
                                      <p:cBhvr>
                                        <p:cTn id="68" dur="2000" fill="hold"/>
                                        <p:tgtEl>
                                          <p:spTgt spid="64"/>
                                        </p:tgtEl>
                                        <p:attrNameLst>
                                          <p:attrName>ppt_x</p:attrName>
                                          <p:attrName>ppt_y</p:attrName>
                                        </p:attrNameLst>
                                      </p:cBhvr>
                                      <p:rCtr x="87" y="32755"/>
                                    </p:animMotion>
                                  </p:childTnLst>
                                </p:cTn>
                              </p:par>
                              <p:par>
                                <p:cTn id="69" presetID="22" presetClass="entr" presetSubtype="1" fill="hold" nodeType="withEffect">
                                  <p:stCondLst>
                                    <p:cond delay="400"/>
                                  </p:stCondLst>
                                  <p:childTnLst>
                                    <p:set>
                                      <p:cBhvr>
                                        <p:cTn id="70" dur="1" fill="hold">
                                          <p:stCondLst>
                                            <p:cond delay="0"/>
                                          </p:stCondLst>
                                        </p:cTn>
                                        <p:tgtEl>
                                          <p:spTgt spid="22"/>
                                        </p:tgtEl>
                                        <p:attrNameLst>
                                          <p:attrName>style.visibility</p:attrName>
                                        </p:attrNameLst>
                                      </p:cBhvr>
                                      <p:to>
                                        <p:strVal val="visible"/>
                                      </p:to>
                                    </p:set>
                                    <p:animEffect transition="in" filter="wipe(up)">
                                      <p:cBhvr>
                                        <p:cTn id="71" dur="1200"/>
                                        <p:tgtEl>
                                          <p:spTgt spid="22"/>
                                        </p:tgtEl>
                                      </p:cBhvr>
                                    </p:animEffect>
                                  </p:childTnLst>
                                </p:cTn>
                              </p:par>
                              <p:par>
                                <p:cTn id="72" presetID="22" presetClass="entr" presetSubtype="1" fill="hold" nodeType="withEffect">
                                  <p:stCondLst>
                                    <p:cond delay="160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400"/>
                                        <p:tgtEl>
                                          <p:spTgt spid="50"/>
                                        </p:tgtEl>
                                      </p:cBhvr>
                                    </p:animEffect>
                                  </p:childTnLst>
                                </p:cTn>
                              </p:par>
                            </p:childTnLst>
                          </p:cTn>
                        </p:par>
                        <p:par>
                          <p:cTn id="75" fill="hold">
                            <p:stCondLst>
                              <p:cond delay="13400"/>
                            </p:stCondLst>
                            <p:childTnLst>
                              <p:par>
                                <p:cTn id="76" presetID="42" presetClass="path" presetSubtype="0" accel="50000" decel="50000" fill="hold" grpId="7" nodeType="afterEffect">
                                  <p:stCondLst>
                                    <p:cond delay="0"/>
                                  </p:stCondLst>
                                  <p:childTnLst>
                                    <p:animMotion origin="layout" path="M 0.13837 0.58936 L 0.13837 0.53658 " pathEditMode="fixed" rAng="0" ptsTypes="AA">
                                      <p:cBhvr>
                                        <p:cTn id="77" dur="500" fill="hold"/>
                                        <p:tgtEl>
                                          <p:spTgt spid="64"/>
                                        </p:tgtEl>
                                        <p:attrNameLst>
                                          <p:attrName>ppt_x</p:attrName>
                                          <p:attrName>ppt_y</p:attrName>
                                        </p:attrNameLst>
                                      </p:cBhvr>
                                      <p:rCtr x="0" y="-2639"/>
                                    </p:animMotion>
                                  </p:childTnLst>
                                </p:cTn>
                              </p:par>
                            </p:childTnLst>
                          </p:cTn>
                        </p:par>
                        <p:par>
                          <p:cTn id="78" fill="hold">
                            <p:stCondLst>
                              <p:cond delay="13900"/>
                            </p:stCondLst>
                            <p:childTnLst>
                              <p:par>
                                <p:cTn id="79" presetID="35" presetClass="path" presetSubtype="0" accel="50000" decel="50000" fill="hold" grpId="8" nodeType="afterEffect">
                                  <p:stCondLst>
                                    <p:cond delay="0"/>
                                  </p:stCondLst>
                                  <p:childTnLst>
                                    <p:animMotion origin="layout" path="M 0.13819 0.52917 L -0.12726 0.52686 " pathEditMode="relative" rAng="0" ptsTypes="AA">
                                      <p:cBhvr>
                                        <p:cTn id="80" dur="1000" fill="hold"/>
                                        <p:tgtEl>
                                          <p:spTgt spid="64"/>
                                        </p:tgtEl>
                                        <p:attrNameLst>
                                          <p:attrName>ppt_x</p:attrName>
                                          <p:attrName>ppt_y</p:attrName>
                                        </p:attrNameLst>
                                      </p:cBhvr>
                                      <p:rCtr x="-13281" y="-116"/>
                                    </p:animMotion>
                                  </p:childTnLst>
                                </p:cTn>
                              </p:par>
                            </p:childTnLst>
                          </p:cTn>
                        </p:par>
                        <p:par>
                          <p:cTn id="81" fill="hold">
                            <p:stCondLst>
                              <p:cond delay="14900"/>
                            </p:stCondLst>
                            <p:childTnLst>
                              <p:par>
                                <p:cTn id="82" presetID="42" presetClass="path" presetSubtype="0" accel="50000" decel="50000" fill="hold" grpId="10" nodeType="afterEffect">
                                  <p:stCondLst>
                                    <p:cond delay="0"/>
                                  </p:stCondLst>
                                  <p:childTnLst>
                                    <p:animMotion origin="layout" path="M -0.12726 0.52686 L -0.129 0.58658 " pathEditMode="relative" rAng="0" ptsTypes="AA">
                                      <p:cBhvr>
                                        <p:cTn id="83" dur="500" fill="hold"/>
                                        <p:tgtEl>
                                          <p:spTgt spid="64"/>
                                        </p:tgtEl>
                                        <p:attrNameLst>
                                          <p:attrName>ppt_x</p:attrName>
                                          <p:attrName>ppt_y</p:attrName>
                                        </p:attrNameLst>
                                      </p:cBhvr>
                                      <p:rCtr x="-87" y="2986"/>
                                    </p:animMotion>
                                  </p:childTnLst>
                                </p:cTn>
                              </p:par>
                              <p:par>
                                <p:cTn id="84" presetID="22" presetClass="entr" presetSubtype="1"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up)">
                                      <p:cBhvr>
                                        <p:cTn id="86" dur="500"/>
                                        <p:tgtEl>
                                          <p:spTgt spid="49"/>
                                        </p:tgtEl>
                                      </p:cBhvr>
                                    </p:animEffect>
                                  </p:childTnLst>
                                </p:cTn>
                              </p:par>
                            </p:childTnLst>
                          </p:cTn>
                        </p:par>
                        <p:par>
                          <p:cTn id="87" fill="hold">
                            <p:stCondLst>
                              <p:cond delay="15400"/>
                            </p:stCondLst>
                            <p:childTnLst>
                              <p:par>
                                <p:cTn id="88" presetID="64" presetClass="path" presetSubtype="0" accel="50000" decel="50000" fill="hold" grpId="11" nodeType="afterEffect">
                                  <p:stCondLst>
                                    <p:cond delay="0"/>
                                  </p:stCondLst>
                                  <p:childTnLst>
                                    <p:animMotion origin="layout" path="M -0.129 0.58658 L -0.129 -0.07546 " pathEditMode="relative" rAng="0" ptsTypes="AA">
                                      <p:cBhvr>
                                        <p:cTn id="89" dur="2000" fill="hold"/>
                                        <p:tgtEl>
                                          <p:spTgt spid="64"/>
                                        </p:tgtEl>
                                        <p:attrNameLst>
                                          <p:attrName>ppt_x</p:attrName>
                                          <p:attrName>ppt_y</p:attrName>
                                        </p:attrNameLst>
                                      </p:cBhvr>
                                      <p:rCtr x="0" y="-33102"/>
                                    </p:animMotion>
                                  </p:childTnLst>
                                </p:cTn>
                              </p:par>
                              <p:par>
                                <p:cTn id="90" presetID="22" presetClass="entr" presetSubtype="4" fill="hold" nodeType="withEffect">
                                  <p:stCondLst>
                                    <p:cond delay="400"/>
                                  </p:stCondLst>
                                  <p:childTnLst>
                                    <p:set>
                                      <p:cBhvr>
                                        <p:cTn id="91" dur="1" fill="hold">
                                          <p:stCondLst>
                                            <p:cond delay="0"/>
                                          </p:stCondLst>
                                        </p:cTn>
                                        <p:tgtEl>
                                          <p:spTgt spid="21"/>
                                        </p:tgtEl>
                                        <p:attrNameLst>
                                          <p:attrName>style.visibility</p:attrName>
                                        </p:attrNameLst>
                                      </p:cBhvr>
                                      <p:to>
                                        <p:strVal val="visible"/>
                                      </p:to>
                                    </p:set>
                                    <p:animEffect transition="in" filter="wipe(down)">
                                      <p:cBhvr>
                                        <p:cTn id="92" dur="1200"/>
                                        <p:tgtEl>
                                          <p:spTgt spid="21"/>
                                        </p:tgtEl>
                                      </p:cBhvr>
                                    </p:animEffect>
                                  </p:childTnLst>
                                </p:cTn>
                              </p:par>
                              <p:par>
                                <p:cTn id="93" presetID="22" presetClass="entr" presetSubtype="4" fill="hold" nodeType="withEffect">
                                  <p:stCondLst>
                                    <p:cond delay="160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400"/>
                                        <p:tgtEl>
                                          <p:spTgt spid="34"/>
                                        </p:tgtEl>
                                      </p:cBhvr>
                                    </p:animEffect>
                                  </p:childTnLst>
                                </p:cTn>
                              </p:par>
                            </p:childTnLst>
                          </p:cTn>
                        </p:par>
                        <p:par>
                          <p:cTn id="96" fill="hold">
                            <p:stCondLst>
                              <p:cond delay="17400"/>
                            </p:stCondLst>
                            <p:childTnLst>
                              <p:par>
                                <p:cTn id="97" presetID="42" presetClass="path" presetSubtype="0" accel="50000" decel="50000" fill="hold" grpId="12" nodeType="afterEffect">
                                  <p:stCondLst>
                                    <p:cond delay="0"/>
                                  </p:stCondLst>
                                  <p:childTnLst>
                                    <p:animMotion origin="layout" path="M -0.129 -0.07546 L -0.12726 -0.00185 " pathEditMode="relative" rAng="0" ptsTypes="AA">
                                      <p:cBhvr>
                                        <p:cTn id="98" dur="500" fill="hold"/>
                                        <p:tgtEl>
                                          <p:spTgt spid="64"/>
                                        </p:tgtEl>
                                        <p:attrNameLst>
                                          <p:attrName>ppt_x</p:attrName>
                                          <p:attrName>ppt_y</p:attrName>
                                        </p:attrNameLst>
                                      </p:cBhvr>
                                      <p:rCtr x="87" y="3681"/>
                                    </p:animMotion>
                                  </p:childTnLst>
                                </p:cTn>
                              </p:par>
                            </p:childTnLst>
                          </p:cTn>
                        </p:par>
                        <p:par>
                          <p:cTn id="99" fill="hold">
                            <p:stCondLst>
                              <p:cond delay="17900"/>
                            </p:stCondLst>
                            <p:childTnLst>
                              <p:par>
                                <p:cTn id="100" presetID="63" presetClass="path" presetSubtype="0" accel="50000" decel="50000" fill="hold" grpId="13" nodeType="afterEffect">
                                  <p:stCondLst>
                                    <p:cond delay="0"/>
                                  </p:stCondLst>
                                  <p:childTnLst>
                                    <p:animMotion origin="layout" path="M -0.12726 -0.00185 L 3.61111E-6 -4.07407E-6 " pathEditMode="relative" rAng="0" ptsTypes="AA">
                                      <p:cBhvr>
                                        <p:cTn id="101" dur="600" fill="hold"/>
                                        <p:tgtEl>
                                          <p:spTgt spid="64"/>
                                        </p:tgtEl>
                                        <p:attrNameLst>
                                          <p:attrName>ppt_x</p:attrName>
                                          <p:attrName>ppt_y</p:attrName>
                                        </p:attrNameLst>
                                      </p:cBhvr>
                                      <p:rCtr x="6354" y="93"/>
                                    </p:animMotion>
                                  </p:childTnLst>
                                </p:cTn>
                              </p:par>
                            </p:childTnLst>
                          </p:cTn>
                        </p:par>
                        <p:par>
                          <p:cTn id="102" fill="hold">
                            <p:stCondLst>
                              <p:cond delay="18500"/>
                            </p:stCondLst>
                            <p:childTnLst>
                              <p:par>
                                <p:cTn id="103" presetID="64" presetClass="path" presetSubtype="0" accel="50000" decel="50000" fill="hold" grpId="14" nodeType="afterEffect">
                                  <p:stCondLst>
                                    <p:cond delay="0"/>
                                  </p:stCondLst>
                                  <p:childTnLst>
                                    <p:animMotion origin="layout" path="M 3.61111E-6 -4.07407E-6 L 0.00034 -0.0824 " pathEditMode="relative" rAng="0" ptsTypes="AA">
                                      <p:cBhvr>
                                        <p:cTn id="104" dur="500" fill="hold"/>
                                        <p:tgtEl>
                                          <p:spTgt spid="64"/>
                                        </p:tgtEl>
                                        <p:attrNameLst>
                                          <p:attrName>ppt_x</p:attrName>
                                          <p:attrName>ppt_y</p:attrName>
                                        </p:attrNameLst>
                                      </p:cBhvr>
                                      <p:rCtr x="17" y="-4120"/>
                                    </p:animMotion>
                                  </p:childTnLst>
                                </p:cTn>
                              </p:par>
                              <p:par>
                                <p:cTn id="105" presetID="22" presetClass="entr" presetSubtype="4" fill="hold"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wipe(down)">
                                      <p:cBhvr>
                                        <p:cTn id="107" dur="500"/>
                                        <p:tgtEl>
                                          <p:spTgt spid="52"/>
                                        </p:tgtEl>
                                      </p:cBhvr>
                                    </p:animEffect>
                                  </p:childTnLst>
                                </p:cTn>
                              </p:par>
                            </p:childTnLst>
                          </p:cTn>
                        </p:par>
                        <p:par>
                          <p:cTn id="108" fill="hold">
                            <p:stCondLst>
                              <p:cond delay="19000"/>
                            </p:stCondLst>
                            <p:childTnLst>
                              <p:par>
                                <p:cTn id="109" presetID="1" presetClass="entr" presetSubtype="0"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childTnLst>
                          </p:cTn>
                        </p:par>
                        <p:par>
                          <p:cTn id="111" fill="hold">
                            <p:stCondLst>
                              <p:cond delay="19000"/>
                            </p:stCondLst>
                            <p:childTnLst>
                              <p:par>
                                <p:cTn id="112" presetID="42" presetClass="path" presetSubtype="0" accel="50000" decel="50000" fill="hold" grpId="15" nodeType="afterEffect">
                                  <p:stCondLst>
                                    <p:cond delay="0"/>
                                  </p:stCondLst>
                                  <p:childTnLst>
                                    <p:animMotion origin="layout" path="M 0.00034 -0.0824 L 0.00711 0.57732 " pathEditMode="relative" rAng="0" ptsTypes="AA">
                                      <p:cBhvr>
                                        <p:cTn id="113" dur="2000" fill="hold"/>
                                        <p:tgtEl>
                                          <p:spTgt spid="64"/>
                                        </p:tgtEl>
                                        <p:attrNameLst>
                                          <p:attrName>ppt_x</p:attrName>
                                          <p:attrName>ppt_y</p:attrName>
                                        </p:attrNameLst>
                                      </p:cBhvr>
                                      <p:rCtr x="330" y="32986"/>
                                    </p:animMotion>
                                  </p:childTnLst>
                                </p:cTn>
                              </p:par>
                              <p:par>
                                <p:cTn id="114" presetID="22" presetClass="entr" presetSubtype="1" fill="hold" nodeType="withEffect">
                                  <p:stCondLst>
                                    <p:cond delay="500"/>
                                  </p:stCondLst>
                                  <p:childTnLst>
                                    <p:set>
                                      <p:cBhvr>
                                        <p:cTn id="115" dur="1" fill="hold">
                                          <p:stCondLst>
                                            <p:cond delay="0"/>
                                          </p:stCondLst>
                                        </p:cTn>
                                        <p:tgtEl>
                                          <p:spTgt spid="19"/>
                                        </p:tgtEl>
                                        <p:attrNameLst>
                                          <p:attrName>style.visibility</p:attrName>
                                        </p:attrNameLst>
                                      </p:cBhvr>
                                      <p:to>
                                        <p:strVal val="visible"/>
                                      </p:to>
                                    </p:set>
                                    <p:animEffect transition="in" filter="wipe(up)">
                                      <p:cBhvr>
                                        <p:cTn id="116" dur="1200"/>
                                        <p:tgtEl>
                                          <p:spTgt spid="19"/>
                                        </p:tgtEl>
                                      </p:cBhvr>
                                    </p:animEffect>
                                  </p:childTnLst>
                                </p:cTn>
                              </p:par>
                              <p:par>
                                <p:cTn id="117" presetID="22" presetClass="entr" presetSubtype="1" fill="hold" nodeType="withEffect">
                                  <p:stCondLst>
                                    <p:cond delay="1600"/>
                                  </p:stCondLst>
                                  <p:childTnLst>
                                    <p:set>
                                      <p:cBhvr>
                                        <p:cTn id="118" dur="1" fill="hold">
                                          <p:stCondLst>
                                            <p:cond delay="0"/>
                                          </p:stCondLst>
                                        </p:cTn>
                                        <p:tgtEl>
                                          <p:spTgt spid="54"/>
                                        </p:tgtEl>
                                        <p:attrNameLst>
                                          <p:attrName>style.visibility</p:attrName>
                                        </p:attrNameLst>
                                      </p:cBhvr>
                                      <p:to>
                                        <p:strVal val="visible"/>
                                      </p:to>
                                    </p:set>
                                    <p:animEffect transition="in" filter="wipe(up)">
                                      <p:cBhvr>
                                        <p:cTn id="119" dur="400"/>
                                        <p:tgtEl>
                                          <p:spTgt spid="54"/>
                                        </p:tgtEl>
                                      </p:cBhvr>
                                    </p:animEffect>
                                  </p:childTnLst>
                                </p:cTn>
                              </p:par>
                              <p:par>
                                <p:cTn id="120" presetID="1" presetClass="entr" presetSubtype="0" fill="hold" grpId="0" nodeType="withEffect">
                                  <p:stCondLst>
                                    <p:cond delay="2000"/>
                                  </p:stCondLst>
                                  <p:childTnLst>
                                    <p:set>
                                      <p:cBhvr>
                                        <p:cTn id="121" dur="1" fill="hold">
                                          <p:stCondLst>
                                            <p:cond delay="0"/>
                                          </p:stCondLst>
                                        </p:cTn>
                                        <p:tgtEl>
                                          <p:spTgt spid="56"/>
                                        </p:tgtEl>
                                        <p:attrNameLst>
                                          <p:attrName>style.visibility</p:attrName>
                                        </p:attrNameLst>
                                      </p:cBhvr>
                                      <p:to>
                                        <p:strVal val="visible"/>
                                      </p:to>
                                    </p:set>
                                  </p:childTnLst>
                                </p:cTn>
                              </p:par>
                            </p:childTnLst>
                          </p:cTn>
                        </p:par>
                        <p:par>
                          <p:cTn id="122" fill="hold">
                            <p:stCondLst>
                              <p:cond delay="21000"/>
                            </p:stCondLst>
                            <p:childTnLst>
                              <p:par>
                                <p:cTn id="123" presetID="63" presetClass="path" presetSubtype="0" accel="50000" decel="50000" fill="hold" grpId="16" nodeType="afterEffect">
                                  <p:stCondLst>
                                    <p:cond delay="1100"/>
                                  </p:stCondLst>
                                  <p:childTnLst>
                                    <p:animMotion origin="layout" path="M 0.00711 0.57732 L -0.40313 -0.0824 " pathEditMode="relative" rAng="0" ptsTypes="AA">
                                      <p:cBhvr>
                                        <p:cTn id="124" dur="2000" fill="hold"/>
                                        <p:tgtEl>
                                          <p:spTgt spid="64"/>
                                        </p:tgtEl>
                                        <p:attrNameLst>
                                          <p:attrName>ppt_x</p:attrName>
                                          <p:attrName>ppt_y</p:attrName>
                                        </p:attrNameLst>
                                      </p:cBhvr>
                                      <p:rCtr x="-20521"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4" grpId="0" animBg="1"/>
      <p:bldP spid="64" grpId="1" animBg="1"/>
      <p:bldP spid="64" grpId="2" animBg="1"/>
      <p:bldP spid="64" grpId="3" animBg="1"/>
      <p:bldP spid="64" grpId="4" animBg="1"/>
      <p:bldP spid="64" grpId="5" animBg="1"/>
      <p:bldP spid="64" grpId="7" animBg="1"/>
      <p:bldP spid="64" grpId="8" animBg="1"/>
      <p:bldP spid="64" grpId="9" animBg="1"/>
      <p:bldP spid="64" grpId="10" animBg="1"/>
      <p:bldP spid="64" grpId="11" animBg="1"/>
      <p:bldP spid="64" grpId="12" animBg="1"/>
      <p:bldP spid="64" grpId="13" animBg="1"/>
      <p:bldP spid="64" grpId="14" animBg="1"/>
      <p:bldP spid="64" grpId="15" animBg="1"/>
      <p:bldP spid="64" grpId="16" animBg="1"/>
      <p:bldP spid="64" grpId="17" animBg="1"/>
      <p:bldP spid="29" grpId="0" animBg="1"/>
      <p:bldP spid="2" grpId="0" animBg="1"/>
      <p:bldP spid="2" grpId="1"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コネクタ 22"/>
          <p:cNvCxnSpPr/>
          <p:nvPr/>
        </p:nvCxnSpPr>
        <p:spPr>
          <a:xfrm>
            <a:off x="92765" y="4856922"/>
            <a:ext cx="8918713" cy="0"/>
          </a:xfrm>
          <a:prstGeom prst="line">
            <a:avLst/>
          </a:prstGeom>
        </p:spPr>
        <p:style>
          <a:lnRef idx="2">
            <a:schemeClr val="dk1"/>
          </a:lnRef>
          <a:fillRef idx="0">
            <a:schemeClr val="dk1"/>
          </a:fillRef>
          <a:effectRef idx="1">
            <a:schemeClr val="dk1"/>
          </a:effectRef>
          <a:fontRef idx="minor">
            <a:schemeClr val="tx1"/>
          </a:fontRef>
        </p:style>
      </p:cxnSp>
      <p:cxnSp>
        <p:nvCxnSpPr>
          <p:cNvPr id="22" name="直線コネクタ 21"/>
          <p:cNvCxnSpPr/>
          <p:nvPr/>
        </p:nvCxnSpPr>
        <p:spPr>
          <a:xfrm>
            <a:off x="119270" y="3008244"/>
            <a:ext cx="8918713" cy="0"/>
          </a:xfrm>
          <a:prstGeom prst="line">
            <a:avLst/>
          </a:prstGeom>
        </p:spPr>
        <p:style>
          <a:lnRef idx="2">
            <a:schemeClr val="dk1"/>
          </a:lnRef>
          <a:fillRef idx="0">
            <a:schemeClr val="dk1"/>
          </a:fillRef>
          <a:effectRef idx="1">
            <a:schemeClr val="dk1"/>
          </a:effectRef>
          <a:fontRef idx="minor">
            <a:schemeClr val="tx1"/>
          </a:fontRef>
        </p:style>
      </p:cxnSp>
      <p:sp>
        <p:nvSpPr>
          <p:cNvPr id="2" name="テキスト プレースホルダー 1"/>
          <p:cNvSpPr>
            <a:spLocks noGrp="1"/>
          </p:cNvSpPr>
          <p:nvPr>
            <p:ph type="body" idx="1"/>
          </p:nvPr>
        </p:nvSpPr>
        <p:spPr>
          <a:xfrm>
            <a:off x="679590" y="609600"/>
            <a:ext cx="8250988" cy="4613479"/>
          </a:xfrm>
        </p:spPr>
        <p:txBody>
          <a:bodyPr/>
          <a:lstStyle/>
          <a:p>
            <a:pPr marL="54861" indent="0">
              <a:buNone/>
            </a:pPr>
            <a:r>
              <a:rPr lang="en-US" altLang="ja-JP" dirty="0"/>
              <a:t>d</a:t>
            </a:r>
            <a:r>
              <a:rPr kumimoji="1" lang="en-US" altLang="ja-JP" dirty="0" smtClean="0"/>
              <a:t>) </a:t>
            </a:r>
            <a:r>
              <a:rPr kumimoji="1" lang="ja-JP" altLang="en-US" b="1" dirty="0" smtClean="0"/>
              <a:t>到達目標</a:t>
            </a:r>
            <a:endParaRPr kumimoji="1" lang="ja-JP" altLang="en-US" b="1" dirty="0"/>
          </a:p>
        </p:txBody>
      </p:sp>
      <p:sp>
        <p:nvSpPr>
          <p:cNvPr id="3" name="タイトル 2"/>
          <p:cNvSpPr>
            <a:spLocks noGrp="1"/>
          </p:cNvSpPr>
          <p:nvPr>
            <p:ph type="title"/>
          </p:nvPr>
        </p:nvSpPr>
        <p:spPr>
          <a:xfrm>
            <a:off x="0" y="0"/>
            <a:ext cx="7131952" cy="653106"/>
          </a:xfrm>
        </p:spPr>
        <p:txBody>
          <a:bodyPr/>
          <a:lstStyle/>
          <a:p>
            <a:r>
              <a:rPr lang="en-US" altLang="ja-JP" sz="4000" dirty="0" smtClean="0"/>
              <a:t>2.</a:t>
            </a:r>
            <a:r>
              <a:rPr lang="ja-JP" altLang="en-US" sz="3600" b="0" dirty="0" smtClean="0"/>
              <a:t>アイデア</a:t>
            </a:r>
            <a:endParaRPr kumimoji="1" lang="ja-JP" altLang="en-US" dirty="0"/>
          </a:p>
        </p:txBody>
      </p:sp>
      <p:sp>
        <p:nvSpPr>
          <p:cNvPr id="4" name="角丸四角形 3"/>
          <p:cNvSpPr/>
          <p:nvPr/>
        </p:nvSpPr>
        <p:spPr>
          <a:xfrm>
            <a:off x="1775012" y="1219199"/>
            <a:ext cx="7189693" cy="17391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 name="角丸四角形 4"/>
          <p:cNvSpPr/>
          <p:nvPr/>
        </p:nvSpPr>
        <p:spPr>
          <a:xfrm>
            <a:off x="1783977" y="3056964"/>
            <a:ext cx="7189693" cy="17391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角丸四角形 6"/>
          <p:cNvSpPr/>
          <p:nvPr/>
        </p:nvSpPr>
        <p:spPr>
          <a:xfrm>
            <a:off x="1806956" y="4903693"/>
            <a:ext cx="7189693" cy="17391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 name="円/楕円 7"/>
          <p:cNvSpPr/>
          <p:nvPr/>
        </p:nvSpPr>
        <p:spPr>
          <a:xfrm>
            <a:off x="197224" y="1398494"/>
            <a:ext cx="2474259" cy="138056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sz="3200" dirty="0" smtClean="0"/>
              <a:t> </a:t>
            </a:r>
            <a:r>
              <a:rPr lang="en-US" altLang="ja-JP" sz="3200" b="1" dirty="0" smtClean="0"/>
              <a:t>Level 3</a:t>
            </a:r>
            <a:endParaRPr kumimoji="1" lang="ja-JP" altLang="en-US" sz="3200" b="1" dirty="0"/>
          </a:p>
        </p:txBody>
      </p:sp>
      <p:sp>
        <p:nvSpPr>
          <p:cNvPr id="9" name="円/楕円 8"/>
          <p:cNvSpPr/>
          <p:nvPr/>
        </p:nvSpPr>
        <p:spPr>
          <a:xfrm>
            <a:off x="224117" y="3200400"/>
            <a:ext cx="2474259" cy="13805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3200" b="1" dirty="0" smtClean="0"/>
              <a:t>Level 2</a:t>
            </a:r>
            <a:endParaRPr kumimoji="1" lang="ja-JP" altLang="en-US" sz="3200" b="1" dirty="0"/>
          </a:p>
        </p:txBody>
      </p:sp>
      <p:sp>
        <p:nvSpPr>
          <p:cNvPr id="10" name="円/楕円 9"/>
          <p:cNvSpPr/>
          <p:nvPr/>
        </p:nvSpPr>
        <p:spPr>
          <a:xfrm>
            <a:off x="242046" y="5082988"/>
            <a:ext cx="2474259" cy="138056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3200" b="1" dirty="0" smtClean="0"/>
              <a:t>Level 1</a:t>
            </a:r>
            <a:endParaRPr kumimoji="1" lang="ja-JP" altLang="en-US" sz="3200" b="1" dirty="0"/>
          </a:p>
        </p:txBody>
      </p:sp>
      <p:sp>
        <p:nvSpPr>
          <p:cNvPr id="12" name="角丸四角形 11"/>
          <p:cNvSpPr/>
          <p:nvPr/>
        </p:nvSpPr>
        <p:spPr>
          <a:xfrm>
            <a:off x="2949262" y="5357611"/>
            <a:ext cx="2614411" cy="927279"/>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コーン配置</a:t>
            </a:r>
            <a:endParaRPr kumimoji="1" lang="ja-JP" altLang="en-US" sz="2800" dirty="0"/>
          </a:p>
        </p:txBody>
      </p:sp>
      <p:sp>
        <p:nvSpPr>
          <p:cNvPr id="13" name="角丸四角形 12"/>
          <p:cNvSpPr/>
          <p:nvPr/>
        </p:nvSpPr>
        <p:spPr>
          <a:xfrm>
            <a:off x="5925029" y="5358358"/>
            <a:ext cx="2562896" cy="927279"/>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t>モップ</a:t>
            </a:r>
            <a:r>
              <a:rPr lang="ja-JP" altLang="en-US" sz="2800" dirty="0" smtClean="0"/>
              <a:t>が</a:t>
            </a:r>
            <a:r>
              <a:rPr lang="ja-JP" altLang="en-US" sz="2800" dirty="0"/>
              <a:t>け</a:t>
            </a:r>
            <a:endParaRPr kumimoji="1" lang="ja-JP" altLang="en-US" sz="2800" dirty="0"/>
          </a:p>
        </p:txBody>
      </p:sp>
      <p:sp>
        <p:nvSpPr>
          <p:cNvPr id="14" name="角丸四角形 13"/>
          <p:cNvSpPr/>
          <p:nvPr/>
        </p:nvSpPr>
        <p:spPr>
          <a:xfrm>
            <a:off x="2921358" y="3410755"/>
            <a:ext cx="2614411" cy="927279"/>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smtClean="0"/>
              <a:t>テープ貼り</a:t>
            </a:r>
            <a:endParaRPr kumimoji="1" lang="ja-JP" altLang="en-US" sz="2800" dirty="0"/>
          </a:p>
        </p:txBody>
      </p:sp>
      <p:sp>
        <p:nvSpPr>
          <p:cNvPr id="15" name="角丸四角形 14"/>
          <p:cNvSpPr/>
          <p:nvPr/>
        </p:nvSpPr>
        <p:spPr>
          <a:xfrm>
            <a:off x="2867697" y="1481070"/>
            <a:ext cx="2708856" cy="1326524"/>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800" b="1" dirty="0" smtClean="0"/>
              <a:t>外部から</a:t>
            </a:r>
            <a:endParaRPr lang="en-US" altLang="ja-JP" sz="2800" b="1" dirty="0" smtClean="0"/>
          </a:p>
          <a:p>
            <a:pPr algn="ctr"/>
            <a:r>
              <a:rPr lang="ja-JP" altLang="en-US" sz="2800" b="1" dirty="0" smtClean="0"/>
              <a:t>コースを指定</a:t>
            </a:r>
            <a:endParaRPr lang="en-US" altLang="ja-JP" sz="2800" b="1" dirty="0" smtClean="0"/>
          </a:p>
        </p:txBody>
      </p:sp>
      <p:sp>
        <p:nvSpPr>
          <p:cNvPr id="16" name="角丸四角形 15"/>
          <p:cNvSpPr/>
          <p:nvPr/>
        </p:nvSpPr>
        <p:spPr>
          <a:xfrm>
            <a:off x="2959995" y="5342587"/>
            <a:ext cx="2614411" cy="927279"/>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800" dirty="0"/>
          </a:p>
        </p:txBody>
      </p:sp>
      <p:sp>
        <p:nvSpPr>
          <p:cNvPr id="17" name="角丸四角形 16"/>
          <p:cNvSpPr/>
          <p:nvPr/>
        </p:nvSpPr>
        <p:spPr>
          <a:xfrm>
            <a:off x="2927984" y="3404129"/>
            <a:ext cx="2614411" cy="927279"/>
          </a:xfrm>
          <a:prstGeom prst="roundRect">
            <a:avLst/>
          </a:prstGeom>
          <a:solidFill>
            <a:srgbClr val="FFC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sz="2800" dirty="0"/>
          </a:p>
        </p:txBody>
      </p:sp>
      <p:sp>
        <p:nvSpPr>
          <p:cNvPr id="6" name="角丸四角形 5"/>
          <p:cNvSpPr/>
          <p:nvPr/>
        </p:nvSpPr>
        <p:spPr>
          <a:xfrm>
            <a:off x="5936973" y="3392557"/>
            <a:ext cx="2531166" cy="940905"/>
          </a:xfrm>
          <a:prstGeom prst="round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rPr>
              <a:t>会場準備</a:t>
            </a:r>
            <a:endParaRPr kumimoji="1" lang="ja-JP" altLang="en-US" sz="2800" dirty="0">
              <a:solidFill>
                <a:schemeClr val="tx1"/>
              </a:solidFill>
            </a:endParaRPr>
          </a:p>
        </p:txBody>
      </p:sp>
    </p:spTree>
    <p:extLst>
      <p:ext uri="{BB962C8B-B14F-4D97-AF65-F5344CB8AC3E}">
        <p14:creationId xmlns:p14="http://schemas.microsoft.com/office/powerpoint/2010/main" val="309236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3.33333E-6 2.22222E-6 L -0.00434 -0.28218 " pathEditMode="relative" rAng="0" ptsTypes="AA">
                                      <p:cBhvr>
                                        <p:cTn id="9" dur="2000" fill="hold"/>
                                        <p:tgtEl>
                                          <p:spTgt spid="16"/>
                                        </p:tgtEl>
                                        <p:attrNameLst>
                                          <p:attrName>ppt_x</p:attrName>
                                          <p:attrName>ppt_y</p:attrName>
                                        </p:attrNameLst>
                                      </p:cBhvr>
                                      <p:rCtr x="-226" y="-14120"/>
                                    </p:animMotion>
                                  </p:childTnLst>
                                </p:cTn>
                              </p:par>
                            </p:childTnLst>
                          </p:cTn>
                        </p:par>
                        <p:par>
                          <p:cTn id="10" fill="hold">
                            <p:stCondLst>
                              <p:cond delay="2000"/>
                            </p:stCondLst>
                            <p:childTnLst>
                              <p:par>
                                <p:cTn id="11" presetID="1" presetClass="exit" presetSubtype="0" fill="hold" grpId="2" nodeType="after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grpId="1" nodeType="afterEffect">
                                  <p:stCondLst>
                                    <p:cond delay="0"/>
                                  </p:stCondLst>
                                  <p:childTnLst>
                                    <p:animMotion origin="layout" path="M -0.00069 0.00046 L -0.00069 -0.25278 " pathEditMode="relative" rAng="0" ptsTypes="AA">
                                      <p:cBhvr>
                                        <p:cTn id="21" dur="2000" fill="hold"/>
                                        <p:tgtEl>
                                          <p:spTgt spid="17"/>
                                        </p:tgtEl>
                                        <p:attrNameLst>
                                          <p:attrName>ppt_x</p:attrName>
                                          <p:attrName>ppt_y</p:attrName>
                                        </p:attrNameLst>
                                      </p:cBhvr>
                                      <p:rCtr x="0" y="-12662"/>
                                    </p:animMotion>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6" grpId="1" animBg="1"/>
      <p:bldP spid="16" grpId="2" animBg="1"/>
      <p:bldP spid="17" grpId="0" animBg="1"/>
      <p:bldP spid="17" grpId="1" animBg="1"/>
      <p:bldP spid="17" grpId="2" animBg="1"/>
    </p:bldLst>
  </p:timing>
</p:sld>
</file>

<file path=ppt/theme/theme1.xml><?xml version="1.0" encoding="utf-8"?>
<a:theme xmlns:a="http://schemas.openxmlformats.org/drawingml/2006/main" name="テーマ1">
  <a:themeElements>
    <a:clrScheme name="シック">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テーマ1" id="{B5F1AD00-BDCF-4641-B125-D127070CF67C}" vid="{DE8BDBE6-CC84-496A-914B-AB9BA24A70A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2526</TotalTime>
  <Words>571</Words>
  <Application>Microsoft Office PowerPoint</Application>
  <PresentationFormat>画面に合わせる (4:3)</PresentationFormat>
  <Paragraphs>145</Paragraphs>
  <Slides>11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HGP創英角ｺﾞｼｯｸUB</vt:lpstr>
      <vt:lpstr>ＭＳ Ｐゴシック</vt:lpstr>
      <vt:lpstr>Arial</vt:lpstr>
      <vt:lpstr>Calibri</vt:lpstr>
      <vt:lpstr>Cambria</vt:lpstr>
      <vt:lpstr>テーマ1</vt:lpstr>
      <vt:lpstr>　MIRS1804 　プロジェクトテーマ報告</vt:lpstr>
      <vt:lpstr>PowerPoint プレゼンテーション</vt:lpstr>
      <vt:lpstr>PowerPoint プレゼンテーション</vt:lpstr>
      <vt:lpstr>PowerPoint プレゼンテーション</vt:lpstr>
      <vt:lpstr>1. プロジェクトテーマ発表</vt:lpstr>
      <vt:lpstr>2.アイデア</vt:lpstr>
      <vt:lpstr>PowerPoint プレゼンテーション</vt:lpstr>
      <vt:lpstr>PowerPoint プレゼンテーション</vt:lpstr>
      <vt:lpstr>2.アイデア</vt:lpstr>
      <vt:lpstr>PowerPoint プレゼンテーション</vt:lpstr>
      <vt:lpstr>　MIRS1804 　プロジェクトテーマ報告</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ネッシー0303</dc:creator>
  <cp:lastModifiedBy>confuser</cp:lastModifiedBy>
  <cp:revision>124</cp:revision>
  <dcterms:created xsi:type="dcterms:W3CDTF">2018-07-09T12:21:28Z</dcterms:created>
  <dcterms:modified xsi:type="dcterms:W3CDTF">2018-07-19T07:51:02Z</dcterms:modified>
</cp:coreProperties>
</file>