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26" r:id="rId2"/>
    <p:sldMasterId id="2147483738" r:id="rId3"/>
  </p:sldMasterIdLst>
  <p:sldIdLst>
    <p:sldId id="256" r:id="rId4"/>
    <p:sldId id="257" r:id="rId5"/>
  </p:sldIdLst>
  <p:sldSz cx="30275213" cy="42803763"/>
  <p:notesSz cx="6858000" cy="9144000"/>
  <p:defaultTextStyle>
    <a:defPPr>
      <a:defRPr lang="ja-JP"/>
    </a:defPPr>
    <a:lvl1pPr marL="0" algn="l" defTabSz="3507730" rtl="0" eaLnBrk="1" latinLnBrk="0" hangingPunct="1">
      <a:defRPr kumimoji="1"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kumimoji="1"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kumimoji="1"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kumimoji="1"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kumimoji="1"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kumimoji="1"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kumimoji="1"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kumimoji="1"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kumimoji="1"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 userDrawn="1">
          <p15:clr>
            <a:srgbClr val="A4A3A4"/>
          </p15:clr>
        </p15:guide>
        <p15:guide id="2" pos="95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9559" autoAdjust="0"/>
    <p:restoredTop sz="96429" autoAdjust="0"/>
  </p:normalViewPr>
  <p:slideViewPr>
    <p:cSldViewPr snapToGrid="0">
      <p:cViewPr varScale="1">
        <p:scale>
          <a:sx n="16" d="100"/>
          <a:sy n="16" d="100"/>
        </p:scale>
        <p:origin x="2741" y="91"/>
      </p:cViewPr>
      <p:guideLst>
        <p:guide orient="horz" pos="13481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4402" y="7018681"/>
            <a:ext cx="22706410" cy="14902051"/>
          </a:xfrm>
        </p:spPr>
        <p:txBody>
          <a:bodyPr anchor="b">
            <a:normAutofit/>
          </a:bodyPr>
          <a:lstStyle>
            <a:lvl1pPr algn="ctr">
              <a:defRPr sz="1489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>
            <a:normAutofit/>
          </a:bodyPr>
          <a:lstStyle>
            <a:lvl1pPr marL="0" indent="0" algn="ctr">
              <a:buNone/>
              <a:defRPr sz="59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135319" indent="0" algn="ctr">
              <a:buNone/>
              <a:defRPr sz="6953"/>
            </a:lvl2pPr>
            <a:lvl3pPr marL="2270638" indent="0" algn="ctr">
              <a:buNone/>
              <a:defRPr sz="5960"/>
            </a:lvl3pPr>
            <a:lvl4pPr marL="3405957" indent="0" algn="ctr">
              <a:buNone/>
              <a:defRPr sz="4966"/>
            </a:lvl4pPr>
            <a:lvl5pPr marL="4541276" indent="0" algn="ctr">
              <a:buNone/>
              <a:defRPr sz="4966"/>
            </a:lvl5pPr>
            <a:lvl6pPr marL="5676595" indent="0" algn="ctr">
              <a:buNone/>
              <a:defRPr sz="4966"/>
            </a:lvl6pPr>
            <a:lvl7pPr marL="6811914" indent="0" algn="ctr">
              <a:buNone/>
              <a:defRPr sz="4966"/>
            </a:lvl7pPr>
            <a:lvl8pPr marL="7947233" indent="0" algn="ctr">
              <a:buNone/>
              <a:defRPr sz="4966"/>
            </a:lvl8pPr>
            <a:lvl9pPr marL="9082552" indent="0" algn="ctr">
              <a:buNone/>
              <a:defRPr sz="4966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738B-5B00-421B-A855-450031D7EFE1}" type="datetimeFigureOut">
              <a:rPr kumimoji="1" lang="ja-JP" altLang="en-US" smtClean="0"/>
              <a:t>2019/2/1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9177-A8E7-4259-B166-7280412952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9014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738B-5B00-421B-A855-450031D7EFE1}" type="datetimeFigureOut">
              <a:rPr kumimoji="1" lang="ja-JP" altLang="en-US" smtClean="0"/>
              <a:t>2019/2/1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9177-A8E7-4259-B166-7280412952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8074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699" y="2249176"/>
            <a:ext cx="6528093" cy="3627421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1" y="2249179"/>
            <a:ext cx="19205838" cy="3627420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738B-5B00-421B-A855-450031D7EFE1}" type="datetimeFigureOut">
              <a:rPr kumimoji="1" lang="ja-JP" altLang="en-US" smtClean="0"/>
              <a:t>2019/2/1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9177-A8E7-4259-B166-7280412952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1888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4402" y="7018681"/>
            <a:ext cx="22706410" cy="14902051"/>
          </a:xfrm>
        </p:spPr>
        <p:txBody>
          <a:bodyPr anchor="b">
            <a:normAutofit/>
          </a:bodyPr>
          <a:lstStyle>
            <a:lvl1pPr algn="ctr">
              <a:defRPr sz="1489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>
            <a:normAutofit/>
          </a:bodyPr>
          <a:lstStyle>
            <a:lvl1pPr marL="0" indent="0" algn="ctr">
              <a:buNone/>
              <a:defRPr sz="59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135319" indent="0" algn="ctr">
              <a:buNone/>
              <a:defRPr sz="6953"/>
            </a:lvl2pPr>
            <a:lvl3pPr marL="2270638" indent="0" algn="ctr">
              <a:buNone/>
              <a:defRPr sz="5960"/>
            </a:lvl3pPr>
            <a:lvl4pPr marL="3405957" indent="0" algn="ctr">
              <a:buNone/>
              <a:defRPr sz="4966"/>
            </a:lvl4pPr>
            <a:lvl5pPr marL="4541276" indent="0" algn="ctr">
              <a:buNone/>
              <a:defRPr sz="4966"/>
            </a:lvl5pPr>
            <a:lvl6pPr marL="5676595" indent="0" algn="ctr">
              <a:buNone/>
              <a:defRPr sz="4966"/>
            </a:lvl6pPr>
            <a:lvl7pPr marL="6811914" indent="0" algn="ctr">
              <a:buNone/>
              <a:defRPr sz="4966"/>
            </a:lvl7pPr>
            <a:lvl8pPr marL="7947233" indent="0" algn="ctr">
              <a:buNone/>
              <a:defRPr sz="4966"/>
            </a:lvl8pPr>
            <a:lvl9pPr marL="9082552" indent="0" algn="ctr">
              <a:buNone/>
              <a:defRPr sz="4966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738B-5B00-421B-A855-450031D7EFE1}" type="datetimeFigureOut">
              <a:rPr kumimoji="1" lang="ja-JP" altLang="en-US" smtClean="0"/>
              <a:t>2019/2/1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9177-A8E7-4259-B166-7280412952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017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738B-5B00-421B-A855-450031D7EFE1}" type="datetimeFigureOut">
              <a:rPr kumimoji="1" lang="ja-JP" altLang="en-US" smtClean="0"/>
              <a:t>2019/2/1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9177-A8E7-4259-B166-7280412952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3449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3" y="10687977"/>
            <a:ext cx="26112371" cy="17795630"/>
          </a:xfrm>
        </p:spPr>
        <p:txBody>
          <a:bodyPr anchor="b">
            <a:normAutofit/>
          </a:bodyPr>
          <a:lstStyle>
            <a:lvl1pPr>
              <a:defRPr sz="14899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3" y="28414967"/>
            <a:ext cx="26112371" cy="9363320"/>
          </a:xfrm>
        </p:spPr>
        <p:txBody>
          <a:bodyPr anchor="t">
            <a:normAutofit/>
          </a:bodyPr>
          <a:lstStyle>
            <a:lvl1pPr marL="0" indent="0">
              <a:buNone/>
              <a:defRPr sz="59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135319" indent="0">
              <a:buNone/>
              <a:defRPr sz="4470">
                <a:solidFill>
                  <a:schemeClr val="tx1">
                    <a:tint val="75000"/>
                  </a:schemeClr>
                </a:solidFill>
              </a:defRPr>
            </a:lvl2pPr>
            <a:lvl3pPr marL="2270638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3pPr>
            <a:lvl4pPr marL="3405957" indent="0">
              <a:buNone/>
              <a:defRPr sz="3476">
                <a:solidFill>
                  <a:schemeClr val="tx1">
                    <a:tint val="75000"/>
                  </a:schemeClr>
                </a:solidFill>
              </a:defRPr>
            </a:lvl4pPr>
            <a:lvl5pPr marL="4541276" indent="0">
              <a:buNone/>
              <a:defRPr sz="3476">
                <a:solidFill>
                  <a:schemeClr val="tx1">
                    <a:tint val="75000"/>
                  </a:schemeClr>
                </a:solidFill>
              </a:defRPr>
            </a:lvl5pPr>
            <a:lvl6pPr marL="5676595" indent="0">
              <a:buNone/>
              <a:defRPr sz="3476">
                <a:solidFill>
                  <a:schemeClr val="tx1">
                    <a:tint val="75000"/>
                  </a:schemeClr>
                </a:solidFill>
              </a:defRPr>
            </a:lvl6pPr>
            <a:lvl7pPr marL="6811914" indent="0">
              <a:buNone/>
              <a:defRPr sz="3476">
                <a:solidFill>
                  <a:schemeClr val="tx1">
                    <a:tint val="75000"/>
                  </a:schemeClr>
                </a:solidFill>
              </a:defRPr>
            </a:lvl7pPr>
            <a:lvl8pPr marL="7947233" indent="0">
              <a:buNone/>
              <a:defRPr sz="3476">
                <a:solidFill>
                  <a:schemeClr val="tx1">
                    <a:tint val="75000"/>
                  </a:schemeClr>
                </a:solidFill>
              </a:defRPr>
            </a:lvl8pPr>
            <a:lvl9pPr marL="9082552" indent="0">
              <a:buNone/>
              <a:defRPr sz="34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738B-5B00-421B-A855-450031D7EFE1}" type="datetimeFigureOut">
              <a:rPr kumimoji="1" lang="ja-JP" altLang="en-US" smtClean="0"/>
              <a:t>2019/2/1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9177-A8E7-4259-B166-7280412952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718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8622" y="11414340"/>
            <a:ext cx="12866966" cy="27158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414340"/>
            <a:ext cx="12866966" cy="27158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738B-5B00-421B-A855-450031D7EFE1}" type="datetimeFigureOut">
              <a:rPr kumimoji="1" lang="ja-JP" altLang="en-US" smtClean="0"/>
              <a:t>2019/2/1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9177-A8E7-4259-B166-7280412952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2955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8622" y="10497161"/>
            <a:ext cx="12803892" cy="515354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5960" b="1"/>
            </a:lvl1pPr>
            <a:lvl2pPr marL="1135319" indent="0">
              <a:buNone/>
              <a:defRPr sz="4966" b="1"/>
            </a:lvl2pPr>
            <a:lvl3pPr marL="2270638" indent="0">
              <a:buNone/>
              <a:defRPr sz="4470" b="1"/>
            </a:lvl3pPr>
            <a:lvl4pPr marL="3405957" indent="0">
              <a:buNone/>
              <a:defRPr sz="3973" b="1"/>
            </a:lvl4pPr>
            <a:lvl5pPr marL="4541276" indent="0">
              <a:buNone/>
              <a:defRPr sz="3973" b="1"/>
            </a:lvl5pPr>
            <a:lvl6pPr marL="5676595" indent="0">
              <a:buNone/>
              <a:defRPr sz="3973" b="1"/>
            </a:lvl6pPr>
            <a:lvl7pPr marL="6811914" indent="0">
              <a:buNone/>
              <a:defRPr sz="3973" b="1"/>
            </a:lvl7pPr>
            <a:lvl8pPr marL="7947233" indent="0">
              <a:buNone/>
              <a:defRPr sz="3973" b="1"/>
            </a:lvl8pPr>
            <a:lvl9pPr marL="9082552" indent="0">
              <a:buNone/>
              <a:defRPr sz="397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8622" y="15650714"/>
            <a:ext cx="12803892" cy="229717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7164"/>
            <a:ext cx="12866968" cy="5153541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5960" b="1"/>
            </a:lvl1pPr>
            <a:lvl2pPr marL="1135319" indent="0">
              <a:buNone/>
              <a:defRPr sz="4966" b="1"/>
            </a:lvl2pPr>
            <a:lvl3pPr marL="2270638" indent="0">
              <a:buNone/>
              <a:defRPr sz="4470" b="1"/>
            </a:lvl3pPr>
            <a:lvl4pPr marL="3405957" indent="0">
              <a:buNone/>
              <a:defRPr sz="3973" b="1"/>
            </a:lvl4pPr>
            <a:lvl5pPr marL="4541276" indent="0">
              <a:buNone/>
              <a:defRPr sz="3973" b="1"/>
            </a:lvl5pPr>
            <a:lvl6pPr marL="5676595" indent="0">
              <a:buNone/>
              <a:defRPr sz="3973" b="1"/>
            </a:lvl6pPr>
            <a:lvl7pPr marL="6811914" indent="0">
              <a:buNone/>
              <a:defRPr sz="3973" b="1"/>
            </a:lvl7pPr>
            <a:lvl8pPr marL="7947233" indent="0">
              <a:buNone/>
              <a:defRPr sz="3973" b="1"/>
            </a:lvl8pPr>
            <a:lvl9pPr marL="9082552" indent="0">
              <a:buNone/>
              <a:defRPr sz="397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50714"/>
            <a:ext cx="12866968" cy="229717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738B-5B00-421B-A855-450031D7EFE1}" type="datetimeFigureOut">
              <a:rPr kumimoji="1" lang="ja-JP" altLang="en-US" smtClean="0"/>
              <a:t>2019/2/1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9177-A8E7-4259-B166-72804129520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547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738B-5B00-421B-A855-450031D7EFE1}" type="datetimeFigureOut">
              <a:rPr kumimoji="1" lang="ja-JP" altLang="en-US" smtClean="0"/>
              <a:t>2019/2/1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9177-A8E7-4259-B166-72804129520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06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738B-5B00-421B-A855-450031D7EFE1}" type="datetimeFigureOut">
              <a:rPr kumimoji="1" lang="ja-JP" altLang="en-US" smtClean="0"/>
              <a:t>2019/2/1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9177-A8E7-4259-B166-7280412952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2767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990" y="2853587"/>
            <a:ext cx="9763756" cy="9987526"/>
          </a:xfrm>
        </p:spPr>
        <p:txBody>
          <a:bodyPr anchor="b">
            <a:normAutofit/>
          </a:bodyPr>
          <a:lstStyle>
            <a:lvl1pPr>
              <a:defRPr sz="7946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6965" y="6182766"/>
            <a:ext cx="15326827" cy="30438231"/>
          </a:xfrm>
        </p:spPr>
        <p:txBody>
          <a:bodyPr/>
          <a:lstStyle>
            <a:lvl1pPr>
              <a:defRPr sz="7946"/>
            </a:lvl1pPr>
            <a:lvl2pPr>
              <a:defRPr sz="6953"/>
            </a:lvl2pPr>
            <a:lvl3pPr>
              <a:defRPr sz="5960"/>
            </a:lvl3pPr>
            <a:lvl4pPr>
              <a:defRPr sz="4966"/>
            </a:lvl4pPr>
            <a:lvl5pPr>
              <a:defRPr sz="4966"/>
            </a:lvl5pPr>
            <a:lvl6pPr>
              <a:defRPr sz="4966"/>
            </a:lvl6pPr>
            <a:lvl7pPr>
              <a:defRPr sz="4966"/>
            </a:lvl7pPr>
            <a:lvl8pPr>
              <a:defRPr sz="4966"/>
            </a:lvl8pPr>
            <a:lvl9pPr>
              <a:defRPr sz="4966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8990" y="12841126"/>
            <a:ext cx="9763756" cy="2377987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973"/>
            </a:lvl1pPr>
            <a:lvl2pPr marL="1135319" indent="0">
              <a:buNone/>
              <a:defRPr sz="2980"/>
            </a:lvl2pPr>
            <a:lvl3pPr marL="2270638" indent="0">
              <a:buNone/>
              <a:defRPr sz="2483"/>
            </a:lvl3pPr>
            <a:lvl4pPr marL="3405957" indent="0">
              <a:buNone/>
              <a:defRPr sz="2235"/>
            </a:lvl4pPr>
            <a:lvl5pPr marL="4541276" indent="0">
              <a:buNone/>
              <a:defRPr sz="2235"/>
            </a:lvl5pPr>
            <a:lvl6pPr marL="5676595" indent="0">
              <a:buNone/>
              <a:defRPr sz="2235"/>
            </a:lvl6pPr>
            <a:lvl7pPr marL="6811914" indent="0">
              <a:buNone/>
              <a:defRPr sz="2235"/>
            </a:lvl7pPr>
            <a:lvl8pPr marL="7947233" indent="0">
              <a:buNone/>
              <a:defRPr sz="2235"/>
            </a:lvl8pPr>
            <a:lvl9pPr marL="9082552" indent="0">
              <a:buNone/>
              <a:defRPr sz="223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738B-5B00-421B-A855-450031D7EFE1}" type="datetimeFigureOut">
              <a:rPr kumimoji="1" lang="ja-JP" altLang="en-US" smtClean="0"/>
              <a:t>2019/2/1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9177-A8E7-4259-B166-7280412952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899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738B-5B00-421B-A855-450031D7EFE1}" type="datetimeFigureOut">
              <a:rPr kumimoji="1" lang="ja-JP" altLang="en-US" smtClean="0"/>
              <a:t>2019/2/1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9177-A8E7-4259-B166-7280412952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6018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990" y="2853584"/>
            <a:ext cx="9763756" cy="9987545"/>
          </a:xfrm>
        </p:spPr>
        <p:txBody>
          <a:bodyPr anchor="b">
            <a:normAutofit/>
          </a:bodyPr>
          <a:lstStyle>
            <a:lvl1pPr>
              <a:defRPr sz="7946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66965" y="6182766"/>
            <a:ext cx="15326827" cy="30438231"/>
          </a:xfrm>
        </p:spPr>
        <p:txBody>
          <a:bodyPr/>
          <a:lstStyle>
            <a:lvl1pPr marL="0" indent="0">
              <a:buNone/>
              <a:defRPr sz="7946"/>
            </a:lvl1pPr>
            <a:lvl2pPr marL="1135319" indent="0">
              <a:buNone/>
              <a:defRPr sz="6953"/>
            </a:lvl2pPr>
            <a:lvl3pPr marL="2270638" indent="0">
              <a:buNone/>
              <a:defRPr sz="5960"/>
            </a:lvl3pPr>
            <a:lvl4pPr marL="3405957" indent="0">
              <a:buNone/>
              <a:defRPr sz="4966"/>
            </a:lvl4pPr>
            <a:lvl5pPr marL="4541276" indent="0">
              <a:buNone/>
              <a:defRPr sz="4966"/>
            </a:lvl5pPr>
            <a:lvl6pPr marL="5676595" indent="0">
              <a:buNone/>
              <a:defRPr sz="4966"/>
            </a:lvl6pPr>
            <a:lvl7pPr marL="6811914" indent="0">
              <a:buNone/>
              <a:defRPr sz="4966"/>
            </a:lvl7pPr>
            <a:lvl8pPr marL="7947233" indent="0">
              <a:buNone/>
              <a:defRPr sz="4966"/>
            </a:lvl8pPr>
            <a:lvl9pPr marL="9082552" indent="0">
              <a:buNone/>
              <a:defRPr sz="4966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8990" y="12841129"/>
            <a:ext cx="9763756" cy="2377986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973"/>
            </a:lvl1pPr>
            <a:lvl2pPr marL="1135319" indent="0">
              <a:buNone/>
              <a:defRPr sz="2980"/>
            </a:lvl2pPr>
            <a:lvl3pPr marL="2270638" indent="0">
              <a:buNone/>
              <a:defRPr sz="2483"/>
            </a:lvl3pPr>
            <a:lvl4pPr marL="3405957" indent="0">
              <a:buNone/>
              <a:defRPr sz="2235"/>
            </a:lvl4pPr>
            <a:lvl5pPr marL="4541276" indent="0">
              <a:buNone/>
              <a:defRPr sz="2235"/>
            </a:lvl5pPr>
            <a:lvl6pPr marL="5676595" indent="0">
              <a:buNone/>
              <a:defRPr sz="2235"/>
            </a:lvl6pPr>
            <a:lvl7pPr marL="6811914" indent="0">
              <a:buNone/>
              <a:defRPr sz="2235"/>
            </a:lvl7pPr>
            <a:lvl8pPr marL="7947233" indent="0">
              <a:buNone/>
              <a:defRPr sz="2235"/>
            </a:lvl8pPr>
            <a:lvl9pPr marL="9082552" indent="0">
              <a:buNone/>
              <a:defRPr sz="223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738B-5B00-421B-A855-450031D7EFE1}" type="datetimeFigureOut">
              <a:rPr kumimoji="1" lang="ja-JP" altLang="en-US" smtClean="0"/>
              <a:t>2019/2/1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9177-A8E7-4259-B166-7280412952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3521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738B-5B00-421B-A855-450031D7EFE1}" type="datetimeFigureOut">
              <a:rPr kumimoji="1" lang="ja-JP" altLang="en-US" smtClean="0"/>
              <a:t>2019/2/1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9177-A8E7-4259-B166-7280412952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2640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699" y="2249176"/>
            <a:ext cx="6528093" cy="3627421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1" y="2249179"/>
            <a:ext cx="19205838" cy="3627420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738B-5B00-421B-A855-450031D7EFE1}" type="datetimeFigureOut">
              <a:rPr kumimoji="1" lang="ja-JP" altLang="en-US" smtClean="0"/>
              <a:t>2019/2/1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9177-A8E7-4259-B166-7280412952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1205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EDA2DD-5F15-435D-81BE-148B5407E3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4402" y="7005156"/>
            <a:ext cx="22706410" cy="14902051"/>
          </a:xfrm>
        </p:spPr>
        <p:txBody>
          <a:bodyPr anchor="b"/>
          <a:lstStyle>
            <a:lvl1pPr algn="ctr">
              <a:defRPr sz="1489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CE77F7F-461D-40FF-9335-14CDAFDCD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5960"/>
            </a:lvl1pPr>
            <a:lvl2pPr marL="1135264" indent="0" algn="ctr">
              <a:buNone/>
              <a:defRPr sz="4966"/>
            </a:lvl2pPr>
            <a:lvl3pPr marL="2270531" indent="0" algn="ctr">
              <a:buNone/>
              <a:defRPr sz="4472"/>
            </a:lvl3pPr>
            <a:lvl4pPr marL="3405801" indent="0" algn="ctr">
              <a:buNone/>
              <a:defRPr sz="3973"/>
            </a:lvl4pPr>
            <a:lvl5pPr marL="4541065" indent="0" algn="ctr">
              <a:buNone/>
              <a:defRPr sz="3973"/>
            </a:lvl5pPr>
            <a:lvl6pPr marL="5676329" indent="0" algn="ctr">
              <a:buNone/>
              <a:defRPr sz="3973"/>
            </a:lvl6pPr>
            <a:lvl7pPr marL="6811594" indent="0" algn="ctr">
              <a:buNone/>
              <a:defRPr sz="3973"/>
            </a:lvl7pPr>
            <a:lvl8pPr marL="7946866" indent="0" algn="ctr">
              <a:buNone/>
              <a:defRPr sz="3973"/>
            </a:lvl8pPr>
            <a:lvl9pPr marL="9082130" indent="0" algn="ctr">
              <a:buNone/>
              <a:defRPr sz="3973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186760-D5E6-4BA3-B0A6-4F2264416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BB92-52D6-472F-80A1-F5421F3434FA}" type="datetimeFigureOut">
              <a:rPr kumimoji="1" lang="ja-JP" altLang="en-US" smtClean="0"/>
              <a:t>2019/2/1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85ECE9E-0073-438E-8DA6-D5CA99909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FF1FF3-CAD7-4393-8346-0DD64A648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2B08-5E64-4158-9DCF-8A3F0D002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8074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2E0923-ECB7-4435-A466-DEE52705C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8A43C7-B40D-440C-A7CE-CDD37B279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34FFA06-1634-4E02-98B1-04706A64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BB92-52D6-472F-80A1-F5421F3434FA}" type="datetimeFigureOut">
              <a:rPr kumimoji="1" lang="ja-JP" altLang="en-US" smtClean="0"/>
              <a:t>2019/2/1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701BD9-01D3-4A0B-AB39-D18F4937E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09674DE-D84C-4670-99E3-54462A878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2B08-5E64-4158-9DCF-8A3F0D002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8835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59DC04-B92B-4999-AC1C-9746A8B29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660" y="10671229"/>
            <a:ext cx="26112371" cy="17805173"/>
          </a:xfrm>
        </p:spPr>
        <p:txBody>
          <a:bodyPr anchor="b"/>
          <a:lstStyle>
            <a:lvl1pPr>
              <a:defRPr sz="1489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14A4A77-ECC3-44E4-A4B6-CEC579F56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5660" y="28644852"/>
            <a:ext cx="26112371" cy="9363320"/>
          </a:xfrm>
        </p:spPr>
        <p:txBody>
          <a:bodyPr/>
          <a:lstStyle>
            <a:lvl1pPr marL="0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1pPr>
            <a:lvl2pPr marL="1135264" indent="0">
              <a:buNone/>
              <a:defRPr sz="4966">
                <a:solidFill>
                  <a:schemeClr val="tx1">
                    <a:tint val="75000"/>
                  </a:schemeClr>
                </a:solidFill>
              </a:defRPr>
            </a:lvl2pPr>
            <a:lvl3pPr marL="2270531" indent="0">
              <a:buNone/>
              <a:defRPr sz="4472">
                <a:solidFill>
                  <a:schemeClr val="tx1">
                    <a:tint val="75000"/>
                  </a:schemeClr>
                </a:solidFill>
              </a:defRPr>
            </a:lvl3pPr>
            <a:lvl4pPr marL="3405801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4pPr>
            <a:lvl5pPr marL="4541065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5pPr>
            <a:lvl6pPr marL="5676329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6pPr>
            <a:lvl7pPr marL="6811594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7pPr>
            <a:lvl8pPr marL="7946866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8pPr>
            <a:lvl9pPr marL="9082130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9C86450-F8A7-4797-8CB8-1F8E4047A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BB92-52D6-472F-80A1-F5421F3434FA}" type="datetimeFigureOut">
              <a:rPr kumimoji="1" lang="ja-JP" altLang="en-US" smtClean="0"/>
              <a:t>2019/2/1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3A8091-A0CC-4C2D-88AB-1009EF561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7534BE6-5C57-43B0-B31E-1E07D9594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2B08-5E64-4158-9DCF-8A3F0D002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88317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249E96-689A-4C57-A57D-5913AF2A8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FBD0CB-9E95-4454-BF8B-83DB1DCE46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1423" y="11394520"/>
            <a:ext cx="12866966" cy="2715859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D595DF2-E02F-495C-B03A-C494E75D3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26829" y="11394520"/>
            <a:ext cx="12866966" cy="2715859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183E4F1-4D97-4084-82B2-A1A864716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BB92-52D6-472F-80A1-F5421F3434FA}" type="datetimeFigureOut">
              <a:rPr kumimoji="1" lang="ja-JP" altLang="en-US" smtClean="0"/>
              <a:t>2019/2/1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B53B10A-9187-4F57-ADA8-0A7BE514C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32919E6-2287-4787-99B8-85134AB24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2B08-5E64-4158-9DCF-8A3F0D002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24855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DAE23E-5122-4CF7-BC95-DB7D405D5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7" y="2278907"/>
            <a:ext cx="26112371" cy="8273416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91AA9A7-8D62-475B-99A8-9C62BBFF5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5373" y="10492870"/>
            <a:ext cx="12807833" cy="5142393"/>
          </a:xfrm>
        </p:spPr>
        <p:txBody>
          <a:bodyPr anchor="b"/>
          <a:lstStyle>
            <a:lvl1pPr marL="0" indent="0">
              <a:buNone/>
              <a:defRPr sz="5960" b="1"/>
            </a:lvl1pPr>
            <a:lvl2pPr marL="1135264" indent="0">
              <a:buNone/>
              <a:defRPr sz="4966" b="1"/>
            </a:lvl2pPr>
            <a:lvl3pPr marL="2270531" indent="0">
              <a:buNone/>
              <a:defRPr sz="4472" b="1"/>
            </a:lvl3pPr>
            <a:lvl4pPr marL="3405801" indent="0">
              <a:buNone/>
              <a:defRPr sz="3973" b="1"/>
            </a:lvl4pPr>
            <a:lvl5pPr marL="4541065" indent="0">
              <a:buNone/>
              <a:defRPr sz="3973" b="1"/>
            </a:lvl5pPr>
            <a:lvl6pPr marL="5676329" indent="0">
              <a:buNone/>
              <a:defRPr sz="3973" b="1"/>
            </a:lvl6pPr>
            <a:lvl7pPr marL="6811594" indent="0">
              <a:buNone/>
              <a:defRPr sz="3973" b="1"/>
            </a:lvl7pPr>
            <a:lvl8pPr marL="7946866" indent="0">
              <a:buNone/>
              <a:defRPr sz="3973" b="1"/>
            </a:lvl8pPr>
            <a:lvl9pPr marL="9082130" indent="0">
              <a:buNone/>
              <a:defRPr sz="3973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75061A4-EBEC-416B-9256-1D557AE3A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85373" y="15635270"/>
            <a:ext cx="12807833" cy="2299711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DF6D39E-202C-4167-B843-8E0DBFE0C7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326834" y="10492870"/>
            <a:ext cx="12870909" cy="5142393"/>
          </a:xfrm>
        </p:spPr>
        <p:txBody>
          <a:bodyPr anchor="b"/>
          <a:lstStyle>
            <a:lvl1pPr marL="0" indent="0">
              <a:buNone/>
              <a:defRPr sz="5960" b="1"/>
            </a:lvl1pPr>
            <a:lvl2pPr marL="1135264" indent="0">
              <a:buNone/>
              <a:defRPr sz="4966" b="1"/>
            </a:lvl2pPr>
            <a:lvl3pPr marL="2270531" indent="0">
              <a:buNone/>
              <a:defRPr sz="4472" b="1"/>
            </a:lvl3pPr>
            <a:lvl4pPr marL="3405801" indent="0">
              <a:buNone/>
              <a:defRPr sz="3973" b="1"/>
            </a:lvl4pPr>
            <a:lvl5pPr marL="4541065" indent="0">
              <a:buNone/>
              <a:defRPr sz="3973" b="1"/>
            </a:lvl5pPr>
            <a:lvl6pPr marL="5676329" indent="0">
              <a:buNone/>
              <a:defRPr sz="3973" b="1"/>
            </a:lvl6pPr>
            <a:lvl7pPr marL="6811594" indent="0">
              <a:buNone/>
              <a:defRPr sz="3973" b="1"/>
            </a:lvl7pPr>
            <a:lvl8pPr marL="7946866" indent="0">
              <a:buNone/>
              <a:defRPr sz="3973" b="1"/>
            </a:lvl8pPr>
            <a:lvl9pPr marL="9082130" indent="0">
              <a:buNone/>
              <a:defRPr sz="3973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3CB973A-B470-412A-9184-32B88D166E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326834" y="15635270"/>
            <a:ext cx="12870909" cy="2299711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576EB21-608D-4E26-B018-FF527C8D5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BB92-52D6-472F-80A1-F5421F3434FA}" type="datetimeFigureOut">
              <a:rPr kumimoji="1" lang="ja-JP" altLang="en-US" smtClean="0"/>
              <a:t>2019/2/1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D86384B-835B-4829-9268-E3D57EDF3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913B11B-0579-432E-9DA6-AF7B15F3A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2B08-5E64-4158-9DCF-8A3F0D002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74283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AC6D2D-7A5C-4653-A706-BA7E7D329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627AC95-196C-406E-ACF2-0DB289DDD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BB92-52D6-472F-80A1-F5421F3434FA}" type="datetimeFigureOut">
              <a:rPr kumimoji="1" lang="ja-JP" altLang="en-US" smtClean="0"/>
              <a:t>2019/2/1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D1059DC-2A33-4E41-87C1-08FDF8761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1AC24D9-74F0-4078-82D8-3D988D8B6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2B08-5E64-4158-9DCF-8A3F0D002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627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7FA938A-3BA8-43B6-A9F6-BB8A74712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BB92-52D6-472F-80A1-F5421F3434FA}" type="datetimeFigureOut">
              <a:rPr kumimoji="1" lang="ja-JP" altLang="en-US" smtClean="0"/>
              <a:t>2019/2/1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5F4C302-6B68-46EA-A1A4-B8852FBA7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8165C2-3057-49F0-AA5C-EB0D8D71A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2B08-5E64-4158-9DCF-8A3F0D002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8721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3" y="10687977"/>
            <a:ext cx="26112371" cy="17795630"/>
          </a:xfrm>
        </p:spPr>
        <p:txBody>
          <a:bodyPr anchor="b">
            <a:normAutofit/>
          </a:bodyPr>
          <a:lstStyle>
            <a:lvl1pPr>
              <a:defRPr sz="14899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3" y="28414967"/>
            <a:ext cx="26112371" cy="9363320"/>
          </a:xfrm>
        </p:spPr>
        <p:txBody>
          <a:bodyPr anchor="t">
            <a:normAutofit/>
          </a:bodyPr>
          <a:lstStyle>
            <a:lvl1pPr marL="0" indent="0">
              <a:buNone/>
              <a:defRPr sz="59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135319" indent="0">
              <a:buNone/>
              <a:defRPr sz="4470">
                <a:solidFill>
                  <a:schemeClr val="tx1">
                    <a:tint val="75000"/>
                  </a:schemeClr>
                </a:solidFill>
              </a:defRPr>
            </a:lvl2pPr>
            <a:lvl3pPr marL="2270638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3pPr>
            <a:lvl4pPr marL="3405957" indent="0">
              <a:buNone/>
              <a:defRPr sz="3476">
                <a:solidFill>
                  <a:schemeClr val="tx1">
                    <a:tint val="75000"/>
                  </a:schemeClr>
                </a:solidFill>
              </a:defRPr>
            </a:lvl4pPr>
            <a:lvl5pPr marL="4541276" indent="0">
              <a:buNone/>
              <a:defRPr sz="3476">
                <a:solidFill>
                  <a:schemeClr val="tx1">
                    <a:tint val="75000"/>
                  </a:schemeClr>
                </a:solidFill>
              </a:defRPr>
            </a:lvl5pPr>
            <a:lvl6pPr marL="5676595" indent="0">
              <a:buNone/>
              <a:defRPr sz="3476">
                <a:solidFill>
                  <a:schemeClr val="tx1">
                    <a:tint val="75000"/>
                  </a:schemeClr>
                </a:solidFill>
              </a:defRPr>
            </a:lvl6pPr>
            <a:lvl7pPr marL="6811914" indent="0">
              <a:buNone/>
              <a:defRPr sz="3476">
                <a:solidFill>
                  <a:schemeClr val="tx1">
                    <a:tint val="75000"/>
                  </a:schemeClr>
                </a:solidFill>
              </a:defRPr>
            </a:lvl7pPr>
            <a:lvl8pPr marL="7947233" indent="0">
              <a:buNone/>
              <a:defRPr sz="3476">
                <a:solidFill>
                  <a:schemeClr val="tx1">
                    <a:tint val="75000"/>
                  </a:schemeClr>
                </a:solidFill>
              </a:defRPr>
            </a:lvl8pPr>
            <a:lvl9pPr marL="9082552" indent="0">
              <a:buNone/>
              <a:defRPr sz="34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738B-5B00-421B-A855-450031D7EFE1}" type="datetimeFigureOut">
              <a:rPr kumimoji="1" lang="ja-JP" altLang="en-US" smtClean="0"/>
              <a:t>2019/2/1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9177-A8E7-4259-B166-7280412952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12835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7D4878-D6FE-42E4-8872-988922B6C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72" y="2853584"/>
            <a:ext cx="9764541" cy="9987545"/>
          </a:xfrm>
        </p:spPr>
        <p:txBody>
          <a:bodyPr anchor="b"/>
          <a:lstStyle>
            <a:lvl1pPr>
              <a:defRPr sz="7946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F8AB84-2298-4C46-8730-EF690DBC8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0920" y="6162959"/>
            <a:ext cx="15326829" cy="30418415"/>
          </a:xfrm>
        </p:spPr>
        <p:txBody>
          <a:bodyPr/>
          <a:lstStyle>
            <a:lvl1pPr>
              <a:defRPr sz="7946"/>
            </a:lvl1pPr>
            <a:lvl2pPr>
              <a:defRPr sz="6953"/>
            </a:lvl2pPr>
            <a:lvl3pPr>
              <a:defRPr sz="5960"/>
            </a:lvl3pPr>
            <a:lvl4pPr>
              <a:defRPr sz="4966"/>
            </a:lvl4pPr>
            <a:lvl5pPr>
              <a:defRPr sz="4966"/>
            </a:lvl5pPr>
            <a:lvl6pPr>
              <a:defRPr sz="4966"/>
            </a:lvl6pPr>
            <a:lvl7pPr>
              <a:defRPr sz="4966"/>
            </a:lvl7pPr>
            <a:lvl8pPr>
              <a:defRPr sz="4966"/>
            </a:lvl8pPr>
            <a:lvl9pPr>
              <a:defRPr sz="4966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23CCC79-374D-4144-87F6-23DA7D088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372" y="12841135"/>
            <a:ext cx="9764541" cy="23789780"/>
          </a:xfrm>
        </p:spPr>
        <p:txBody>
          <a:bodyPr/>
          <a:lstStyle>
            <a:lvl1pPr marL="0" indent="0">
              <a:buNone/>
              <a:defRPr sz="3973"/>
            </a:lvl1pPr>
            <a:lvl2pPr marL="1135264" indent="0">
              <a:buNone/>
              <a:defRPr sz="3479"/>
            </a:lvl2pPr>
            <a:lvl3pPr marL="2270531" indent="0">
              <a:buNone/>
              <a:defRPr sz="2980"/>
            </a:lvl3pPr>
            <a:lvl4pPr marL="3405801" indent="0">
              <a:buNone/>
              <a:defRPr sz="2486"/>
            </a:lvl4pPr>
            <a:lvl5pPr marL="4541065" indent="0">
              <a:buNone/>
              <a:defRPr sz="2486"/>
            </a:lvl5pPr>
            <a:lvl6pPr marL="5676329" indent="0">
              <a:buNone/>
              <a:defRPr sz="2486"/>
            </a:lvl6pPr>
            <a:lvl7pPr marL="6811594" indent="0">
              <a:buNone/>
              <a:defRPr sz="2486"/>
            </a:lvl7pPr>
            <a:lvl8pPr marL="7946866" indent="0">
              <a:buNone/>
              <a:defRPr sz="2486"/>
            </a:lvl8pPr>
            <a:lvl9pPr marL="9082130" indent="0">
              <a:buNone/>
              <a:defRPr sz="2486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83125D0-E761-4016-A6F3-E1CD69A6A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BB92-52D6-472F-80A1-F5421F3434FA}" type="datetimeFigureOut">
              <a:rPr kumimoji="1" lang="ja-JP" altLang="en-US" smtClean="0"/>
              <a:t>2019/2/1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62604A1-F207-46B5-8E78-93B53E417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C77245-9D93-41F7-B9E7-470B84012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2B08-5E64-4158-9DCF-8A3F0D002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67897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FE827A-9214-4944-A66B-C79762252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72" y="2853584"/>
            <a:ext cx="9764541" cy="9987545"/>
          </a:xfrm>
        </p:spPr>
        <p:txBody>
          <a:bodyPr anchor="b"/>
          <a:lstStyle>
            <a:lvl1pPr>
              <a:defRPr sz="7946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3834DAE-0E60-4CED-A70B-2BE4F4622D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870920" y="6162959"/>
            <a:ext cx="15326829" cy="30418415"/>
          </a:xfrm>
        </p:spPr>
        <p:txBody>
          <a:bodyPr/>
          <a:lstStyle>
            <a:lvl1pPr marL="0" indent="0">
              <a:buNone/>
              <a:defRPr sz="7946"/>
            </a:lvl1pPr>
            <a:lvl2pPr marL="1135264" indent="0">
              <a:buNone/>
              <a:defRPr sz="6953"/>
            </a:lvl2pPr>
            <a:lvl3pPr marL="2270531" indent="0">
              <a:buNone/>
              <a:defRPr sz="5960"/>
            </a:lvl3pPr>
            <a:lvl4pPr marL="3405801" indent="0">
              <a:buNone/>
              <a:defRPr sz="4966"/>
            </a:lvl4pPr>
            <a:lvl5pPr marL="4541065" indent="0">
              <a:buNone/>
              <a:defRPr sz="4966"/>
            </a:lvl5pPr>
            <a:lvl6pPr marL="5676329" indent="0">
              <a:buNone/>
              <a:defRPr sz="4966"/>
            </a:lvl6pPr>
            <a:lvl7pPr marL="6811594" indent="0">
              <a:buNone/>
              <a:defRPr sz="4966"/>
            </a:lvl7pPr>
            <a:lvl8pPr marL="7946866" indent="0">
              <a:buNone/>
              <a:defRPr sz="4966"/>
            </a:lvl8pPr>
            <a:lvl9pPr marL="9082130" indent="0">
              <a:buNone/>
              <a:defRPr sz="4966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29F5474-2ACB-494D-A424-1409492B8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372" y="12841135"/>
            <a:ext cx="9764541" cy="23789780"/>
          </a:xfrm>
        </p:spPr>
        <p:txBody>
          <a:bodyPr/>
          <a:lstStyle>
            <a:lvl1pPr marL="0" indent="0">
              <a:buNone/>
              <a:defRPr sz="3973"/>
            </a:lvl1pPr>
            <a:lvl2pPr marL="1135264" indent="0">
              <a:buNone/>
              <a:defRPr sz="3479"/>
            </a:lvl2pPr>
            <a:lvl3pPr marL="2270531" indent="0">
              <a:buNone/>
              <a:defRPr sz="2980"/>
            </a:lvl3pPr>
            <a:lvl4pPr marL="3405801" indent="0">
              <a:buNone/>
              <a:defRPr sz="2486"/>
            </a:lvl4pPr>
            <a:lvl5pPr marL="4541065" indent="0">
              <a:buNone/>
              <a:defRPr sz="2486"/>
            </a:lvl5pPr>
            <a:lvl6pPr marL="5676329" indent="0">
              <a:buNone/>
              <a:defRPr sz="2486"/>
            </a:lvl6pPr>
            <a:lvl7pPr marL="6811594" indent="0">
              <a:buNone/>
              <a:defRPr sz="2486"/>
            </a:lvl7pPr>
            <a:lvl8pPr marL="7946866" indent="0">
              <a:buNone/>
              <a:defRPr sz="2486"/>
            </a:lvl8pPr>
            <a:lvl9pPr marL="9082130" indent="0">
              <a:buNone/>
              <a:defRPr sz="2486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4E82A17-2920-4C85-B9BB-2DD2049B2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BB92-52D6-472F-80A1-F5421F3434FA}" type="datetimeFigureOut">
              <a:rPr kumimoji="1" lang="ja-JP" altLang="en-US" smtClean="0"/>
              <a:t>2019/2/1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67BABF5-C7DE-4E95-AB29-FD5CB511C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42FA243-7A1D-4DEE-8294-4BCE0C492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2B08-5E64-4158-9DCF-8A3F0D002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02721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759A0A-AC6A-4E96-8CD8-6EE0C78A7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B81034D-3907-43B4-B047-369342F84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04B311-F4EE-4D95-A73C-E2A10B90D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BB92-52D6-472F-80A1-F5421F3434FA}" type="datetimeFigureOut">
              <a:rPr kumimoji="1" lang="ja-JP" altLang="en-US" smtClean="0"/>
              <a:t>2019/2/1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1742370-5F21-45B7-A470-C4263E042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D3A3B5-8BEA-4F59-AF2D-264EEE198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2B08-5E64-4158-9DCF-8A3F0D002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26712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4383580-72C2-41F9-ABBD-78D6CDBE8C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1665697" y="2278910"/>
            <a:ext cx="6528093" cy="36274211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5080AED-EA93-41F0-AC8D-AADAB59A26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81419" y="2278910"/>
            <a:ext cx="19205838" cy="36274211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C02911-9907-421A-846B-BAF7944B7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BB92-52D6-472F-80A1-F5421F3434FA}" type="datetimeFigureOut">
              <a:rPr kumimoji="1" lang="ja-JP" altLang="en-US" smtClean="0"/>
              <a:t>2019/2/1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802F5C-F354-4BC7-BCA3-AD5A3D86D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EF7F0B4-0A6D-4CF5-A23E-1BFE362BA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2B08-5E64-4158-9DCF-8A3F0D002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7403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8622" y="11414340"/>
            <a:ext cx="12866966" cy="27158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414340"/>
            <a:ext cx="12866966" cy="27158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738B-5B00-421B-A855-450031D7EFE1}" type="datetimeFigureOut">
              <a:rPr kumimoji="1" lang="ja-JP" altLang="en-US" smtClean="0"/>
              <a:t>2019/2/1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9177-A8E7-4259-B166-7280412952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6803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8622" y="10497161"/>
            <a:ext cx="12803892" cy="515354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5960" b="1"/>
            </a:lvl1pPr>
            <a:lvl2pPr marL="1135319" indent="0">
              <a:buNone/>
              <a:defRPr sz="4966" b="1"/>
            </a:lvl2pPr>
            <a:lvl3pPr marL="2270638" indent="0">
              <a:buNone/>
              <a:defRPr sz="4470" b="1"/>
            </a:lvl3pPr>
            <a:lvl4pPr marL="3405957" indent="0">
              <a:buNone/>
              <a:defRPr sz="3973" b="1"/>
            </a:lvl4pPr>
            <a:lvl5pPr marL="4541276" indent="0">
              <a:buNone/>
              <a:defRPr sz="3973" b="1"/>
            </a:lvl5pPr>
            <a:lvl6pPr marL="5676595" indent="0">
              <a:buNone/>
              <a:defRPr sz="3973" b="1"/>
            </a:lvl6pPr>
            <a:lvl7pPr marL="6811914" indent="0">
              <a:buNone/>
              <a:defRPr sz="3973" b="1"/>
            </a:lvl7pPr>
            <a:lvl8pPr marL="7947233" indent="0">
              <a:buNone/>
              <a:defRPr sz="3973" b="1"/>
            </a:lvl8pPr>
            <a:lvl9pPr marL="9082552" indent="0">
              <a:buNone/>
              <a:defRPr sz="397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8622" y="15650714"/>
            <a:ext cx="12803892" cy="229717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7164"/>
            <a:ext cx="12866968" cy="5153541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5960" b="1"/>
            </a:lvl1pPr>
            <a:lvl2pPr marL="1135319" indent="0">
              <a:buNone/>
              <a:defRPr sz="4966" b="1"/>
            </a:lvl2pPr>
            <a:lvl3pPr marL="2270638" indent="0">
              <a:buNone/>
              <a:defRPr sz="4470" b="1"/>
            </a:lvl3pPr>
            <a:lvl4pPr marL="3405957" indent="0">
              <a:buNone/>
              <a:defRPr sz="3973" b="1"/>
            </a:lvl4pPr>
            <a:lvl5pPr marL="4541276" indent="0">
              <a:buNone/>
              <a:defRPr sz="3973" b="1"/>
            </a:lvl5pPr>
            <a:lvl6pPr marL="5676595" indent="0">
              <a:buNone/>
              <a:defRPr sz="3973" b="1"/>
            </a:lvl6pPr>
            <a:lvl7pPr marL="6811914" indent="0">
              <a:buNone/>
              <a:defRPr sz="3973" b="1"/>
            </a:lvl7pPr>
            <a:lvl8pPr marL="7947233" indent="0">
              <a:buNone/>
              <a:defRPr sz="3973" b="1"/>
            </a:lvl8pPr>
            <a:lvl9pPr marL="9082552" indent="0">
              <a:buNone/>
              <a:defRPr sz="397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50714"/>
            <a:ext cx="12866968" cy="229717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738B-5B00-421B-A855-450031D7EFE1}" type="datetimeFigureOut">
              <a:rPr kumimoji="1" lang="ja-JP" altLang="en-US" smtClean="0"/>
              <a:t>2019/2/1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9177-A8E7-4259-B166-72804129520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05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738B-5B00-421B-A855-450031D7EFE1}" type="datetimeFigureOut">
              <a:rPr kumimoji="1" lang="ja-JP" altLang="en-US" smtClean="0"/>
              <a:t>2019/2/1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9177-A8E7-4259-B166-72804129520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77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738B-5B00-421B-A855-450031D7EFE1}" type="datetimeFigureOut">
              <a:rPr kumimoji="1" lang="ja-JP" altLang="en-US" smtClean="0"/>
              <a:t>2019/2/1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9177-A8E7-4259-B166-7280412952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6741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990" y="2853587"/>
            <a:ext cx="9763756" cy="9987526"/>
          </a:xfrm>
        </p:spPr>
        <p:txBody>
          <a:bodyPr anchor="b">
            <a:normAutofit/>
          </a:bodyPr>
          <a:lstStyle>
            <a:lvl1pPr>
              <a:defRPr sz="7946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6965" y="6182766"/>
            <a:ext cx="15326827" cy="30438231"/>
          </a:xfrm>
        </p:spPr>
        <p:txBody>
          <a:bodyPr/>
          <a:lstStyle>
            <a:lvl1pPr>
              <a:defRPr sz="7946"/>
            </a:lvl1pPr>
            <a:lvl2pPr>
              <a:defRPr sz="6953"/>
            </a:lvl2pPr>
            <a:lvl3pPr>
              <a:defRPr sz="5960"/>
            </a:lvl3pPr>
            <a:lvl4pPr>
              <a:defRPr sz="4966"/>
            </a:lvl4pPr>
            <a:lvl5pPr>
              <a:defRPr sz="4966"/>
            </a:lvl5pPr>
            <a:lvl6pPr>
              <a:defRPr sz="4966"/>
            </a:lvl6pPr>
            <a:lvl7pPr>
              <a:defRPr sz="4966"/>
            </a:lvl7pPr>
            <a:lvl8pPr>
              <a:defRPr sz="4966"/>
            </a:lvl8pPr>
            <a:lvl9pPr>
              <a:defRPr sz="4966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8990" y="12841126"/>
            <a:ext cx="9763756" cy="2377987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973"/>
            </a:lvl1pPr>
            <a:lvl2pPr marL="1135319" indent="0">
              <a:buNone/>
              <a:defRPr sz="2980"/>
            </a:lvl2pPr>
            <a:lvl3pPr marL="2270638" indent="0">
              <a:buNone/>
              <a:defRPr sz="2483"/>
            </a:lvl3pPr>
            <a:lvl4pPr marL="3405957" indent="0">
              <a:buNone/>
              <a:defRPr sz="2235"/>
            </a:lvl4pPr>
            <a:lvl5pPr marL="4541276" indent="0">
              <a:buNone/>
              <a:defRPr sz="2235"/>
            </a:lvl5pPr>
            <a:lvl6pPr marL="5676595" indent="0">
              <a:buNone/>
              <a:defRPr sz="2235"/>
            </a:lvl6pPr>
            <a:lvl7pPr marL="6811914" indent="0">
              <a:buNone/>
              <a:defRPr sz="2235"/>
            </a:lvl7pPr>
            <a:lvl8pPr marL="7947233" indent="0">
              <a:buNone/>
              <a:defRPr sz="2235"/>
            </a:lvl8pPr>
            <a:lvl9pPr marL="9082552" indent="0">
              <a:buNone/>
              <a:defRPr sz="223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738B-5B00-421B-A855-450031D7EFE1}" type="datetimeFigureOut">
              <a:rPr kumimoji="1" lang="ja-JP" altLang="en-US" smtClean="0"/>
              <a:t>2019/2/1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9177-A8E7-4259-B166-7280412952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553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990" y="2853584"/>
            <a:ext cx="9763756" cy="9987545"/>
          </a:xfrm>
        </p:spPr>
        <p:txBody>
          <a:bodyPr anchor="b">
            <a:normAutofit/>
          </a:bodyPr>
          <a:lstStyle>
            <a:lvl1pPr>
              <a:defRPr sz="7946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66965" y="6182766"/>
            <a:ext cx="15326827" cy="30438231"/>
          </a:xfrm>
        </p:spPr>
        <p:txBody>
          <a:bodyPr/>
          <a:lstStyle>
            <a:lvl1pPr marL="0" indent="0">
              <a:buNone/>
              <a:defRPr sz="7946"/>
            </a:lvl1pPr>
            <a:lvl2pPr marL="1135319" indent="0">
              <a:buNone/>
              <a:defRPr sz="6953"/>
            </a:lvl2pPr>
            <a:lvl3pPr marL="2270638" indent="0">
              <a:buNone/>
              <a:defRPr sz="5960"/>
            </a:lvl3pPr>
            <a:lvl4pPr marL="3405957" indent="0">
              <a:buNone/>
              <a:defRPr sz="4966"/>
            </a:lvl4pPr>
            <a:lvl5pPr marL="4541276" indent="0">
              <a:buNone/>
              <a:defRPr sz="4966"/>
            </a:lvl5pPr>
            <a:lvl6pPr marL="5676595" indent="0">
              <a:buNone/>
              <a:defRPr sz="4966"/>
            </a:lvl6pPr>
            <a:lvl7pPr marL="6811914" indent="0">
              <a:buNone/>
              <a:defRPr sz="4966"/>
            </a:lvl7pPr>
            <a:lvl8pPr marL="7947233" indent="0">
              <a:buNone/>
              <a:defRPr sz="4966"/>
            </a:lvl8pPr>
            <a:lvl9pPr marL="9082552" indent="0">
              <a:buNone/>
              <a:defRPr sz="4966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8990" y="12841129"/>
            <a:ext cx="9763756" cy="2377986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973"/>
            </a:lvl1pPr>
            <a:lvl2pPr marL="1135319" indent="0">
              <a:buNone/>
              <a:defRPr sz="2980"/>
            </a:lvl2pPr>
            <a:lvl3pPr marL="2270638" indent="0">
              <a:buNone/>
              <a:defRPr sz="2483"/>
            </a:lvl3pPr>
            <a:lvl4pPr marL="3405957" indent="0">
              <a:buNone/>
              <a:defRPr sz="2235"/>
            </a:lvl4pPr>
            <a:lvl5pPr marL="4541276" indent="0">
              <a:buNone/>
              <a:defRPr sz="2235"/>
            </a:lvl5pPr>
            <a:lvl6pPr marL="5676595" indent="0">
              <a:buNone/>
              <a:defRPr sz="2235"/>
            </a:lvl6pPr>
            <a:lvl7pPr marL="6811914" indent="0">
              <a:buNone/>
              <a:defRPr sz="2235"/>
            </a:lvl7pPr>
            <a:lvl8pPr marL="7947233" indent="0">
              <a:buNone/>
              <a:defRPr sz="2235"/>
            </a:lvl8pPr>
            <a:lvl9pPr marL="9082552" indent="0">
              <a:buNone/>
              <a:defRPr sz="223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738B-5B00-421B-A855-450031D7EFE1}" type="datetimeFigureOut">
              <a:rPr kumimoji="1" lang="ja-JP" altLang="en-US" smtClean="0"/>
              <a:t>2019/2/1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9177-A8E7-4259-B166-7280412952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755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8622" y="2282868"/>
            <a:ext cx="26112371" cy="8273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8622" y="11414340"/>
            <a:ext cx="26112371" cy="27158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0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D05738B-5B00-421B-A855-450031D7EFE1}" type="datetimeFigureOut">
              <a:rPr kumimoji="1" lang="ja-JP" altLang="en-US" smtClean="0"/>
              <a:t>2019/2/1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99070" y="39672750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7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79177-A8E7-4259-B166-7280412952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02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2270638" rtl="0" eaLnBrk="1" latinLnBrk="0" hangingPunct="1">
        <a:lnSpc>
          <a:spcPct val="90000"/>
        </a:lnSpc>
        <a:spcBef>
          <a:spcPct val="0"/>
        </a:spcBef>
        <a:buNone/>
        <a:defRPr kumimoji="1" sz="109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7660" indent="-567660" algn="l" defTabSz="2270638" rtl="0" eaLnBrk="1" latinLnBrk="0" hangingPunct="1">
        <a:lnSpc>
          <a:spcPct val="90000"/>
        </a:lnSpc>
        <a:spcBef>
          <a:spcPts val="2483"/>
        </a:spcBef>
        <a:buFont typeface="Wingdings 2" pitchFamily="18" charset="2"/>
        <a:buChar char=""/>
        <a:defRPr kumimoji="1" sz="6953" kern="1200">
          <a:solidFill>
            <a:schemeClr val="tx1"/>
          </a:solidFill>
          <a:latin typeface="+mn-lt"/>
          <a:ea typeface="+mn-ea"/>
          <a:cs typeface="+mn-cs"/>
        </a:defRPr>
      </a:lvl1pPr>
      <a:lvl2pPr marL="1702979" indent="-567660" algn="l" defTabSz="2270638" rtl="0" eaLnBrk="1" latinLnBrk="0" hangingPunct="1">
        <a:lnSpc>
          <a:spcPct val="90000"/>
        </a:lnSpc>
        <a:spcBef>
          <a:spcPts val="1242"/>
        </a:spcBef>
        <a:buFont typeface="Wingdings 2" pitchFamily="18" charset="2"/>
        <a:buChar char="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2838298" indent="-567660" algn="l" defTabSz="2270638" rtl="0" eaLnBrk="1" latinLnBrk="0" hangingPunct="1">
        <a:lnSpc>
          <a:spcPct val="90000"/>
        </a:lnSpc>
        <a:spcBef>
          <a:spcPts val="1242"/>
        </a:spcBef>
        <a:buFont typeface="Wingdings 2" pitchFamily="18" charset="2"/>
        <a:buChar char=""/>
        <a:defRPr kumimoji="1" sz="4966" kern="1200">
          <a:solidFill>
            <a:schemeClr val="tx1"/>
          </a:solidFill>
          <a:latin typeface="+mn-lt"/>
          <a:ea typeface="+mn-ea"/>
          <a:cs typeface="+mn-cs"/>
        </a:defRPr>
      </a:lvl3pPr>
      <a:lvl4pPr marL="3973617" indent="-567660" algn="l" defTabSz="2270638" rtl="0" eaLnBrk="1" latinLnBrk="0" hangingPunct="1">
        <a:lnSpc>
          <a:spcPct val="90000"/>
        </a:lnSpc>
        <a:spcBef>
          <a:spcPts val="1242"/>
        </a:spcBef>
        <a:buFont typeface="Wingdings 2" pitchFamily="18" charset="2"/>
        <a:buChar char=""/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5108936" indent="-567660" algn="l" defTabSz="2270638" rtl="0" eaLnBrk="1" latinLnBrk="0" hangingPunct="1">
        <a:lnSpc>
          <a:spcPct val="90000"/>
        </a:lnSpc>
        <a:spcBef>
          <a:spcPts val="1242"/>
        </a:spcBef>
        <a:buFont typeface="Wingdings 2" pitchFamily="18" charset="2"/>
        <a:buChar char=""/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6244255" indent="-567660" algn="l" defTabSz="2270638" rtl="0" eaLnBrk="1" latinLnBrk="0" hangingPunct="1">
        <a:spcBef>
          <a:spcPct val="20000"/>
        </a:spcBef>
        <a:buFont typeface="Wingdings 2" pitchFamily="18" charset="2"/>
        <a:buChar char=""/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7379574" indent="-567660" algn="l" defTabSz="2270638" rtl="0" eaLnBrk="1" latinLnBrk="0" hangingPunct="1">
        <a:spcBef>
          <a:spcPct val="20000"/>
        </a:spcBef>
        <a:buFont typeface="Wingdings 2" pitchFamily="18" charset="2"/>
        <a:buChar char=""/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8514893" indent="-567660" algn="l" defTabSz="2270638" rtl="0" eaLnBrk="1" latinLnBrk="0" hangingPunct="1">
        <a:spcBef>
          <a:spcPct val="20000"/>
        </a:spcBef>
        <a:buFont typeface="Wingdings 2" pitchFamily="18" charset="2"/>
        <a:buChar char=""/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650212" indent="-567660" algn="l" defTabSz="2270638" rtl="0" eaLnBrk="1" latinLnBrk="0" hangingPunct="1">
        <a:spcBef>
          <a:spcPct val="20000"/>
        </a:spcBef>
        <a:buFont typeface="Wingdings 2" pitchFamily="18" charset="2"/>
        <a:buChar char=""/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70638" rtl="0" eaLnBrk="1" latinLnBrk="0" hangingPunct="1"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1pPr>
      <a:lvl2pPr marL="1135319" algn="l" defTabSz="2270638" rtl="0" eaLnBrk="1" latinLnBrk="0" hangingPunct="1"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2pPr>
      <a:lvl3pPr marL="2270638" algn="l" defTabSz="2270638" rtl="0" eaLnBrk="1" latinLnBrk="0" hangingPunct="1"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3pPr>
      <a:lvl4pPr marL="3405957" algn="l" defTabSz="2270638" rtl="0" eaLnBrk="1" latinLnBrk="0" hangingPunct="1"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4541276" algn="l" defTabSz="2270638" rtl="0" eaLnBrk="1" latinLnBrk="0" hangingPunct="1"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5676595" algn="l" defTabSz="2270638" rtl="0" eaLnBrk="1" latinLnBrk="0" hangingPunct="1"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6811914" algn="l" defTabSz="2270638" rtl="0" eaLnBrk="1" latinLnBrk="0" hangingPunct="1"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7947233" algn="l" defTabSz="2270638" rtl="0" eaLnBrk="1" latinLnBrk="0" hangingPunct="1"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082552" algn="l" defTabSz="2270638" rtl="0" eaLnBrk="1" latinLnBrk="0" hangingPunct="1"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8622" y="2282868"/>
            <a:ext cx="26112371" cy="8273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8622" y="11414340"/>
            <a:ext cx="26112371" cy="27158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0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D05738B-5B00-421B-A855-450031D7EFE1}" type="datetimeFigureOut">
              <a:rPr kumimoji="1" lang="ja-JP" altLang="en-US" smtClean="0"/>
              <a:t>2019/2/1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99070" y="39672750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7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79177-A8E7-4259-B166-7280412952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904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2270638" rtl="0" eaLnBrk="1" latinLnBrk="0" hangingPunct="1">
        <a:lnSpc>
          <a:spcPct val="90000"/>
        </a:lnSpc>
        <a:spcBef>
          <a:spcPct val="0"/>
        </a:spcBef>
        <a:buNone/>
        <a:defRPr kumimoji="1" sz="109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7660" indent="-567660" algn="l" defTabSz="2270638" rtl="0" eaLnBrk="1" latinLnBrk="0" hangingPunct="1">
        <a:lnSpc>
          <a:spcPct val="90000"/>
        </a:lnSpc>
        <a:spcBef>
          <a:spcPts val="2483"/>
        </a:spcBef>
        <a:buFont typeface="Wingdings 2" pitchFamily="18" charset="2"/>
        <a:buChar char=""/>
        <a:defRPr kumimoji="1" sz="6953" kern="1200">
          <a:solidFill>
            <a:schemeClr val="tx1"/>
          </a:solidFill>
          <a:latin typeface="+mn-lt"/>
          <a:ea typeface="+mn-ea"/>
          <a:cs typeface="+mn-cs"/>
        </a:defRPr>
      </a:lvl1pPr>
      <a:lvl2pPr marL="1702979" indent="-567660" algn="l" defTabSz="2270638" rtl="0" eaLnBrk="1" latinLnBrk="0" hangingPunct="1">
        <a:lnSpc>
          <a:spcPct val="90000"/>
        </a:lnSpc>
        <a:spcBef>
          <a:spcPts val="1242"/>
        </a:spcBef>
        <a:buFont typeface="Wingdings 2" pitchFamily="18" charset="2"/>
        <a:buChar char="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2838298" indent="-567660" algn="l" defTabSz="2270638" rtl="0" eaLnBrk="1" latinLnBrk="0" hangingPunct="1">
        <a:lnSpc>
          <a:spcPct val="90000"/>
        </a:lnSpc>
        <a:spcBef>
          <a:spcPts val="1242"/>
        </a:spcBef>
        <a:buFont typeface="Wingdings 2" pitchFamily="18" charset="2"/>
        <a:buChar char=""/>
        <a:defRPr kumimoji="1" sz="4966" kern="1200">
          <a:solidFill>
            <a:schemeClr val="tx1"/>
          </a:solidFill>
          <a:latin typeface="+mn-lt"/>
          <a:ea typeface="+mn-ea"/>
          <a:cs typeface="+mn-cs"/>
        </a:defRPr>
      </a:lvl3pPr>
      <a:lvl4pPr marL="3973617" indent="-567660" algn="l" defTabSz="2270638" rtl="0" eaLnBrk="1" latinLnBrk="0" hangingPunct="1">
        <a:lnSpc>
          <a:spcPct val="90000"/>
        </a:lnSpc>
        <a:spcBef>
          <a:spcPts val="1242"/>
        </a:spcBef>
        <a:buFont typeface="Wingdings 2" pitchFamily="18" charset="2"/>
        <a:buChar char=""/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5108936" indent="-567660" algn="l" defTabSz="2270638" rtl="0" eaLnBrk="1" latinLnBrk="0" hangingPunct="1">
        <a:lnSpc>
          <a:spcPct val="90000"/>
        </a:lnSpc>
        <a:spcBef>
          <a:spcPts val="1242"/>
        </a:spcBef>
        <a:buFont typeface="Wingdings 2" pitchFamily="18" charset="2"/>
        <a:buChar char=""/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6244255" indent="-567660" algn="l" defTabSz="2270638" rtl="0" eaLnBrk="1" latinLnBrk="0" hangingPunct="1">
        <a:spcBef>
          <a:spcPct val="20000"/>
        </a:spcBef>
        <a:buFont typeface="Wingdings 2" pitchFamily="18" charset="2"/>
        <a:buChar char=""/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7379574" indent="-567660" algn="l" defTabSz="2270638" rtl="0" eaLnBrk="1" latinLnBrk="0" hangingPunct="1">
        <a:spcBef>
          <a:spcPct val="20000"/>
        </a:spcBef>
        <a:buFont typeface="Wingdings 2" pitchFamily="18" charset="2"/>
        <a:buChar char=""/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8514893" indent="-567660" algn="l" defTabSz="2270638" rtl="0" eaLnBrk="1" latinLnBrk="0" hangingPunct="1">
        <a:spcBef>
          <a:spcPct val="20000"/>
        </a:spcBef>
        <a:buFont typeface="Wingdings 2" pitchFamily="18" charset="2"/>
        <a:buChar char=""/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650212" indent="-567660" algn="l" defTabSz="2270638" rtl="0" eaLnBrk="1" latinLnBrk="0" hangingPunct="1">
        <a:spcBef>
          <a:spcPct val="20000"/>
        </a:spcBef>
        <a:buFont typeface="Wingdings 2" pitchFamily="18" charset="2"/>
        <a:buChar char=""/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70638" rtl="0" eaLnBrk="1" latinLnBrk="0" hangingPunct="1"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1pPr>
      <a:lvl2pPr marL="1135319" algn="l" defTabSz="2270638" rtl="0" eaLnBrk="1" latinLnBrk="0" hangingPunct="1"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2pPr>
      <a:lvl3pPr marL="2270638" algn="l" defTabSz="2270638" rtl="0" eaLnBrk="1" latinLnBrk="0" hangingPunct="1"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3pPr>
      <a:lvl4pPr marL="3405957" algn="l" defTabSz="2270638" rtl="0" eaLnBrk="1" latinLnBrk="0" hangingPunct="1"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4541276" algn="l" defTabSz="2270638" rtl="0" eaLnBrk="1" latinLnBrk="0" hangingPunct="1"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5676595" algn="l" defTabSz="2270638" rtl="0" eaLnBrk="1" latinLnBrk="0" hangingPunct="1"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6811914" algn="l" defTabSz="2270638" rtl="0" eaLnBrk="1" latinLnBrk="0" hangingPunct="1"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7947233" algn="l" defTabSz="2270638" rtl="0" eaLnBrk="1" latinLnBrk="0" hangingPunct="1"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082552" algn="l" defTabSz="2270638" rtl="0" eaLnBrk="1" latinLnBrk="0" hangingPunct="1"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C570037-5FF7-4A5F-B255-20B8C7D3C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431" y="2278907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C3A658E-0FEF-49F1-9322-EC7246AC8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143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EEE9BA6-0BA0-4D6A-80E7-1293BAD05A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81423" y="39672769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9BB92-52D6-472F-80A1-F5421F3434FA}" type="datetimeFigureOut">
              <a:rPr kumimoji="1" lang="ja-JP" altLang="en-US" smtClean="0"/>
              <a:t>2019/2/1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C0E998-9E9B-4451-B4FB-1D02832CF6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28674" y="39672769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DAC8A9E-7336-4585-B130-24A3E2EC0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381872" y="39672769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F2B08-5E64-4158-9DCF-8A3F0D002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03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2270531" rtl="0" eaLnBrk="1" latinLnBrk="0" hangingPunct="1">
        <a:lnSpc>
          <a:spcPct val="90000"/>
        </a:lnSpc>
        <a:spcBef>
          <a:spcPct val="0"/>
        </a:spcBef>
        <a:buNone/>
        <a:defRPr kumimoji="1" sz="109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7632" indent="-567632" algn="l" defTabSz="2270531" rtl="0" eaLnBrk="1" latinLnBrk="0" hangingPunct="1">
        <a:lnSpc>
          <a:spcPct val="90000"/>
        </a:lnSpc>
        <a:spcBef>
          <a:spcPts val="2486"/>
        </a:spcBef>
        <a:buFont typeface="Arial" panose="020B0604020202020204" pitchFamily="34" charset="0"/>
        <a:buChar char="•"/>
        <a:defRPr kumimoji="1" sz="6953" kern="1200">
          <a:solidFill>
            <a:schemeClr val="tx1"/>
          </a:solidFill>
          <a:latin typeface="+mn-lt"/>
          <a:ea typeface="+mn-ea"/>
          <a:cs typeface="+mn-cs"/>
        </a:defRPr>
      </a:lvl1pPr>
      <a:lvl2pPr marL="1702899" indent="-567632" algn="l" defTabSz="2270531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2838164" indent="-567632" algn="l" defTabSz="2270531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kumimoji="1" sz="4966" kern="1200">
          <a:solidFill>
            <a:schemeClr val="tx1"/>
          </a:solidFill>
          <a:latin typeface="+mn-lt"/>
          <a:ea typeface="+mn-ea"/>
          <a:cs typeface="+mn-cs"/>
        </a:defRPr>
      </a:lvl3pPr>
      <a:lvl4pPr marL="3973430" indent="-567632" algn="l" defTabSz="2270531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kumimoji="1" sz="4472" kern="1200">
          <a:solidFill>
            <a:schemeClr val="tx1"/>
          </a:solidFill>
          <a:latin typeface="+mn-lt"/>
          <a:ea typeface="+mn-ea"/>
          <a:cs typeface="+mn-cs"/>
        </a:defRPr>
      </a:lvl4pPr>
      <a:lvl5pPr marL="5108695" indent="-567632" algn="l" defTabSz="2270531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kumimoji="1" sz="4472" kern="1200">
          <a:solidFill>
            <a:schemeClr val="tx1"/>
          </a:solidFill>
          <a:latin typeface="+mn-lt"/>
          <a:ea typeface="+mn-ea"/>
          <a:cs typeface="+mn-cs"/>
        </a:defRPr>
      </a:lvl5pPr>
      <a:lvl6pPr marL="6243967" indent="-567632" algn="l" defTabSz="2270531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kumimoji="1" sz="4472" kern="1200">
          <a:solidFill>
            <a:schemeClr val="tx1"/>
          </a:solidFill>
          <a:latin typeface="+mn-lt"/>
          <a:ea typeface="+mn-ea"/>
          <a:cs typeface="+mn-cs"/>
        </a:defRPr>
      </a:lvl6pPr>
      <a:lvl7pPr marL="7379229" indent="-567632" algn="l" defTabSz="2270531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kumimoji="1" sz="4472" kern="1200">
          <a:solidFill>
            <a:schemeClr val="tx1"/>
          </a:solidFill>
          <a:latin typeface="+mn-lt"/>
          <a:ea typeface="+mn-ea"/>
          <a:cs typeface="+mn-cs"/>
        </a:defRPr>
      </a:lvl7pPr>
      <a:lvl8pPr marL="8514495" indent="-567632" algn="l" defTabSz="2270531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kumimoji="1" sz="4472" kern="1200">
          <a:solidFill>
            <a:schemeClr val="tx1"/>
          </a:solidFill>
          <a:latin typeface="+mn-lt"/>
          <a:ea typeface="+mn-ea"/>
          <a:cs typeface="+mn-cs"/>
        </a:defRPr>
      </a:lvl8pPr>
      <a:lvl9pPr marL="9649760" indent="-567632" algn="l" defTabSz="2270531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kumimoji="1" sz="44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2270531" rtl="0" eaLnBrk="1" latinLnBrk="0" hangingPunct="1">
        <a:defRPr kumimoji="1" sz="4472" kern="1200">
          <a:solidFill>
            <a:schemeClr val="tx1"/>
          </a:solidFill>
          <a:latin typeface="+mn-lt"/>
          <a:ea typeface="+mn-ea"/>
          <a:cs typeface="+mn-cs"/>
        </a:defRPr>
      </a:lvl1pPr>
      <a:lvl2pPr marL="1135264" algn="l" defTabSz="2270531" rtl="0" eaLnBrk="1" latinLnBrk="0" hangingPunct="1">
        <a:defRPr kumimoji="1" sz="4472" kern="1200">
          <a:solidFill>
            <a:schemeClr val="tx1"/>
          </a:solidFill>
          <a:latin typeface="+mn-lt"/>
          <a:ea typeface="+mn-ea"/>
          <a:cs typeface="+mn-cs"/>
        </a:defRPr>
      </a:lvl2pPr>
      <a:lvl3pPr marL="2270531" algn="l" defTabSz="2270531" rtl="0" eaLnBrk="1" latinLnBrk="0" hangingPunct="1">
        <a:defRPr kumimoji="1" sz="4472" kern="1200">
          <a:solidFill>
            <a:schemeClr val="tx1"/>
          </a:solidFill>
          <a:latin typeface="+mn-lt"/>
          <a:ea typeface="+mn-ea"/>
          <a:cs typeface="+mn-cs"/>
        </a:defRPr>
      </a:lvl3pPr>
      <a:lvl4pPr marL="3405801" algn="l" defTabSz="2270531" rtl="0" eaLnBrk="1" latinLnBrk="0" hangingPunct="1">
        <a:defRPr kumimoji="1" sz="4472" kern="1200">
          <a:solidFill>
            <a:schemeClr val="tx1"/>
          </a:solidFill>
          <a:latin typeface="+mn-lt"/>
          <a:ea typeface="+mn-ea"/>
          <a:cs typeface="+mn-cs"/>
        </a:defRPr>
      </a:lvl4pPr>
      <a:lvl5pPr marL="4541065" algn="l" defTabSz="2270531" rtl="0" eaLnBrk="1" latinLnBrk="0" hangingPunct="1">
        <a:defRPr kumimoji="1" sz="4472" kern="1200">
          <a:solidFill>
            <a:schemeClr val="tx1"/>
          </a:solidFill>
          <a:latin typeface="+mn-lt"/>
          <a:ea typeface="+mn-ea"/>
          <a:cs typeface="+mn-cs"/>
        </a:defRPr>
      </a:lvl5pPr>
      <a:lvl6pPr marL="5676329" algn="l" defTabSz="2270531" rtl="0" eaLnBrk="1" latinLnBrk="0" hangingPunct="1">
        <a:defRPr kumimoji="1" sz="4472" kern="1200">
          <a:solidFill>
            <a:schemeClr val="tx1"/>
          </a:solidFill>
          <a:latin typeface="+mn-lt"/>
          <a:ea typeface="+mn-ea"/>
          <a:cs typeface="+mn-cs"/>
        </a:defRPr>
      </a:lvl6pPr>
      <a:lvl7pPr marL="6811594" algn="l" defTabSz="2270531" rtl="0" eaLnBrk="1" latinLnBrk="0" hangingPunct="1">
        <a:defRPr kumimoji="1" sz="4472" kern="1200">
          <a:solidFill>
            <a:schemeClr val="tx1"/>
          </a:solidFill>
          <a:latin typeface="+mn-lt"/>
          <a:ea typeface="+mn-ea"/>
          <a:cs typeface="+mn-cs"/>
        </a:defRPr>
      </a:lvl7pPr>
      <a:lvl8pPr marL="7946866" algn="l" defTabSz="2270531" rtl="0" eaLnBrk="1" latinLnBrk="0" hangingPunct="1">
        <a:defRPr kumimoji="1" sz="4472" kern="1200">
          <a:solidFill>
            <a:schemeClr val="tx1"/>
          </a:solidFill>
          <a:latin typeface="+mn-lt"/>
          <a:ea typeface="+mn-ea"/>
          <a:cs typeface="+mn-cs"/>
        </a:defRPr>
      </a:lvl8pPr>
      <a:lvl9pPr marL="9082130" algn="l" defTabSz="2270531" rtl="0" eaLnBrk="1" latinLnBrk="0" hangingPunct="1">
        <a:defRPr kumimoji="1" sz="44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22000"/>
            <a:ext cx="30276000" cy="2580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0" y="40461327"/>
            <a:ext cx="30276000" cy="2342436"/>
          </a:xfrm>
          <a:prstGeom prst="rect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角丸四角形 36"/>
          <p:cNvSpPr/>
          <p:nvPr/>
        </p:nvSpPr>
        <p:spPr>
          <a:xfrm>
            <a:off x="15297914" y="40350660"/>
            <a:ext cx="422689" cy="439068"/>
          </a:xfrm>
          <a:prstGeom prst="round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ja-JP" altLang="en-US" sz="40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80FB489-4C68-4A15-A54B-31CF1D2AC2F3}"/>
              </a:ext>
            </a:extLst>
          </p:cNvPr>
          <p:cNvSpPr txBox="1"/>
          <p:nvPr/>
        </p:nvSpPr>
        <p:spPr>
          <a:xfrm>
            <a:off x="8795557" y="2488570"/>
            <a:ext cx="1212487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9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Demo</a:t>
            </a:r>
            <a:r>
              <a:rPr kumimoji="1" lang="ja-JP" altLang="en-US" sz="199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内容</a:t>
            </a:r>
          </a:p>
        </p:txBody>
      </p:sp>
      <p:grpSp>
        <p:nvGrpSpPr>
          <p:cNvPr id="232" name="グループ化 231">
            <a:extLst>
              <a:ext uri="{FF2B5EF4-FFF2-40B4-BE49-F238E27FC236}">
                <a16:creationId xmlns:a16="http://schemas.microsoft.com/office/drawing/2014/main" id="{2ADD9CC7-F035-45B0-AAC4-6EC0337996BA}"/>
              </a:ext>
            </a:extLst>
          </p:cNvPr>
          <p:cNvGrpSpPr/>
          <p:nvPr/>
        </p:nvGrpSpPr>
        <p:grpSpPr>
          <a:xfrm>
            <a:off x="2339792" y="6504015"/>
            <a:ext cx="26338931" cy="3759086"/>
            <a:chOff x="1320800" y="5467398"/>
            <a:chExt cx="26338931" cy="3759086"/>
          </a:xfrm>
        </p:grpSpPr>
        <p:sp>
          <p:nvSpPr>
            <p:cNvPr id="228" name="テキスト ボックス 227">
              <a:extLst>
                <a:ext uri="{FF2B5EF4-FFF2-40B4-BE49-F238E27FC236}">
                  <a16:creationId xmlns:a16="http://schemas.microsoft.com/office/drawing/2014/main" id="{91D7D76E-2C8F-42EE-9E15-59CA052635B0}"/>
                </a:ext>
              </a:extLst>
            </p:cNvPr>
            <p:cNvSpPr txBox="1"/>
            <p:nvPr/>
          </p:nvSpPr>
          <p:spPr>
            <a:xfrm>
              <a:off x="1524000" y="6049524"/>
              <a:ext cx="26135731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8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	</a:t>
              </a:r>
              <a:r>
                <a:rPr kumimoji="1" lang="ja-JP" altLang="en-US" sz="88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　　</a:t>
              </a:r>
              <a:r>
                <a:rPr lang="ja-JP" altLang="en-US" sz="88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     </a:t>
              </a:r>
              <a:r>
                <a:rPr kumimoji="1" lang="ja-JP" altLang="en-US" sz="88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を</a:t>
              </a:r>
              <a:r>
                <a:rPr lang="ja-JP" altLang="en-US" sz="88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下記のように</a:t>
              </a:r>
              <a:r>
                <a:rPr kumimoji="1" lang="ja-JP" altLang="en-US" sz="88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操作して、</a:t>
              </a:r>
              <a:endParaRPr kumimoji="1" lang="en-US" altLang="ja-JP" sz="88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r>
                <a:rPr kumimoji="1" lang="ja-JP" altLang="en-US" sz="88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　　 指定の本のところまで</a:t>
              </a:r>
              <a:r>
                <a:rPr lang="ja-JP" altLang="en-US" sz="88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案内してもらおう！！</a:t>
              </a:r>
              <a:endParaRPr kumimoji="1" lang="ja-JP" altLang="en-US" sz="88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230" name="図 229">
              <a:extLst>
                <a:ext uri="{FF2B5EF4-FFF2-40B4-BE49-F238E27FC236}">
                  <a16:creationId xmlns:a16="http://schemas.microsoft.com/office/drawing/2014/main" id="{FADB17E9-9005-42F1-945D-2FAF6A8D69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4" r="3172"/>
            <a:stretch/>
          </p:blipFill>
          <p:spPr>
            <a:xfrm>
              <a:off x="2045163" y="5827109"/>
              <a:ext cx="6922686" cy="1676080"/>
            </a:xfrm>
            <a:prstGeom prst="rect">
              <a:avLst/>
            </a:prstGeom>
          </p:spPr>
        </p:pic>
        <p:sp>
          <p:nvSpPr>
            <p:cNvPr id="229" name="正方形/長方形 228">
              <a:extLst>
                <a:ext uri="{FF2B5EF4-FFF2-40B4-BE49-F238E27FC236}">
                  <a16:creationId xmlns:a16="http://schemas.microsoft.com/office/drawing/2014/main" id="{9CB30248-2F03-4E68-91E2-0AE87B77D8ED}"/>
                </a:ext>
              </a:extLst>
            </p:cNvPr>
            <p:cNvSpPr/>
            <p:nvPr/>
          </p:nvSpPr>
          <p:spPr>
            <a:xfrm>
              <a:off x="1320800" y="5467398"/>
              <a:ext cx="25589991" cy="3759086"/>
            </a:xfrm>
            <a:prstGeom prst="rect">
              <a:avLst/>
            </a:prstGeom>
            <a:noFill/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cxnSp>
        <p:nvCxnSpPr>
          <p:cNvPr id="234" name="直線コネクタ 233">
            <a:extLst>
              <a:ext uri="{FF2B5EF4-FFF2-40B4-BE49-F238E27FC236}">
                <a16:creationId xmlns:a16="http://schemas.microsoft.com/office/drawing/2014/main" id="{B780B283-4973-47A9-8702-148F997BF51A}"/>
              </a:ext>
            </a:extLst>
          </p:cNvPr>
          <p:cNvCxnSpPr>
            <a:cxnSpLocks/>
          </p:cNvCxnSpPr>
          <p:nvPr/>
        </p:nvCxnSpPr>
        <p:spPr>
          <a:xfrm>
            <a:off x="8229600" y="5694080"/>
            <a:ext cx="130183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テキスト ボックス 235">
            <a:extLst>
              <a:ext uri="{FF2B5EF4-FFF2-40B4-BE49-F238E27FC236}">
                <a16:creationId xmlns:a16="http://schemas.microsoft.com/office/drawing/2014/main" id="{A022604A-B2F9-4FFA-AF90-291CD65D8E8A}"/>
              </a:ext>
            </a:extLst>
          </p:cNvPr>
          <p:cNvSpPr txBox="1"/>
          <p:nvPr/>
        </p:nvSpPr>
        <p:spPr>
          <a:xfrm>
            <a:off x="1154415" y="11155720"/>
            <a:ext cx="30124576" cy="910095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ja-JP" altLang="en-US" sz="5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① </a:t>
            </a:r>
            <a:r>
              <a:rPr kumimoji="1" lang="en-US" altLang="ja-JP" sz="5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M -&gt; </a:t>
            </a:r>
            <a:r>
              <a:rPr lang="ja-JP" altLang="en-US" sz="5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材料・構造力学系 </a:t>
            </a:r>
            <a:r>
              <a:rPr lang="en-US" altLang="ja-JP" sz="5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-&gt; </a:t>
            </a:r>
            <a:r>
              <a:rPr lang="zh-TW" altLang="en-US" sz="5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基礎機械材料</a:t>
            </a:r>
            <a:endParaRPr lang="en-US" altLang="zh-TW" sz="5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5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② </a:t>
            </a:r>
            <a:r>
              <a:rPr lang="en-US" altLang="ja-JP" sz="5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E -&gt; </a:t>
            </a:r>
            <a:r>
              <a:rPr lang="ja-JP" altLang="en-US" sz="5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電気系統 </a:t>
            </a:r>
            <a:r>
              <a:rPr lang="en-US" altLang="ja-JP" sz="5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-&gt; </a:t>
            </a:r>
            <a:r>
              <a:rPr lang="zh-TW" altLang="en-US" sz="5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電気機器工学</a:t>
            </a:r>
            <a:r>
              <a:rPr lang="en-US" altLang="zh-TW" sz="5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Ⅰ</a:t>
            </a:r>
          </a:p>
          <a:p>
            <a:pPr>
              <a:lnSpc>
                <a:spcPct val="200000"/>
              </a:lnSpc>
            </a:pPr>
            <a:r>
              <a:rPr lang="ja-JP" altLang="en-US" sz="5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③ </a:t>
            </a:r>
            <a:r>
              <a:rPr lang="en-US" altLang="ja-JP" sz="5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S -&gt; </a:t>
            </a:r>
            <a:r>
              <a:rPr lang="ja-JP" altLang="en-US" sz="5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プログラミング</a:t>
            </a:r>
            <a:endParaRPr lang="en-US" altLang="ja-JP" sz="5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5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 </a:t>
            </a:r>
            <a:r>
              <a:rPr lang="en-US" altLang="ja-JP" sz="5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-&gt; C </a:t>
            </a:r>
            <a:r>
              <a:rPr lang="ja-JP" altLang="en-US" sz="5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言語によるアルゴリズムとデータ解析</a:t>
            </a:r>
            <a:endParaRPr lang="en-US" altLang="ja-JP" sz="5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5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④ </a:t>
            </a:r>
            <a:r>
              <a:rPr lang="en-US" altLang="ja-JP" sz="5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C -&gt; </a:t>
            </a:r>
            <a:r>
              <a:rPr lang="ja-JP" altLang="en-US" sz="5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実験系統 </a:t>
            </a:r>
            <a:r>
              <a:rPr lang="en-US" altLang="ja-JP" sz="5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-&gt; </a:t>
            </a:r>
            <a:r>
              <a:rPr lang="ja-JP" altLang="en-US" sz="5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微生物実験ラボガイド</a:t>
            </a:r>
            <a:endParaRPr lang="en-US" altLang="ja-JP" sz="5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200000"/>
              </a:lnSpc>
            </a:pPr>
            <a:endParaRPr lang="en-US" altLang="ja-JP" sz="5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5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⑤ </a:t>
            </a:r>
            <a:r>
              <a:rPr lang="en-US" altLang="ja-JP" sz="5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L -&gt; </a:t>
            </a:r>
            <a:r>
              <a:rPr lang="ja-JP" altLang="en-US" sz="5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数学 </a:t>
            </a:r>
            <a:r>
              <a:rPr lang="en-US" altLang="ja-JP" sz="5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-&gt; </a:t>
            </a:r>
            <a:r>
              <a:rPr lang="ja-JP" altLang="en-US" sz="5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新応用数学</a:t>
            </a:r>
            <a:endParaRPr lang="en-US" altLang="ja-JP" sz="5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⑥ </a:t>
            </a:r>
            <a:r>
              <a:rPr lang="en-US" altLang="ja-JP" sz="5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L -&gt; </a:t>
            </a:r>
            <a:r>
              <a:rPr lang="ja-JP" altLang="en-US" sz="5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英語 </a:t>
            </a:r>
            <a:r>
              <a:rPr lang="en-US" altLang="ja-JP" sz="5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-&gt;</a:t>
            </a:r>
            <a:r>
              <a:rPr lang="ja-JP" altLang="en-US" sz="5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新</a:t>
            </a:r>
            <a:r>
              <a:rPr lang="en-US" altLang="ja-JP" sz="5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TOEIC TEST</a:t>
            </a: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　　英文法・語彙スピードマスター</a:t>
            </a:r>
            <a:endParaRPr lang="en-US" altLang="ja-JP" sz="5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5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⑦ </a:t>
            </a:r>
            <a:r>
              <a:rPr lang="en-US" altLang="ja-JP" sz="5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D -&gt; </a:t>
            </a:r>
            <a:r>
              <a:rPr lang="ja-JP" altLang="en-US" sz="5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プログラミング </a:t>
            </a:r>
            <a:r>
              <a:rPr lang="en-US" altLang="ja-JP" sz="5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-&gt; Java</a:t>
            </a:r>
            <a:r>
              <a:rPr lang="ja-JP" altLang="en-US" sz="5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の絵本</a:t>
            </a:r>
            <a:endParaRPr lang="en-US" altLang="ja-JP" sz="5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5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⑧ </a:t>
            </a:r>
            <a:r>
              <a:rPr lang="en-US" altLang="ja-JP" sz="5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D -&gt; </a:t>
            </a:r>
            <a:r>
              <a:rPr lang="ja-JP" altLang="en-US" sz="5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物理系統 </a:t>
            </a:r>
            <a:r>
              <a:rPr lang="en-US" altLang="ja-JP" sz="5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-&gt; </a:t>
            </a:r>
            <a:r>
              <a:rPr lang="ja-JP" altLang="en-US" sz="5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基礎電磁気学</a:t>
            </a:r>
            <a:endParaRPr lang="en-US" altLang="ja-JP" sz="5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5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⑨ </a:t>
            </a:r>
            <a:r>
              <a:rPr lang="en-US" altLang="ja-JP" sz="5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D -&gt; </a:t>
            </a:r>
            <a:r>
              <a:rPr lang="ja-JP" altLang="en-US" sz="5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回路系統 </a:t>
            </a:r>
            <a:r>
              <a:rPr lang="en-US" altLang="ja-JP" sz="5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-&gt; </a:t>
            </a:r>
            <a:r>
              <a:rPr lang="ja-JP" altLang="en-US" sz="5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電気回路</a:t>
            </a:r>
            <a:r>
              <a:rPr lang="en-US" altLang="ja-JP" sz="5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Ⅰ</a:t>
            </a:r>
          </a:p>
        </p:txBody>
      </p:sp>
      <p:sp>
        <p:nvSpPr>
          <p:cNvPr id="265" name="テキスト ボックス 264">
            <a:extLst>
              <a:ext uri="{FF2B5EF4-FFF2-40B4-BE49-F238E27FC236}">
                <a16:creationId xmlns:a16="http://schemas.microsoft.com/office/drawing/2014/main" id="{55B7C347-5DFF-45EA-844F-057FEDC75A70}"/>
              </a:ext>
            </a:extLst>
          </p:cNvPr>
          <p:cNvSpPr txBox="1"/>
          <p:nvPr/>
        </p:nvSpPr>
        <p:spPr>
          <a:xfrm>
            <a:off x="6153240" y="37983360"/>
            <a:ext cx="6184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フロアマップ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2A8002AB-96E4-42AD-B697-D976A918299A}"/>
              </a:ext>
            </a:extLst>
          </p:cNvPr>
          <p:cNvGrpSpPr/>
          <p:nvPr/>
        </p:nvGrpSpPr>
        <p:grpSpPr>
          <a:xfrm>
            <a:off x="17769115" y="22091763"/>
            <a:ext cx="3188363" cy="4542867"/>
            <a:chOff x="16445439" y="11013251"/>
            <a:chExt cx="3796101" cy="5368772"/>
          </a:xfrm>
        </p:grpSpPr>
        <p:pic>
          <p:nvPicPr>
            <p:cNvPr id="246" name="図 245">
              <a:extLst>
                <a:ext uri="{FF2B5EF4-FFF2-40B4-BE49-F238E27FC236}">
                  <a16:creationId xmlns:a16="http://schemas.microsoft.com/office/drawing/2014/main" id="{91DB818C-DB5C-489F-A696-3C5315578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45439" y="11013251"/>
              <a:ext cx="3796101" cy="5368772"/>
            </a:xfrm>
            <a:prstGeom prst="rect">
              <a:avLst/>
            </a:prstGeom>
          </p:spPr>
        </p:pic>
        <p:sp>
          <p:nvSpPr>
            <p:cNvPr id="254" name="楕円 253">
              <a:extLst>
                <a:ext uri="{FF2B5EF4-FFF2-40B4-BE49-F238E27FC236}">
                  <a16:creationId xmlns:a16="http://schemas.microsoft.com/office/drawing/2014/main" id="{957BB426-4F18-4B14-A966-1C1AA2F0BB89}"/>
                </a:ext>
              </a:extLst>
            </p:cNvPr>
            <p:cNvSpPr/>
            <p:nvPr/>
          </p:nvSpPr>
          <p:spPr>
            <a:xfrm>
              <a:off x="17339094" y="13399057"/>
              <a:ext cx="1959559" cy="2093836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227063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HGSｺﾞｼｯｸE" panose="020B0900000000000000" pitchFamily="50" charset="-128"/>
                  <a:cs typeface="Arial" panose="020B0604020202020204" pitchFamily="34" charset="0"/>
                </a:rPr>
                <a:t>1</a:t>
              </a:r>
              <a:endParaRPr kumimoji="0" lang="ja-JP" altLang="en-US" sz="1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8C66C704-F11C-4165-9A92-000B7013B76B}"/>
              </a:ext>
            </a:extLst>
          </p:cNvPr>
          <p:cNvGrpSpPr/>
          <p:nvPr/>
        </p:nvGrpSpPr>
        <p:grpSpPr>
          <a:xfrm>
            <a:off x="21278517" y="21431510"/>
            <a:ext cx="4730378" cy="6354182"/>
            <a:chOff x="20241540" y="10241390"/>
            <a:chExt cx="5632042" cy="7509389"/>
          </a:xfrm>
        </p:grpSpPr>
        <p:pic>
          <p:nvPicPr>
            <p:cNvPr id="238" name="図 237">
              <a:extLst>
                <a:ext uri="{FF2B5EF4-FFF2-40B4-BE49-F238E27FC236}">
                  <a16:creationId xmlns:a16="http://schemas.microsoft.com/office/drawing/2014/main" id="{F24606EF-E61E-47EF-937C-4C829F435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41540" y="10241390"/>
              <a:ext cx="5632042" cy="7509389"/>
            </a:xfrm>
            <a:prstGeom prst="rect">
              <a:avLst/>
            </a:prstGeom>
          </p:spPr>
        </p:pic>
        <p:sp>
          <p:nvSpPr>
            <p:cNvPr id="258" name="楕円 257">
              <a:extLst>
                <a:ext uri="{FF2B5EF4-FFF2-40B4-BE49-F238E27FC236}">
                  <a16:creationId xmlns:a16="http://schemas.microsoft.com/office/drawing/2014/main" id="{24E93F55-E06B-4392-86A8-69D03EEEAA79}"/>
                </a:ext>
              </a:extLst>
            </p:cNvPr>
            <p:cNvSpPr/>
            <p:nvPr/>
          </p:nvSpPr>
          <p:spPr>
            <a:xfrm>
              <a:off x="21902750" y="13399196"/>
              <a:ext cx="1959559" cy="2093836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227063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HGSｺﾞｼｯｸE" panose="020B0900000000000000" pitchFamily="50" charset="-128"/>
                  <a:cs typeface="Arial" panose="020B0604020202020204" pitchFamily="34" charset="0"/>
                </a:rPr>
                <a:t>2</a:t>
              </a:r>
              <a:endParaRPr kumimoji="0" lang="ja-JP" altLang="en-US" sz="1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29104D8D-1155-4612-9370-0825908BDB33}"/>
              </a:ext>
            </a:extLst>
          </p:cNvPr>
          <p:cNvGrpSpPr/>
          <p:nvPr/>
        </p:nvGrpSpPr>
        <p:grpSpPr>
          <a:xfrm>
            <a:off x="21870802" y="33579296"/>
            <a:ext cx="3146143" cy="4483285"/>
            <a:chOff x="25873581" y="24185416"/>
            <a:chExt cx="3745833" cy="5298358"/>
          </a:xfrm>
        </p:grpSpPr>
        <p:pic>
          <p:nvPicPr>
            <p:cNvPr id="244" name="図 243">
              <a:extLst>
                <a:ext uri="{FF2B5EF4-FFF2-40B4-BE49-F238E27FC236}">
                  <a16:creationId xmlns:a16="http://schemas.microsoft.com/office/drawing/2014/main" id="{B1B052A1-E4C2-4529-992B-34D60864B7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54" t="14017" r="16265" b="20932"/>
            <a:stretch/>
          </p:blipFill>
          <p:spPr>
            <a:xfrm>
              <a:off x="25873581" y="24185416"/>
              <a:ext cx="3745833" cy="5298358"/>
            </a:xfrm>
            <a:prstGeom prst="rect">
              <a:avLst/>
            </a:prstGeom>
          </p:spPr>
        </p:pic>
        <p:sp>
          <p:nvSpPr>
            <p:cNvPr id="259" name="楕円 258">
              <a:extLst>
                <a:ext uri="{FF2B5EF4-FFF2-40B4-BE49-F238E27FC236}">
                  <a16:creationId xmlns:a16="http://schemas.microsoft.com/office/drawing/2014/main" id="{2F9E1DCC-008F-4B0D-9987-D5ABDD736F3F}"/>
                </a:ext>
              </a:extLst>
            </p:cNvPr>
            <p:cNvSpPr/>
            <p:nvPr/>
          </p:nvSpPr>
          <p:spPr>
            <a:xfrm>
              <a:off x="26752074" y="26692240"/>
              <a:ext cx="1959559" cy="2093836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227063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1500" kern="0" dirty="0">
                  <a:solidFill>
                    <a:prstClr val="black"/>
                  </a:solidFill>
                  <a:latin typeface="Arial" panose="020B0604020202020204" pitchFamily="34" charset="0"/>
                  <a:ea typeface="HGSｺﾞｼｯｸE" panose="020B0900000000000000" pitchFamily="50" charset="-128"/>
                  <a:cs typeface="Arial" panose="020B0604020202020204" pitchFamily="34" charset="0"/>
                </a:rPr>
                <a:t>8</a:t>
              </a:r>
              <a:endParaRPr kumimoji="0" lang="ja-JP" altLang="en-US" sz="1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E66E3AE6-41F6-40C2-A811-99D9CFC1F852}"/>
              </a:ext>
            </a:extLst>
          </p:cNvPr>
          <p:cNvGrpSpPr/>
          <p:nvPr/>
        </p:nvGrpSpPr>
        <p:grpSpPr>
          <a:xfrm>
            <a:off x="17625031" y="33661021"/>
            <a:ext cx="3470994" cy="4395680"/>
            <a:chOff x="20735930" y="24188793"/>
            <a:chExt cx="4132605" cy="5194827"/>
          </a:xfrm>
        </p:grpSpPr>
        <p:pic>
          <p:nvPicPr>
            <p:cNvPr id="252" name="図 251">
              <a:extLst>
                <a:ext uri="{FF2B5EF4-FFF2-40B4-BE49-F238E27FC236}">
                  <a16:creationId xmlns:a16="http://schemas.microsoft.com/office/drawing/2014/main" id="{509FC8DD-8AB0-47A5-A572-FBC04466EA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4" t="16549" r="554" b="12780"/>
            <a:stretch/>
          </p:blipFill>
          <p:spPr>
            <a:xfrm>
              <a:off x="20735930" y="24188793"/>
              <a:ext cx="4132605" cy="5194827"/>
            </a:xfrm>
            <a:prstGeom prst="rect">
              <a:avLst/>
            </a:prstGeom>
          </p:spPr>
        </p:pic>
        <p:sp>
          <p:nvSpPr>
            <p:cNvPr id="260" name="楕円 259">
              <a:extLst>
                <a:ext uri="{FF2B5EF4-FFF2-40B4-BE49-F238E27FC236}">
                  <a16:creationId xmlns:a16="http://schemas.microsoft.com/office/drawing/2014/main" id="{38DCF32E-992E-4398-93DF-16DFCCCC5346}"/>
                </a:ext>
              </a:extLst>
            </p:cNvPr>
            <p:cNvSpPr/>
            <p:nvPr/>
          </p:nvSpPr>
          <p:spPr>
            <a:xfrm>
              <a:off x="21902750" y="26643851"/>
              <a:ext cx="1959559" cy="2093836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227063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HGSｺﾞｼｯｸE" panose="020B0900000000000000" pitchFamily="50" charset="-128"/>
                  <a:cs typeface="Arial" panose="020B0604020202020204" pitchFamily="34" charset="0"/>
                </a:rPr>
                <a:t>7</a:t>
              </a:r>
              <a:endParaRPr kumimoji="0" lang="ja-JP" altLang="en-US" sz="1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6FDAB005-C1CF-47F3-ADE2-4493033A22B5}"/>
              </a:ext>
            </a:extLst>
          </p:cNvPr>
          <p:cNvGrpSpPr/>
          <p:nvPr/>
        </p:nvGrpSpPr>
        <p:grpSpPr>
          <a:xfrm>
            <a:off x="21887527" y="27742900"/>
            <a:ext cx="3218337" cy="4605575"/>
            <a:chOff x="20920433" y="17318009"/>
            <a:chExt cx="3831788" cy="5442881"/>
          </a:xfrm>
        </p:grpSpPr>
        <p:pic>
          <p:nvPicPr>
            <p:cNvPr id="248" name="図 247">
              <a:extLst>
                <a:ext uri="{FF2B5EF4-FFF2-40B4-BE49-F238E27FC236}">
                  <a16:creationId xmlns:a16="http://schemas.microsoft.com/office/drawing/2014/main" id="{C361AD63-3B34-4EA4-8D5C-D42EFC5F6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0433" y="17318009"/>
              <a:ext cx="3831788" cy="5442881"/>
            </a:xfrm>
            <a:prstGeom prst="rect">
              <a:avLst/>
            </a:prstGeom>
          </p:spPr>
        </p:pic>
        <p:sp>
          <p:nvSpPr>
            <p:cNvPr id="261" name="楕円 260">
              <a:extLst>
                <a:ext uri="{FF2B5EF4-FFF2-40B4-BE49-F238E27FC236}">
                  <a16:creationId xmlns:a16="http://schemas.microsoft.com/office/drawing/2014/main" id="{31E07F34-F69C-47C4-A158-1BC04EF22A4D}"/>
                </a:ext>
              </a:extLst>
            </p:cNvPr>
            <p:cNvSpPr/>
            <p:nvPr/>
          </p:nvSpPr>
          <p:spPr>
            <a:xfrm>
              <a:off x="21856547" y="20148878"/>
              <a:ext cx="1959559" cy="2093836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227063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1500" kern="0" dirty="0">
                  <a:solidFill>
                    <a:prstClr val="black"/>
                  </a:solidFill>
                  <a:latin typeface="Arial" panose="020B0604020202020204" pitchFamily="34" charset="0"/>
                  <a:ea typeface="HGSｺﾞｼｯｸE" panose="020B0900000000000000" pitchFamily="50" charset="-128"/>
                  <a:cs typeface="Arial" panose="020B0604020202020204" pitchFamily="34" charset="0"/>
                </a:rPr>
                <a:t>5</a:t>
              </a:r>
              <a:endParaRPr kumimoji="0" lang="ja-JP" altLang="en-US" sz="1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43A8B7BF-66E5-4385-929C-343337A35DB7}"/>
              </a:ext>
            </a:extLst>
          </p:cNvPr>
          <p:cNvGrpSpPr/>
          <p:nvPr/>
        </p:nvGrpSpPr>
        <p:grpSpPr>
          <a:xfrm>
            <a:off x="17769115" y="27741902"/>
            <a:ext cx="3188362" cy="4631302"/>
            <a:chOff x="16445440" y="17368947"/>
            <a:chExt cx="3796100" cy="5473285"/>
          </a:xfrm>
        </p:grpSpPr>
        <p:pic>
          <p:nvPicPr>
            <p:cNvPr id="242" name="図 241">
              <a:extLst>
                <a:ext uri="{FF2B5EF4-FFF2-40B4-BE49-F238E27FC236}">
                  <a16:creationId xmlns:a16="http://schemas.microsoft.com/office/drawing/2014/main" id="{9313A1D0-1D89-48AF-9359-F785786866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33" t="11250" r="15388" b="17835"/>
            <a:stretch/>
          </p:blipFill>
          <p:spPr>
            <a:xfrm>
              <a:off x="16445440" y="17368947"/>
              <a:ext cx="3796100" cy="5473285"/>
            </a:xfrm>
            <a:prstGeom prst="rect">
              <a:avLst/>
            </a:prstGeom>
          </p:spPr>
        </p:pic>
        <p:sp>
          <p:nvSpPr>
            <p:cNvPr id="262" name="楕円 261">
              <a:extLst>
                <a:ext uri="{FF2B5EF4-FFF2-40B4-BE49-F238E27FC236}">
                  <a16:creationId xmlns:a16="http://schemas.microsoft.com/office/drawing/2014/main" id="{D2C59F68-F605-4C6E-9F02-19557CAA83C4}"/>
                </a:ext>
              </a:extLst>
            </p:cNvPr>
            <p:cNvSpPr/>
            <p:nvPr/>
          </p:nvSpPr>
          <p:spPr>
            <a:xfrm>
              <a:off x="17363709" y="20071965"/>
              <a:ext cx="1959559" cy="2093836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227063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1500" kern="0" dirty="0">
                  <a:solidFill>
                    <a:prstClr val="black"/>
                  </a:solidFill>
                  <a:latin typeface="Arial" panose="020B0604020202020204" pitchFamily="34" charset="0"/>
                  <a:ea typeface="HGSｺﾞｼｯｸE" panose="020B0900000000000000" pitchFamily="50" charset="-128"/>
                  <a:cs typeface="Arial" panose="020B0604020202020204" pitchFamily="34" charset="0"/>
                </a:rPr>
                <a:t>4</a:t>
              </a:r>
              <a:endParaRPr kumimoji="0" lang="ja-JP" altLang="en-US" sz="1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C75624B0-7C8A-4E63-BE45-BBFD7EA86C70}"/>
              </a:ext>
            </a:extLst>
          </p:cNvPr>
          <p:cNvGrpSpPr/>
          <p:nvPr/>
        </p:nvGrpSpPr>
        <p:grpSpPr>
          <a:xfrm>
            <a:off x="25623959" y="21772871"/>
            <a:ext cx="4028949" cy="5322489"/>
            <a:chOff x="25179481" y="10597900"/>
            <a:chExt cx="4796913" cy="6290132"/>
          </a:xfrm>
        </p:grpSpPr>
        <p:pic>
          <p:nvPicPr>
            <p:cNvPr id="240" name="図 239">
              <a:extLst>
                <a:ext uri="{FF2B5EF4-FFF2-40B4-BE49-F238E27FC236}">
                  <a16:creationId xmlns:a16="http://schemas.microsoft.com/office/drawing/2014/main" id="{1DBF4EB8-A938-4BFC-B90A-6A2E58A7A3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752"/>
            <a:stretch/>
          </p:blipFill>
          <p:spPr>
            <a:xfrm rot="187406">
              <a:off x="25179481" y="10597900"/>
              <a:ext cx="4796913" cy="6290132"/>
            </a:xfrm>
            <a:prstGeom prst="rect">
              <a:avLst/>
            </a:prstGeom>
          </p:spPr>
        </p:pic>
        <p:sp>
          <p:nvSpPr>
            <p:cNvPr id="263" name="楕円 262">
              <a:extLst>
                <a:ext uri="{FF2B5EF4-FFF2-40B4-BE49-F238E27FC236}">
                  <a16:creationId xmlns:a16="http://schemas.microsoft.com/office/drawing/2014/main" id="{36781925-E7A2-4D93-9F3F-AB1151C98F85}"/>
                </a:ext>
              </a:extLst>
            </p:cNvPr>
            <p:cNvSpPr/>
            <p:nvPr/>
          </p:nvSpPr>
          <p:spPr>
            <a:xfrm>
              <a:off x="26532070" y="13399057"/>
              <a:ext cx="1959559" cy="2093836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227063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HGSｺﾞｼｯｸE" panose="020B0900000000000000" pitchFamily="50" charset="-128"/>
                  <a:cs typeface="Arial" panose="020B0604020202020204" pitchFamily="34" charset="0"/>
                </a:rPr>
                <a:t>3</a:t>
              </a:r>
              <a:endParaRPr kumimoji="0" lang="ja-JP" altLang="en-US" sz="1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256" name="グループ化 255">
            <a:extLst>
              <a:ext uri="{FF2B5EF4-FFF2-40B4-BE49-F238E27FC236}">
                <a16:creationId xmlns:a16="http://schemas.microsoft.com/office/drawing/2014/main" id="{18C44378-5569-4038-A5FA-787AB019E1E1}"/>
              </a:ext>
            </a:extLst>
          </p:cNvPr>
          <p:cNvGrpSpPr/>
          <p:nvPr/>
        </p:nvGrpSpPr>
        <p:grpSpPr>
          <a:xfrm>
            <a:off x="25927899" y="33493777"/>
            <a:ext cx="3284212" cy="4701824"/>
            <a:chOff x="20920433" y="30462808"/>
            <a:chExt cx="3910220" cy="5556628"/>
          </a:xfrm>
        </p:grpSpPr>
        <p:pic>
          <p:nvPicPr>
            <p:cNvPr id="250" name="図 249">
              <a:extLst>
                <a:ext uri="{FF2B5EF4-FFF2-40B4-BE49-F238E27FC236}">
                  <a16:creationId xmlns:a16="http://schemas.microsoft.com/office/drawing/2014/main" id="{93D62E1F-0B6D-4803-B916-F9CC459C8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0433" y="30462808"/>
              <a:ext cx="3910220" cy="5556628"/>
            </a:xfrm>
            <a:prstGeom prst="rect">
              <a:avLst/>
            </a:prstGeom>
          </p:spPr>
        </p:pic>
        <p:sp>
          <p:nvSpPr>
            <p:cNvPr id="264" name="楕円 263">
              <a:extLst>
                <a:ext uri="{FF2B5EF4-FFF2-40B4-BE49-F238E27FC236}">
                  <a16:creationId xmlns:a16="http://schemas.microsoft.com/office/drawing/2014/main" id="{A0555BB7-34DA-4FE1-9198-905AF0AD5431}"/>
                </a:ext>
              </a:extLst>
            </p:cNvPr>
            <p:cNvSpPr/>
            <p:nvPr/>
          </p:nvSpPr>
          <p:spPr>
            <a:xfrm>
              <a:off x="21890510" y="33166882"/>
              <a:ext cx="1959559" cy="2093836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227063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1500" kern="0" dirty="0">
                  <a:solidFill>
                    <a:prstClr val="black"/>
                  </a:solidFill>
                  <a:latin typeface="Arial" panose="020B0604020202020204" pitchFamily="34" charset="0"/>
                  <a:ea typeface="HGSｺﾞｼｯｸE" panose="020B0900000000000000" pitchFamily="50" charset="-128"/>
                  <a:cs typeface="Arial" panose="020B0604020202020204" pitchFamily="34" charset="0"/>
                </a:rPr>
                <a:t>9</a:t>
              </a:r>
              <a:endParaRPr kumimoji="0" lang="ja-JP" altLang="en-US" sz="1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AAC408AF-85CB-4D2A-98AC-4A2D6FC20507}"/>
              </a:ext>
            </a:extLst>
          </p:cNvPr>
          <p:cNvGrpSpPr/>
          <p:nvPr/>
        </p:nvGrpSpPr>
        <p:grpSpPr>
          <a:xfrm>
            <a:off x="25928172" y="27865189"/>
            <a:ext cx="3238969" cy="4483285"/>
            <a:chOff x="-8485474" y="20125606"/>
            <a:chExt cx="3856353" cy="5298358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D4207C8D-137D-413F-A140-C0C9642BE7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28" t="22824" r="15651" b="12136"/>
            <a:stretch/>
          </p:blipFill>
          <p:spPr>
            <a:xfrm rot="5400000">
              <a:off x="-9206476" y="20846608"/>
              <a:ext cx="5298358" cy="3856353"/>
            </a:xfrm>
            <a:prstGeom prst="rect">
              <a:avLst/>
            </a:prstGeom>
          </p:spPr>
        </p:pic>
        <p:sp>
          <p:nvSpPr>
            <p:cNvPr id="77" name="楕円 76">
              <a:extLst>
                <a:ext uri="{FF2B5EF4-FFF2-40B4-BE49-F238E27FC236}">
                  <a16:creationId xmlns:a16="http://schemas.microsoft.com/office/drawing/2014/main" id="{3F54575A-8FE8-466B-9166-B457619337CD}"/>
                </a:ext>
              </a:extLst>
            </p:cNvPr>
            <p:cNvSpPr/>
            <p:nvPr/>
          </p:nvSpPr>
          <p:spPr>
            <a:xfrm>
              <a:off x="-7603164" y="22884505"/>
              <a:ext cx="1959559" cy="2093836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227063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HGSｺﾞｼｯｸE" panose="020B0900000000000000" pitchFamily="50" charset="-128"/>
                  <a:cs typeface="Arial" panose="020B0604020202020204" pitchFamily="34" charset="0"/>
                </a:rPr>
                <a:t>6</a:t>
              </a:r>
              <a:endParaRPr kumimoji="0" lang="ja-JP" altLang="en-US" sz="1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endParaRPr>
            </a:p>
          </p:txBody>
        </p:sp>
      </p:grpSp>
      <p:pic>
        <p:nvPicPr>
          <p:cNvPr id="18" name="図 17">
            <a:extLst>
              <a:ext uri="{FF2B5EF4-FFF2-40B4-BE49-F238E27FC236}">
                <a16:creationId xmlns:a16="http://schemas.microsoft.com/office/drawing/2014/main" id="{8033D667-97CC-447A-ABCC-0407F0A14D07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9351" y="20329647"/>
            <a:ext cx="17163401" cy="1706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41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B8A43019-693B-4806-B972-B3C0B131864B}"/>
              </a:ext>
            </a:extLst>
          </p:cNvPr>
          <p:cNvGrpSpPr/>
          <p:nvPr/>
        </p:nvGrpSpPr>
        <p:grpSpPr>
          <a:xfrm>
            <a:off x="6030833" y="22650336"/>
            <a:ext cx="19742653" cy="16038627"/>
            <a:chOff x="2483269" y="14503537"/>
            <a:chExt cx="19823676" cy="15071669"/>
          </a:xfrm>
        </p:grpSpPr>
        <p:grpSp>
          <p:nvGrpSpPr>
            <p:cNvPr id="49" name="グループ化 48">
              <a:extLst>
                <a:ext uri="{FF2B5EF4-FFF2-40B4-BE49-F238E27FC236}">
                  <a16:creationId xmlns:a16="http://schemas.microsoft.com/office/drawing/2014/main" id="{49442992-389D-4217-A504-468257D6D04C}"/>
                </a:ext>
              </a:extLst>
            </p:cNvPr>
            <p:cNvGrpSpPr/>
            <p:nvPr/>
          </p:nvGrpSpPr>
          <p:grpSpPr>
            <a:xfrm>
              <a:off x="2483269" y="14503537"/>
              <a:ext cx="19823676" cy="15071669"/>
              <a:chOff x="1000026" y="650997"/>
              <a:chExt cx="7983107" cy="6069447"/>
            </a:xfrm>
          </p:grpSpPr>
          <p:grpSp>
            <p:nvGrpSpPr>
              <p:cNvPr id="51" name="グループ化 50">
                <a:extLst>
                  <a:ext uri="{FF2B5EF4-FFF2-40B4-BE49-F238E27FC236}">
                    <a16:creationId xmlns:a16="http://schemas.microsoft.com/office/drawing/2014/main" id="{DDBBE7FE-4845-4E06-AB70-0F18ADB69E4A}"/>
                  </a:ext>
                </a:extLst>
              </p:cNvPr>
              <p:cNvGrpSpPr/>
              <p:nvPr/>
            </p:nvGrpSpPr>
            <p:grpSpPr>
              <a:xfrm>
                <a:off x="1335306" y="650997"/>
                <a:ext cx="7647827" cy="5978418"/>
                <a:chOff x="1335306" y="871138"/>
                <a:chExt cx="7647827" cy="5978418"/>
              </a:xfrm>
            </p:grpSpPr>
            <p:grpSp>
              <p:nvGrpSpPr>
                <p:cNvPr id="58" name="グループ化 57">
                  <a:extLst>
                    <a:ext uri="{FF2B5EF4-FFF2-40B4-BE49-F238E27FC236}">
                      <a16:creationId xmlns:a16="http://schemas.microsoft.com/office/drawing/2014/main" id="{38C85644-62BF-4F45-AEA4-BE34DAC3AC5F}"/>
                    </a:ext>
                  </a:extLst>
                </p:cNvPr>
                <p:cNvGrpSpPr/>
                <p:nvPr/>
              </p:nvGrpSpPr>
              <p:grpSpPr>
                <a:xfrm>
                  <a:off x="1777997" y="1274164"/>
                  <a:ext cx="7195406" cy="5038404"/>
                  <a:chOff x="1777997" y="1274164"/>
                  <a:chExt cx="7195406" cy="5038404"/>
                </a:xfrm>
              </p:grpSpPr>
              <p:sp>
                <p:nvSpPr>
                  <p:cNvPr id="82" name="正方形/長方形 81">
                    <a:extLst>
                      <a:ext uri="{FF2B5EF4-FFF2-40B4-BE49-F238E27FC236}">
                        <a16:creationId xmlns:a16="http://schemas.microsoft.com/office/drawing/2014/main" id="{07C1759A-E27F-4AF6-B8FC-52DC355C1082}"/>
                      </a:ext>
                    </a:extLst>
                  </p:cNvPr>
                  <p:cNvSpPr/>
                  <p:nvPr/>
                </p:nvSpPr>
                <p:spPr>
                  <a:xfrm>
                    <a:off x="1777997" y="1274164"/>
                    <a:ext cx="7195406" cy="5038404"/>
                  </a:xfrm>
                  <a:prstGeom prst="rect">
                    <a:avLst/>
                  </a:prstGeom>
                  <a:noFill/>
                  <a:ln w="571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227063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447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3" name="正方形/長方形 82">
                    <a:extLst>
                      <a:ext uri="{FF2B5EF4-FFF2-40B4-BE49-F238E27FC236}">
                        <a16:creationId xmlns:a16="http://schemas.microsoft.com/office/drawing/2014/main" id="{6D3AAD59-0DBB-4F1B-B60F-136D10DF6F1B}"/>
                      </a:ext>
                    </a:extLst>
                  </p:cNvPr>
                  <p:cNvSpPr/>
                  <p:nvPr/>
                </p:nvSpPr>
                <p:spPr>
                  <a:xfrm>
                    <a:off x="3795561" y="1274685"/>
                    <a:ext cx="783772" cy="3236104"/>
                  </a:xfrm>
                  <a:prstGeom prst="rect">
                    <a:avLst/>
                  </a:prstGeom>
                  <a:pattFill prst="pct25">
                    <a:fgClr>
                      <a:srgbClr val="FFC000"/>
                    </a:fgClr>
                    <a:bgClr>
                      <a:sysClr val="window" lastClr="FFFFFF"/>
                    </a:bgClr>
                  </a:pattFill>
                  <a:ln w="57150" cap="flat" cmpd="sng" algn="ctr">
                    <a:solidFill>
                      <a:srgbClr val="FFC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227063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447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4" name="正方形/長方形 83">
                    <a:extLst>
                      <a:ext uri="{FF2B5EF4-FFF2-40B4-BE49-F238E27FC236}">
                        <a16:creationId xmlns:a16="http://schemas.microsoft.com/office/drawing/2014/main" id="{1828270D-0261-4CE2-AE6D-2DA3B9D5E98A}"/>
                      </a:ext>
                    </a:extLst>
                  </p:cNvPr>
                  <p:cNvSpPr/>
                  <p:nvPr/>
                </p:nvSpPr>
                <p:spPr>
                  <a:xfrm>
                    <a:off x="6750331" y="1274685"/>
                    <a:ext cx="783772" cy="3236104"/>
                  </a:xfrm>
                  <a:prstGeom prst="rect">
                    <a:avLst/>
                  </a:prstGeom>
                  <a:pattFill prst="pct25">
                    <a:fgClr>
                      <a:srgbClr val="FFC000"/>
                    </a:fgClr>
                    <a:bgClr>
                      <a:sysClr val="window" lastClr="FFFFFF"/>
                    </a:bgClr>
                  </a:pattFill>
                  <a:ln w="57150" cap="flat" cmpd="sng" algn="ctr">
                    <a:solidFill>
                      <a:srgbClr val="FFC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227063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447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59" name="楕円 58">
                  <a:extLst>
                    <a:ext uri="{FF2B5EF4-FFF2-40B4-BE49-F238E27FC236}">
                      <a16:creationId xmlns:a16="http://schemas.microsoft.com/office/drawing/2014/main" id="{00E99086-85B6-46B2-9410-9B678EA2AD2F}"/>
                    </a:ext>
                  </a:extLst>
                </p:cNvPr>
                <p:cNvSpPr/>
                <p:nvPr/>
              </p:nvSpPr>
              <p:spPr>
                <a:xfrm>
                  <a:off x="4244053" y="1598210"/>
                  <a:ext cx="670560" cy="67056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27063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894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HGSｺﾞｼｯｸE" panose="020B0900000000000000" pitchFamily="50" charset="-128"/>
                      <a:cs typeface="Arial" panose="020B0604020202020204" pitchFamily="34" charset="0"/>
                    </a:rPr>
                    <a:t>1</a:t>
                  </a:r>
                  <a:endParaRPr kumimoji="0" lang="ja-JP" altLang="en-US" sz="894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GSｺﾞｼｯｸE" panose="020B0900000000000000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" name="楕円 59">
                  <a:extLst>
                    <a:ext uri="{FF2B5EF4-FFF2-40B4-BE49-F238E27FC236}">
                      <a16:creationId xmlns:a16="http://schemas.microsoft.com/office/drawing/2014/main" id="{CE379473-6C57-4BFB-BC90-88A1F782E48C}"/>
                    </a:ext>
                  </a:extLst>
                </p:cNvPr>
                <p:cNvSpPr/>
                <p:nvPr/>
              </p:nvSpPr>
              <p:spPr>
                <a:xfrm>
                  <a:off x="4244053" y="2557457"/>
                  <a:ext cx="670560" cy="67056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27063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894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HGSｺﾞｼｯｸE" panose="020B0900000000000000" pitchFamily="50" charset="-128"/>
                      <a:cs typeface="Arial" panose="020B0604020202020204" pitchFamily="34" charset="0"/>
                    </a:rPr>
                    <a:t>2</a:t>
                  </a:r>
                  <a:endParaRPr kumimoji="0" lang="ja-JP" altLang="en-US" sz="894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GSｺﾞｼｯｸE" panose="020B0900000000000000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楕円 60">
                  <a:extLst>
                    <a:ext uri="{FF2B5EF4-FFF2-40B4-BE49-F238E27FC236}">
                      <a16:creationId xmlns:a16="http://schemas.microsoft.com/office/drawing/2014/main" id="{1585CED4-E85C-49FA-B85E-B8D6D45D937E}"/>
                    </a:ext>
                  </a:extLst>
                </p:cNvPr>
                <p:cNvSpPr/>
                <p:nvPr/>
              </p:nvSpPr>
              <p:spPr>
                <a:xfrm>
                  <a:off x="4244053" y="3551802"/>
                  <a:ext cx="670560" cy="67056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27063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894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HGSｺﾞｼｯｸE" panose="020B0900000000000000" pitchFamily="50" charset="-128"/>
                      <a:cs typeface="Arial" panose="020B0604020202020204" pitchFamily="34" charset="0"/>
                    </a:rPr>
                    <a:t>3</a:t>
                  </a:r>
                  <a:endParaRPr kumimoji="0" lang="ja-JP" altLang="en-US" sz="894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GSｺﾞｼｯｸE" panose="020B0900000000000000" pitchFamily="50" charset="-128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62" name="グループ化 61">
                  <a:extLst>
                    <a:ext uri="{FF2B5EF4-FFF2-40B4-BE49-F238E27FC236}">
                      <a16:creationId xmlns:a16="http://schemas.microsoft.com/office/drawing/2014/main" id="{3AC6DE79-8E51-44E0-98A7-A6928CD6906C}"/>
                    </a:ext>
                  </a:extLst>
                </p:cNvPr>
                <p:cNvGrpSpPr/>
                <p:nvPr/>
              </p:nvGrpSpPr>
              <p:grpSpPr>
                <a:xfrm>
                  <a:off x="6415051" y="1598210"/>
                  <a:ext cx="670560" cy="2624152"/>
                  <a:chOff x="4396453" y="1750610"/>
                  <a:chExt cx="670560" cy="2624152"/>
                </a:xfrm>
              </p:grpSpPr>
              <p:sp>
                <p:nvSpPr>
                  <p:cNvPr id="79" name="楕円 78">
                    <a:extLst>
                      <a:ext uri="{FF2B5EF4-FFF2-40B4-BE49-F238E27FC236}">
                        <a16:creationId xmlns:a16="http://schemas.microsoft.com/office/drawing/2014/main" id="{49B348C0-C50E-4F3A-8731-EBACA3821E79}"/>
                      </a:ext>
                    </a:extLst>
                  </p:cNvPr>
                  <p:cNvSpPr/>
                  <p:nvPr/>
                </p:nvSpPr>
                <p:spPr>
                  <a:xfrm>
                    <a:off x="4396453" y="1750610"/>
                    <a:ext cx="670560" cy="67056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285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227063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ja-JP" sz="894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HGSｺﾞｼｯｸE" panose="020B0900000000000000" pitchFamily="50" charset="-128"/>
                        <a:cs typeface="Arial" panose="020B0604020202020204" pitchFamily="34" charset="0"/>
                      </a:rPr>
                      <a:t>4</a:t>
                    </a:r>
                    <a:endParaRPr kumimoji="0" lang="ja-JP" altLang="en-US" sz="894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HGSｺﾞｼｯｸE" panose="020B0900000000000000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0" name="楕円 79">
                    <a:extLst>
                      <a:ext uri="{FF2B5EF4-FFF2-40B4-BE49-F238E27FC236}">
                        <a16:creationId xmlns:a16="http://schemas.microsoft.com/office/drawing/2014/main" id="{3A01F122-F4AA-4766-8108-4F6C0F08040B}"/>
                      </a:ext>
                    </a:extLst>
                  </p:cNvPr>
                  <p:cNvSpPr/>
                  <p:nvPr/>
                </p:nvSpPr>
                <p:spPr>
                  <a:xfrm>
                    <a:off x="4396453" y="2709857"/>
                    <a:ext cx="670560" cy="67056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285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227063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ja-JP" sz="894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HGSｺﾞｼｯｸE" panose="020B0900000000000000" pitchFamily="50" charset="-128"/>
                        <a:cs typeface="Arial" panose="020B0604020202020204" pitchFamily="34" charset="0"/>
                      </a:rPr>
                      <a:t>5</a:t>
                    </a:r>
                    <a:endParaRPr kumimoji="0" lang="ja-JP" altLang="en-US" sz="894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HGSｺﾞｼｯｸE" panose="020B0900000000000000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" name="楕円 80">
                    <a:extLst>
                      <a:ext uri="{FF2B5EF4-FFF2-40B4-BE49-F238E27FC236}">
                        <a16:creationId xmlns:a16="http://schemas.microsoft.com/office/drawing/2014/main" id="{EA0C918F-BAEE-4534-B2BE-CA9C4F883CEA}"/>
                      </a:ext>
                    </a:extLst>
                  </p:cNvPr>
                  <p:cNvSpPr/>
                  <p:nvPr/>
                </p:nvSpPr>
                <p:spPr>
                  <a:xfrm>
                    <a:off x="4396453" y="3704202"/>
                    <a:ext cx="670560" cy="67056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285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227063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ja-JP" sz="894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HGSｺﾞｼｯｸE" panose="020B0900000000000000" pitchFamily="50" charset="-128"/>
                        <a:cs typeface="Arial" panose="020B0604020202020204" pitchFamily="34" charset="0"/>
                      </a:rPr>
                      <a:t>6</a:t>
                    </a:r>
                    <a:endParaRPr kumimoji="0" lang="ja-JP" altLang="en-US" sz="894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HGSｺﾞｼｯｸE" panose="020B0900000000000000" pitchFamily="50" charset="-128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63" name="グループ化 62">
                  <a:extLst>
                    <a:ext uri="{FF2B5EF4-FFF2-40B4-BE49-F238E27FC236}">
                      <a16:creationId xmlns:a16="http://schemas.microsoft.com/office/drawing/2014/main" id="{036BC8E1-259E-4A0F-9B72-C668978AAE97}"/>
                    </a:ext>
                  </a:extLst>
                </p:cNvPr>
                <p:cNvGrpSpPr/>
                <p:nvPr/>
              </p:nvGrpSpPr>
              <p:grpSpPr>
                <a:xfrm>
                  <a:off x="7198823" y="1598210"/>
                  <a:ext cx="670560" cy="2624152"/>
                  <a:chOff x="4396453" y="1750610"/>
                  <a:chExt cx="670560" cy="2624152"/>
                </a:xfrm>
              </p:grpSpPr>
              <p:sp>
                <p:nvSpPr>
                  <p:cNvPr id="76" name="楕円 75">
                    <a:extLst>
                      <a:ext uri="{FF2B5EF4-FFF2-40B4-BE49-F238E27FC236}">
                        <a16:creationId xmlns:a16="http://schemas.microsoft.com/office/drawing/2014/main" id="{1CABAC70-304F-47BF-A908-53304254B00E}"/>
                      </a:ext>
                    </a:extLst>
                  </p:cNvPr>
                  <p:cNvSpPr/>
                  <p:nvPr/>
                </p:nvSpPr>
                <p:spPr>
                  <a:xfrm>
                    <a:off x="4396453" y="1750610"/>
                    <a:ext cx="670560" cy="67056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285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227063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ja-JP" sz="894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HGSｺﾞｼｯｸE" panose="020B0900000000000000" pitchFamily="50" charset="-128"/>
                        <a:cs typeface="Arial" panose="020B0604020202020204" pitchFamily="34" charset="0"/>
                      </a:rPr>
                      <a:t>7</a:t>
                    </a:r>
                    <a:endParaRPr kumimoji="0" lang="ja-JP" altLang="en-US" sz="894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HGSｺﾞｼｯｸE" panose="020B0900000000000000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7" name="楕円 76">
                    <a:extLst>
                      <a:ext uri="{FF2B5EF4-FFF2-40B4-BE49-F238E27FC236}">
                        <a16:creationId xmlns:a16="http://schemas.microsoft.com/office/drawing/2014/main" id="{7D100581-C9CE-4DB8-8303-1C26F667F4B4}"/>
                      </a:ext>
                    </a:extLst>
                  </p:cNvPr>
                  <p:cNvSpPr/>
                  <p:nvPr/>
                </p:nvSpPr>
                <p:spPr>
                  <a:xfrm>
                    <a:off x="4396453" y="2709857"/>
                    <a:ext cx="670560" cy="67056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285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227063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ja-JP" sz="894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HGSｺﾞｼｯｸE" panose="020B0900000000000000" pitchFamily="50" charset="-128"/>
                        <a:cs typeface="Arial" panose="020B0604020202020204" pitchFamily="34" charset="0"/>
                      </a:rPr>
                      <a:t>8</a:t>
                    </a:r>
                    <a:endParaRPr kumimoji="0" lang="ja-JP" altLang="en-US" sz="894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HGSｺﾞｼｯｸE" panose="020B0900000000000000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8" name="楕円 77">
                    <a:extLst>
                      <a:ext uri="{FF2B5EF4-FFF2-40B4-BE49-F238E27FC236}">
                        <a16:creationId xmlns:a16="http://schemas.microsoft.com/office/drawing/2014/main" id="{DF9693B2-C5F6-47F5-BC80-5886F25AF684}"/>
                      </a:ext>
                    </a:extLst>
                  </p:cNvPr>
                  <p:cNvSpPr/>
                  <p:nvPr/>
                </p:nvSpPr>
                <p:spPr>
                  <a:xfrm>
                    <a:off x="4396453" y="3704202"/>
                    <a:ext cx="670560" cy="67056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285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227063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ja-JP" sz="894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HGSｺﾞｼｯｸE" panose="020B0900000000000000" pitchFamily="50" charset="-128"/>
                        <a:cs typeface="Arial" panose="020B0604020202020204" pitchFamily="34" charset="0"/>
                      </a:rPr>
                      <a:t>9</a:t>
                    </a:r>
                    <a:endParaRPr kumimoji="0" lang="ja-JP" altLang="en-US" sz="894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HGSｺﾞｼｯｸE" panose="020B0900000000000000" pitchFamily="50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64" name="フリーフォーム: 図形 63">
                  <a:extLst>
                    <a:ext uri="{FF2B5EF4-FFF2-40B4-BE49-F238E27FC236}">
                      <a16:creationId xmlns:a16="http://schemas.microsoft.com/office/drawing/2014/main" id="{507E23FF-8163-49E5-A096-16CF3E569F10}"/>
                    </a:ext>
                  </a:extLst>
                </p:cNvPr>
                <p:cNvSpPr/>
                <p:nvPr/>
              </p:nvSpPr>
              <p:spPr>
                <a:xfrm>
                  <a:off x="1335306" y="1286196"/>
                  <a:ext cx="436891" cy="5038404"/>
                </a:xfrm>
                <a:custGeom>
                  <a:avLst/>
                  <a:gdLst>
                    <a:gd name="connsiteX0" fmla="*/ 426734 w 438926"/>
                    <a:gd name="connsiteY0" fmla="*/ 0 h 5035296"/>
                    <a:gd name="connsiteX1" fmla="*/ 14 w 438926"/>
                    <a:gd name="connsiteY1" fmla="*/ 2499360 h 5035296"/>
                    <a:gd name="connsiteX2" fmla="*/ 438926 w 438926"/>
                    <a:gd name="connsiteY2" fmla="*/ 5035296 h 5035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38926" h="5035296">
                      <a:moveTo>
                        <a:pt x="426734" y="0"/>
                      </a:moveTo>
                      <a:cubicBezTo>
                        <a:pt x="212358" y="830072"/>
                        <a:pt x="-2018" y="1660144"/>
                        <a:pt x="14" y="2499360"/>
                      </a:cubicBezTo>
                      <a:cubicBezTo>
                        <a:pt x="2046" y="3338576"/>
                        <a:pt x="220486" y="4186936"/>
                        <a:pt x="438926" y="5035296"/>
                      </a:cubicBezTo>
                    </a:path>
                  </a:pathLst>
                </a:custGeom>
                <a:noFill/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27063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447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" name="フリーフォーム: 図形 64">
                  <a:extLst>
                    <a:ext uri="{FF2B5EF4-FFF2-40B4-BE49-F238E27FC236}">
                      <a16:creationId xmlns:a16="http://schemas.microsoft.com/office/drawing/2014/main" id="{33ADB4D3-F213-4852-94CE-435F924546A0}"/>
                    </a:ext>
                  </a:extLst>
                </p:cNvPr>
                <p:cNvSpPr/>
                <p:nvPr/>
              </p:nvSpPr>
              <p:spPr>
                <a:xfrm>
                  <a:off x="1786467" y="6324600"/>
                  <a:ext cx="7196666" cy="524956"/>
                </a:xfrm>
                <a:custGeom>
                  <a:avLst/>
                  <a:gdLst>
                    <a:gd name="connsiteX0" fmla="*/ 0 w 7196666"/>
                    <a:gd name="connsiteY0" fmla="*/ 16933 h 524956"/>
                    <a:gd name="connsiteX1" fmla="*/ 3598333 w 7196666"/>
                    <a:gd name="connsiteY1" fmla="*/ 524933 h 524956"/>
                    <a:gd name="connsiteX2" fmla="*/ 7196666 w 7196666"/>
                    <a:gd name="connsiteY2" fmla="*/ 0 h 524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196666" h="524956">
                      <a:moveTo>
                        <a:pt x="0" y="16933"/>
                      </a:moveTo>
                      <a:cubicBezTo>
                        <a:pt x="1199444" y="272344"/>
                        <a:pt x="2398889" y="527755"/>
                        <a:pt x="3598333" y="524933"/>
                      </a:cubicBezTo>
                      <a:cubicBezTo>
                        <a:pt x="4797777" y="522111"/>
                        <a:pt x="5997221" y="261055"/>
                        <a:pt x="7196666" y="0"/>
                      </a:cubicBezTo>
                    </a:path>
                  </a:pathLst>
                </a:custGeom>
                <a:noFill/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27063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447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" name="フリーフォーム: 図形 65">
                  <a:extLst>
                    <a:ext uri="{FF2B5EF4-FFF2-40B4-BE49-F238E27FC236}">
                      <a16:creationId xmlns:a16="http://schemas.microsoft.com/office/drawing/2014/main" id="{29B18BAC-455D-4632-9BA6-FB771FC94418}"/>
                    </a:ext>
                  </a:extLst>
                </p:cNvPr>
                <p:cNvSpPr/>
                <p:nvPr/>
              </p:nvSpPr>
              <p:spPr>
                <a:xfrm>
                  <a:off x="1786467" y="1015952"/>
                  <a:ext cx="1981200" cy="254048"/>
                </a:xfrm>
                <a:custGeom>
                  <a:avLst/>
                  <a:gdLst>
                    <a:gd name="connsiteX0" fmla="*/ 0 w 1981200"/>
                    <a:gd name="connsiteY0" fmla="*/ 254048 h 254048"/>
                    <a:gd name="connsiteX1" fmla="*/ 982133 w 1981200"/>
                    <a:gd name="connsiteY1" fmla="*/ 48 h 254048"/>
                    <a:gd name="connsiteX2" fmla="*/ 1981200 w 1981200"/>
                    <a:gd name="connsiteY2" fmla="*/ 237115 h 254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81200" h="254048">
                      <a:moveTo>
                        <a:pt x="0" y="254048"/>
                      </a:moveTo>
                      <a:cubicBezTo>
                        <a:pt x="325966" y="128459"/>
                        <a:pt x="651933" y="2870"/>
                        <a:pt x="982133" y="48"/>
                      </a:cubicBezTo>
                      <a:cubicBezTo>
                        <a:pt x="1312333" y="-2774"/>
                        <a:pt x="1646766" y="117170"/>
                        <a:pt x="1981200" y="237115"/>
                      </a:cubicBezTo>
                    </a:path>
                  </a:pathLst>
                </a:custGeom>
                <a:noFill/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27063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447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" name="フリーフォーム: 図形 66">
                  <a:extLst>
                    <a:ext uri="{FF2B5EF4-FFF2-40B4-BE49-F238E27FC236}">
                      <a16:creationId xmlns:a16="http://schemas.microsoft.com/office/drawing/2014/main" id="{4F4601ED-C38A-4C4D-86C7-DE23CA886069}"/>
                    </a:ext>
                  </a:extLst>
                </p:cNvPr>
                <p:cNvSpPr/>
                <p:nvPr/>
              </p:nvSpPr>
              <p:spPr>
                <a:xfrm>
                  <a:off x="4597400" y="1015988"/>
                  <a:ext cx="2133600" cy="245545"/>
                </a:xfrm>
                <a:custGeom>
                  <a:avLst/>
                  <a:gdLst>
                    <a:gd name="connsiteX0" fmla="*/ 0 w 2133600"/>
                    <a:gd name="connsiteY0" fmla="*/ 237079 h 245545"/>
                    <a:gd name="connsiteX1" fmla="*/ 1143000 w 2133600"/>
                    <a:gd name="connsiteY1" fmla="*/ 12 h 245545"/>
                    <a:gd name="connsiteX2" fmla="*/ 2133600 w 2133600"/>
                    <a:gd name="connsiteY2" fmla="*/ 245545 h 245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33600" h="245545">
                      <a:moveTo>
                        <a:pt x="0" y="237079"/>
                      </a:moveTo>
                      <a:cubicBezTo>
                        <a:pt x="393700" y="117840"/>
                        <a:pt x="787400" y="-1399"/>
                        <a:pt x="1143000" y="12"/>
                      </a:cubicBezTo>
                      <a:cubicBezTo>
                        <a:pt x="1498600" y="1423"/>
                        <a:pt x="1816100" y="123484"/>
                        <a:pt x="2133600" y="245545"/>
                      </a:cubicBezTo>
                    </a:path>
                  </a:pathLst>
                </a:custGeom>
                <a:noFill/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27063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447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" name="フリーフォーム: 図形 67">
                  <a:extLst>
                    <a:ext uri="{FF2B5EF4-FFF2-40B4-BE49-F238E27FC236}">
                      <a16:creationId xmlns:a16="http://schemas.microsoft.com/office/drawing/2014/main" id="{449E0FAC-2E9C-47FA-A9D9-C7070EF346E5}"/>
                    </a:ext>
                  </a:extLst>
                </p:cNvPr>
                <p:cNvSpPr/>
                <p:nvPr/>
              </p:nvSpPr>
              <p:spPr>
                <a:xfrm>
                  <a:off x="7552267" y="1024413"/>
                  <a:ext cx="1422400" cy="228654"/>
                </a:xfrm>
                <a:custGeom>
                  <a:avLst/>
                  <a:gdLst>
                    <a:gd name="connsiteX0" fmla="*/ 0 w 1422400"/>
                    <a:gd name="connsiteY0" fmla="*/ 228654 h 228654"/>
                    <a:gd name="connsiteX1" fmla="*/ 685800 w 1422400"/>
                    <a:gd name="connsiteY1" fmla="*/ 54 h 228654"/>
                    <a:gd name="connsiteX2" fmla="*/ 1422400 w 1422400"/>
                    <a:gd name="connsiteY2" fmla="*/ 211720 h 22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22400" h="228654">
                      <a:moveTo>
                        <a:pt x="0" y="228654"/>
                      </a:moveTo>
                      <a:cubicBezTo>
                        <a:pt x="224366" y="115765"/>
                        <a:pt x="448733" y="2876"/>
                        <a:pt x="685800" y="54"/>
                      </a:cubicBezTo>
                      <a:cubicBezTo>
                        <a:pt x="922867" y="-2768"/>
                        <a:pt x="1172633" y="104476"/>
                        <a:pt x="1422400" y="211720"/>
                      </a:cubicBezTo>
                    </a:path>
                  </a:pathLst>
                </a:custGeom>
                <a:noFill/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27063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447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" name="フリーフォーム: 図形 68">
                  <a:extLst>
                    <a:ext uri="{FF2B5EF4-FFF2-40B4-BE49-F238E27FC236}">
                      <a16:creationId xmlns:a16="http://schemas.microsoft.com/office/drawing/2014/main" id="{90E5C712-1D24-4253-A5F0-14C71588E4F8}"/>
                    </a:ext>
                  </a:extLst>
                </p:cNvPr>
                <p:cNvSpPr/>
                <p:nvPr/>
              </p:nvSpPr>
              <p:spPr>
                <a:xfrm>
                  <a:off x="3767667" y="4529667"/>
                  <a:ext cx="829733" cy="194797"/>
                </a:xfrm>
                <a:custGeom>
                  <a:avLst/>
                  <a:gdLst>
                    <a:gd name="connsiteX0" fmla="*/ 0 w 829733"/>
                    <a:gd name="connsiteY0" fmla="*/ 0 h 194797"/>
                    <a:gd name="connsiteX1" fmla="*/ 457200 w 829733"/>
                    <a:gd name="connsiteY1" fmla="*/ 194733 h 194797"/>
                    <a:gd name="connsiteX2" fmla="*/ 829733 w 829733"/>
                    <a:gd name="connsiteY2" fmla="*/ 16933 h 194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29733" h="194797">
                      <a:moveTo>
                        <a:pt x="0" y="0"/>
                      </a:moveTo>
                      <a:cubicBezTo>
                        <a:pt x="159455" y="95955"/>
                        <a:pt x="318911" y="191911"/>
                        <a:pt x="457200" y="194733"/>
                      </a:cubicBezTo>
                      <a:cubicBezTo>
                        <a:pt x="595489" y="197555"/>
                        <a:pt x="712611" y="107244"/>
                        <a:pt x="829733" y="16933"/>
                      </a:cubicBezTo>
                    </a:path>
                  </a:pathLst>
                </a:custGeom>
                <a:noFill/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27063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447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" name="フリーフォーム: 図形 69">
                  <a:extLst>
                    <a:ext uri="{FF2B5EF4-FFF2-40B4-BE49-F238E27FC236}">
                      <a16:creationId xmlns:a16="http://schemas.microsoft.com/office/drawing/2014/main" id="{E4DF59A7-5E0E-4A00-870A-1DF72A1B6842}"/>
                    </a:ext>
                  </a:extLst>
                </p:cNvPr>
                <p:cNvSpPr/>
                <p:nvPr/>
              </p:nvSpPr>
              <p:spPr>
                <a:xfrm>
                  <a:off x="3479759" y="1244600"/>
                  <a:ext cx="296374" cy="3276600"/>
                </a:xfrm>
                <a:custGeom>
                  <a:avLst/>
                  <a:gdLst>
                    <a:gd name="connsiteX0" fmla="*/ 296374 w 296374"/>
                    <a:gd name="connsiteY0" fmla="*/ 0 h 3276600"/>
                    <a:gd name="connsiteX1" fmla="*/ 41 w 296374"/>
                    <a:gd name="connsiteY1" fmla="*/ 1727200 h 3276600"/>
                    <a:gd name="connsiteX2" fmla="*/ 279441 w 296374"/>
                    <a:gd name="connsiteY2" fmla="*/ 3276600 h 3276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96374" h="3276600">
                      <a:moveTo>
                        <a:pt x="296374" y="0"/>
                      </a:moveTo>
                      <a:cubicBezTo>
                        <a:pt x="149618" y="590550"/>
                        <a:pt x="2863" y="1181100"/>
                        <a:pt x="41" y="1727200"/>
                      </a:cubicBezTo>
                      <a:cubicBezTo>
                        <a:pt x="-2781" y="2273300"/>
                        <a:pt x="138330" y="2774950"/>
                        <a:pt x="279441" y="3276600"/>
                      </a:cubicBezTo>
                    </a:path>
                  </a:pathLst>
                </a:custGeom>
                <a:noFill/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27063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447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" name="テキスト ボックス 70">
                  <a:extLst>
                    <a:ext uri="{FF2B5EF4-FFF2-40B4-BE49-F238E27FC236}">
                      <a16:creationId xmlns:a16="http://schemas.microsoft.com/office/drawing/2014/main" id="{0A9E01E1-6E58-4DD7-BDE3-C73DD6DB3A2E}"/>
                    </a:ext>
                  </a:extLst>
                </p:cNvPr>
                <p:cNvSpPr txBox="1"/>
                <p:nvPr/>
              </p:nvSpPr>
              <p:spPr>
                <a:xfrm>
                  <a:off x="2459567" y="871138"/>
                  <a:ext cx="684912" cy="237223"/>
                </a:xfrm>
                <a:prstGeom prst="rect">
                  <a:avLst/>
                </a:prstGeom>
                <a:solidFill>
                  <a:sysClr val="window" lastClr="FFFFFF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27063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3228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110cm</a:t>
                  </a:r>
                  <a:endParaRPr kumimoji="0" lang="ja-JP" altLang="en-US" sz="3228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" name="テキスト ボックス 71">
                  <a:extLst>
                    <a:ext uri="{FF2B5EF4-FFF2-40B4-BE49-F238E27FC236}">
                      <a16:creationId xmlns:a16="http://schemas.microsoft.com/office/drawing/2014/main" id="{496D3B3D-3853-4C23-B149-4F75984A4140}"/>
                    </a:ext>
                  </a:extLst>
                </p:cNvPr>
                <p:cNvSpPr txBox="1"/>
                <p:nvPr/>
              </p:nvSpPr>
              <p:spPr>
                <a:xfrm>
                  <a:off x="5321744" y="878219"/>
                  <a:ext cx="684912" cy="237223"/>
                </a:xfrm>
                <a:prstGeom prst="rect">
                  <a:avLst/>
                </a:prstGeom>
                <a:solidFill>
                  <a:sysClr val="window" lastClr="FFFFFF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27063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3228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120cm</a:t>
                  </a:r>
                  <a:endParaRPr kumimoji="0" lang="ja-JP" altLang="en-US" sz="3228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" name="テキスト ボックス 72">
                  <a:extLst>
                    <a:ext uri="{FF2B5EF4-FFF2-40B4-BE49-F238E27FC236}">
                      <a16:creationId xmlns:a16="http://schemas.microsoft.com/office/drawing/2014/main" id="{A0C5B63D-9FA1-4DE0-9707-3724FA667D6E}"/>
                    </a:ext>
                  </a:extLst>
                </p:cNvPr>
                <p:cNvSpPr txBox="1"/>
                <p:nvPr/>
              </p:nvSpPr>
              <p:spPr>
                <a:xfrm>
                  <a:off x="7963346" y="899360"/>
                  <a:ext cx="604922" cy="237223"/>
                </a:xfrm>
                <a:prstGeom prst="rect">
                  <a:avLst/>
                </a:prstGeom>
                <a:solidFill>
                  <a:sysClr val="window" lastClr="FFFFFF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27063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3228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80cm</a:t>
                  </a:r>
                  <a:endParaRPr kumimoji="0" lang="ja-JP" altLang="en-US" sz="3228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" name="テキスト ボックス 73">
                  <a:extLst>
                    <a:ext uri="{FF2B5EF4-FFF2-40B4-BE49-F238E27FC236}">
                      <a16:creationId xmlns:a16="http://schemas.microsoft.com/office/drawing/2014/main" id="{B7772612-9749-4434-962F-C9D1D43BFFB8}"/>
                    </a:ext>
                  </a:extLst>
                </p:cNvPr>
                <p:cNvSpPr txBox="1"/>
                <p:nvPr/>
              </p:nvSpPr>
              <p:spPr>
                <a:xfrm>
                  <a:off x="4014893" y="4608322"/>
                  <a:ext cx="386081" cy="160326"/>
                </a:xfrm>
                <a:prstGeom prst="rect">
                  <a:avLst/>
                </a:prstGeom>
                <a:solidFill>
                  <a:sysClr val="window" lastClr="FFFFFF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227063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987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" name="テキスト ボックス 74">
                  <a:extLst>
                    <a:ext uri="{FF2B5EF4-FFF2-40B4-BE49-F238E27FC236}">
                      <a16:creationId xmlns:a16="http://schemas.microsoft.com/office/drawing/2014/main" id="{60E48B85-3F90-469F-B5AE-4B9EACAAF124}"/>
                    </a:ext>
                  </a:extLst>
                </p:cNvPr>
                <p:cNvSpPr txBox="1"/>
                <p:nvPr/>
              </p:nvSpPr>
              <p:spPr>
                <a:xfrm>
                  <a:off x="3912768" y="4578270"/>
                  <a:ext cx="590329" cy="2372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27063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3228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45cm</a:t>
                  </a:r>
                  <a:endParaRPr kumimoji="0" lang="ja-JP" altLang="en-US" sz="3228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42F5D70B-6026-41AA-AA0A-76149EAAFCDE}"/>
                  </a:ext>
                </a:extLst>
              </p:cNvPr>
              <p:cNvSpPr txBox="1"/>
              <p:nvPr/>
            </p:nvSpPr>
            <p:spPr>
              <a:xfrm>
                <a:off x="5042344" y="6483221"/>
                <a:ext cx="684912" cy="237223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27063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3228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400cm</a:t>
                </a:r>
                <a:endParaRPr kumimoji="0" lang="ja-JP" altLang="en-US" sz="3228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B2C3F40A-4B9A-461A-94A0-D43FE6EE8BAF}"/>
                  </a:ext>
                </a:extLst>
              </p:cNvPr>
              <p:cNvSpPr txBox="1"/>
              <p:nvPr/>
            </p:nvSpPr>
            <p:spPr>
              <a:xfrm>
                <a:off x="1000026" y="3276836"/>
                <a:ext cx="684912" cy="237223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27063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3228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280cm</a:t>
                </a:r>
                <a:endParaRPr kumimoji="0" lang="ja-JP" altLang="en-US" sz="3228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0347608B-CCAF-4118-80D9-1084B6DFA270}"/>
                  </a:ext>
                </a:extLst>
              </p:cNvPr>
              <p:cNvSpPr txBox="1"/>
              <p:nvPr/>
            </p:nvSpPr>
            <p:spPr>
              <a:xfrm>
                <a:off x="3070480" y="2662759"/>
                <a:ext cx="684912" cy="237223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27063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3228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180cm</a:t>
                </a:r>
                <a:endParaRPr kumimoji="0" lang="ja-JP" altLang="en-US" sz="3228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楕円 54">
                <a:extLst>
                  <a:ext uri="{FF2B5EF4-FFF2-40B4-BE49-F238E27FC236}">
                    <a16:creationId xmlns:a16="http://schemas.microsoft.com/office/drawing/2014/main" id="{A8F3DD6E-D3E0-4F3E-9306-3E9922BAF4E5}"/>
                  </a:ext>
                </a:extLst>
              </p:cNvPr>
              <p:cNvSpPr/>
              <p:nvPr/>
            </p:nvSpPr>
            <p:spPr>
              <a:xfrm>
                <a:off x="3795561" y="4851425"/>
                <a:ext cx="747705" cy="747705"/>
              </a:xfrm>
              <a:prstGeom prst="ellipse">
                <a:avLst/>
              </a:prstGeom>
              <a:solidFill>
                <a:sysClr val="window" lastClr="FFFFFF"/>
              </a:solidFill>
              <a:ln w="381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27063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98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F080AF10-5C5B-44A1-BBCE-566EFF277C8F}"/>
                  </a:ext>
                </a:extLst>
              </p:cNvPr>
              <p:cNvSpPr txBox="1"/>
              <p:nvPr/>
            </p:nvSpPr>
            <p:spPr>
              <a:xfrm>
                <a:off x="4655225" y="5361080"/>
                <a:ext cx="936336" cy="468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227063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6953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機体</a:t>
                </a:r>
              </a:p>
            </p:txBody>
          </p:sp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AEE9CA02-D6A7-4E90-8034-17F0138BD2AF}"/>
                  </a:ext>
                </a:extLst>
              </p:cNvPr>
              <p:cNvSpPr txBox="1"/>
              <p:nvPr/>
            </p:nvSpPr>
            <p:spPr>
              <a:xfrm>
                <a:off x="7301578" y="4353180"/>
                <a:ext cx="919230" cy="468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227063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6953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長机</a:t>
                </a:r>
              </a:p>
            </p:txBody>
          </p:sp>
        </p:grp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BDC135BA-4B74-46B2-AED6-7A8E6AE7D46A}"/>
                </a:ext>
              </a:extLst>
            </p:cNvPr>
            <p:cNvSpPr txBox="1"/>
            <p:nvPr/>
          </p:nvSpPr>
          <p:spPr>
            <a:xfrm>
              <a:off x="9614812" y="25481267"/>
              <a:ext cx="1856703" cy="1468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227063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447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Start</a:t>
              </a:r>
              <a:endParaRPr kumimoji="0" lang="ja-JP" altLang="en-US" sz="447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  <a:p>
              <a:pPr marL="0" marR="0" lvl="0" indent="0" defTabSz="227063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447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07D2BF-3EA3-4D0D-A54F-C3A97E34FF3F}"/>
              </a:ext>
            </a:extLst>
          </p:cNvPr>
          <p:cNvSpPr txBox="1"/>
          <p:nvPr/>
        </p:nvSpPr>
        <p:spPr>
          <a:xfrm>
            <a:off x="6913963" y="752035"/>
            <a:ext cx="18628356" cy="17758708"/>
          </a:xfrm>
          <a:prstGeom prst="rect">
            <a:avLst/>
          </a:prstGeom>
          <a:noFill/>
          <a:ln w="76200">
            <a:solidFill>
              <a:schemeClr val="tx1"/>
            </a:solidFill>
          </a:ln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ja-JP" altLang="en-US" sz="28700" dirty="0">
                <a:ln w="571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ea"/>
              </a:rPr>
              <a:t>これは印刷しない</a:t>
            </a:r>
            <a:endParaRPr lang="en-US" altLang="ja-JP" sz="28700" dirty="0"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ea"/>
            </a:endParaRPr>
          </a:p>
          <a:p>
            <a:r>
              <a:rPr lang="ja-JP" altLang="en-US" sz="28700" dirty="0">
                <a:ln w="571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ea"/>
              </a:rPr>
              <a:t>スライド</a:t>
            </a:r>
            <a:endParaRPr lang="en-US" altLang="ja-JP" sz="28700" dirty="0"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ea"/>
            </a:endParaRPr>
          </a:p>
          <a:p>
            <a:r>
              <a:rPr lang="ja-JP" altLang="en-US" sz="28700" dirty="0">
                <a:ln w="571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ea"/>
              </a:rPr>
              <a:t>です</a:t>
            </a:r>
            <a:endParaRPr kumimoji="1" lang="ja-JP" altLang="en-US" sz="28700" dirty="0"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85638626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1300</TotalTime>
  <Words>63</Words>
  <Application>Microsoft Office PowerPoint</Application>
  <PresentationFormat>ユーザー設定</PresentationFormat>
  <Paragraphs>47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UD デジタル 教科書体 NP-R</vt:lpstr>
      <vt:lpstr>游ゴシック</vt:lpstr>
      <vt:lpstr>游ゴシック Light</vt:lpstr>
      <vt:lpstr>Arial</vt:lpstr>
      <vt:lpstr>Calibri</vt:lpstr>
      <vt:lpstr>Calibri Light</vt:lpstr>
      <vt:lpstr>Wingdings 2</vt:lpstr>
      <vt:lpstr>HDOfficeLightV0</vt:lpstr>
      <vt:lpstr>1_HDOfficeLightV0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MIRS1801</dc:title>
  <dc:creator>confuser</dc:creator>
  <cp:lastModifiedBy>d15116@numazu.kosen-ac.jp</cp:lastModifiedBy>
  <cp:revision>89</cp:revision>
  <dcterms:created xsi:type="dcterms:W3CDTF">2018-10-19T04:30:08Z</dcterms:created>
  <dcterms:modified xsi:type="dcterms:W3CDTF">2019-02-01T07:01:09Z</dcterms:modified>
</cp:coreProperties>
</file>