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6" r:id="rId2"/>
    <p:sldId id="257" r:id="rId3"/>
  </p:sldIdLst>
  <p:sldSz cx="6858000" cy="9906000" type="A4"/>
  <p:notesSz cx="6794500" cy="9931400"/>
  <p:defaultTextStyle>
    <a:defPPr>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4EA"/>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670ABBE5-93EB-4575-9D21-77E3E23B3161}" type="datetimeFigureOut">
              <a:rPr kumimoji="1" lang="ja-JP" altLang="en-US" smtClean="0"/>
              <a:t>2018/1/19</a:t>
            </a:fld>
            <a:endParaRPr kumimoji="1" lang="ja-JP" altLang="en-US"/>
          </a:p>
        </p:txBody>
      </p:sp>
      <p:sp>
        <p:nvSpPr>
          <p:cNvPr id="4" name="スライド イメージ プレースホルダー 3"/>
          <p:cNvSpPr>
            <a:spLocks noGrp="1" noRot="1" noChangeAspect="1"/>
          </p:cNvSpPr>
          <p:nvPr>
            <p:ph type="sldImg" idx="2"/>
          </p:nvPr>
        </p:nvSpPr>
        <p:spPr>
          <a:xfrm>
            <a:off x="2236788" y="1241425"/>
            <a:ext cx="2320925"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5CF6C31F-D38F-4887-B7CD-EFF9FF481A6A}" type="slidenum">
              <a:rPr kumimoji="1" lang="ja-JP" altLang="en-US" smtClean="0"/>
              <a:t>‹#›</a:t>
            </a:fld>
            <a:endParaRPr kumimoji="1" lang="ja-JP" altLang="en-US"/>
          </a:p>
        </p:txBody>
      </p:sp>
    </p:spTree>
    <p:extLst>
      <p:ext uri="{BB962C8B-B14F-4D97-AF65-F5344CB8AC3E}">
        <p14:creationId xmlns:p14="http://schemas.microsoft.com/office/powerpoint/2010/main" val="35899068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8375" y="1241425"/>
            <a:ext cx="2317750" cy="33512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F5AA97D-4857-45FD-9765-949F1D74B9D7}" type="slidenum">
              <a:rPr kumimoji="1" lang="ja-JP" altLang="en-US" smtClean="0"/>
              <a:t>2</a:t>
            </a:fld>
            <a:endParaRPr kumimoji="1" lang="ja-JP" altLang="en-US"/>
          </a:p>
        </p:txBody>
      </p:sp>
    </p:spTree>
    <p:extLst>
      <p:ext uri="{BB962C8B-B14F-4D97-AF65-F5344CB8AC3E}">
        <p14:creationId xmlns:p14="http://schemas.microsoft.com/office/powerpoint/2010/main" val="232590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98680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333639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09287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09352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41789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161816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7701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380049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401780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88046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F60DB7-6E48-4466-B7A9-24611520A472}" type="datetimeFigureOut">
              <a:rPr lang="zh-CN" altLang="en-US" smtClean="0"/>
              <a:t>2018/1/19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13431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F60DB7-6E48-4466-B7A9-24611520A472}" type="datetimeFigureOut">
              <a:rPr lang="zh-CN" altLang="en-US" smtClean="0"/>
              <a:t>2018/1/19</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35D7CD6-334A-41AE-9AE2-B93EEDD81DF1}" type="slidenum">
              <a:rPr lang="zh-CN" altLang="en-US" smtClean="0"/>
              <a:t>‹#›</a:t>
            </a:fld>
            <a:endParaRPr lang="zh-CN" altLang="en-US"/>
          </a:p>
        </p:txBody>
      </p:sp>
    </p:spTree>
    <p:extLst>
      <p:ext uri="{BB962C8B-B14F-4D97-AF65-F5344CB8AC3E}">
        <p14:creationId xmlns:p14="http://schemas.microsoft.com/office/powerpoint/2010/main" val="21208804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Page-1"/>
        <p:cNvGrpSpPr/>
        <p:nvPr/>
      </p:nvGrpSpPr>
      <p:grpSpPr>
        <a:xfrm>
          <a:off x="0" y="0"/>
          <a:ext cx="0" cy="0"/>
          <a:chOff x="0" y="0"/>
          <a:chExt cx="0" cy="0"/>
        </a:xfrm>
      </p:grpSpPr>
      <p:grpSp>
        <p:nvGrpSpPr>
          <p:cNvPr id="138" name="Group138"/>
          <p:cNvGrpSpPr/>
          <p:nvPr/>
        </p:nvGrpSpPr>
        <p:grpSpPr>
          <a:xfrm>
            <a:off x="-53665" y="0"/>
            <a:ext cx="7002665" cy="9897190"/>
            <a:chOff x="1501007" y="-844175"/>
            <a:chExt cx="6174908" cy="8538750"/>
          </a:xfrm>
        </p:grpSpPr>
        <p:sp>
          <p:nvSpPr>
            <p:cNvPr id="101" name="フリーフォーム 100"/>
            <p:cNvSpPr/>
            <p:nvPr/>
          </p:nvSpPr>
          <p:spPr>
            <a:xfrm>
              <a:off x="1555929" y="-844175"/>
              <a:ext cx="6032135" cy="8531152"/>
            </a:xfrm>
            <a:custGeom>
              <a:avLst/>
              <a:gdLst/>
              <a:ahLst/>
              <a:cxnLst/>
              <a:rect l="0" t="0" r="0" b="0"/>
              <a:pathLst>
                <a:path w="6032135" h="8531152">
                  <a:moveTo>
                    <a:pt x="0" y="0"/>
                  </a:moveTo>
                  <a:lnTo>
                    <a:pt x="6032135" y="0"/>
                  </a:lnTo>
                  <a:lnTo>
                    <a:pt x="6032135" y="8531152"/>
                  </a:lnTo>
                  <a:lnTo>
                    <a:pt x="0" y="8531152"/>
                  </a:lnTo>
                  <a:lnTo>
                    <a:pt x="0" y="0"/>
                  </a:lnTo>
                  <a:close/>
                </a:path>
              </a:pathLst>
            </a:custGeom>
            <a:solidFill>
              <a:schemeClr val="bg1"/>
            </a:solidFill>
            <a:ln w="7600" cap="flat">
              <a:solidFill>
                <a:srgbClr val="97BAEE"/>
              </a:solidFill>
              <a:bevel/>
            </a:ln>
          </p:spPr>
        </p:sp>
        <p:sp>
          <p:nvSpPr>
            <p:cNvPr id="102" name="フリーフォーム 101"/>
            <p:cNvSpPr/>
            <p:nvPr/>
          </p:nvSpPr>
          <p:spPr>
            <a:xfrm>
              <a:off x="1555929" y="7348625"/>
              <a:ext cx="6032135" cy="345950"/>
            </a:xfrm>
            <a:custGeom>
              <a:avLst/>
              <a:gdLst/>
              <a:ahLst/>
              <a:cxnLst/>
              <a:rect l="0" t="0" r="0" b="0"/>
              <a:pathLst>
                <a:path w="6032135" h="345950">
                  <a:moveTo>
                    <a:pt x="0" y="0"/>
                  </a:moveTo>
                  <a:lnTo>
                    <a:pt x="6032135" y="0"/>
                  </a:lnTo>
                  <a:lnTo>
                    <a:pt x="6032135" y="345950"/>
                  </a:lnTo>
                  <a:lnTo>
                    <a:pt x="0" y="345950"/>
                  </a:lnTo>
                  <a:lnTo>
                    <a:pt x="0" y="0"/>
                  </a:lnTo>
                  <a:close/>
                </a:path>
              </a:pathLst>
            </a:custGeom>
            <a:solidFill>
              <a:schemeClr val="bg1">
                <a:lumMod val="65000"/>
              </a:schemeClr>
            </a:solidFill>
            <a:ln w="7600" cap="flat">
              <a:solidFill>
                <a:srgbClr val="6490CA"/>
              </a:solidFill>
              <a:bevel/>
            </a:ln>
          </p:spPr>
        </p:sp>
        <p:sp>
          <p:nvSpPr>
            <p:cNvPr id="139" name="Text 139"/>
            <p:cNvSpPr txBox="1"/>
            <p:nvPr/>
          </p:nvSpPr>
          <p:spPr>
            <a:xfrm>
              <a:off x="2556848" y="7410487"/>
              <a:ext cx="4030288" cy="222226"/>
            </a:xfrm>
            <a:prstGeom prst="rect">
              <a:avLst/>
            </a:prstGeom>
            <a:noFill/>
          </p:spPr>
          <p:txBody>
            <a:bodyPr wrap="square" lIns="0" tIns="0" rIns="0" bIns="0" rtlCol="0" anchor="ctr"/>
            <a:lstStyle/>
            <a:p>
              <a:pPr algn="ctr">
                <a:lnSpc>
                  <a:spcPct val="100000"/>
                </a:lnSpc>
              </a:pPr>
              <a:r>
                <a:rPr sz="2400" b="1" dirty="0">
                  <a:solidFill>
                    <a:srgbClr val="FFFFFF"/>
                  </a:solidFill>
                  <a:latin typeface="Arial"/>
                </a:rPr>
                <a:t>MIRS1705</a:t>
              </a:r>
              <a:endParaRPr sz="1427" b="1" dirty="0">
                <a:solidFill>
                  <a:srgbClr val="FFFFFF"/>
                </a:solidFill>
                <a:latin typeface="Arial"/>
              </a:endParaRPr>
            </a:p>
          </p:txBody>
        </p:sp>
        <p:sp>
          <p:nvSpPr>
            <p:cNvPr id="140" name="Text 140"/>
            <p:cNvSpPr txBox="1"/>
            <p:nvPr/>
          </p:nvSpPr>
          <p:spPr>
            <a:xfrm>
              <a:off x="2016002" y="-269187"/>
              <a:ext cx="5111988" cy="765297"/>
            </a:xfrm>
            <a:prstGeom prst="rect">
              <a:avLst/>
            </a:prstGeom>
            <a:noFill/>
          </p:spPr>
          <p:txBody>
            <a:bodyPr wrap="square" lIns="0" tIns="0" rIns="0" bIns="0" rtlCol="0" anchor="ctr"/>
            <a:lstStyle/>
            <a:p>
              <a:pPr algn="ctr">
                <a:lnSpc>
                  <a:spcPct val="100000"/>
                </a:lnSpc>
              </a:pPr>
              <a:r>
                <a:rPr sz="4400" b="1" dirty="0">
                  <a:solidFill>
                    <a:srgbClr val="00B050"/>
                  </a:solidFill>
                  <a:latin typeface="Bodoni MT Black"/>
                </a:rPr>
                <a:t>CUEBOT PROJECT</a:t>
              </a:r>
            </a:p>
          </p:txBody>
        </p:sp>
        <p:sp>
          <p:nvSpPr>
            <p:cNvPr id="141" name="Text 141"/>
            <p:cNvSpPr txBox="1"/>
            <p:nvPr/>
          </p:nvSpPr>
          <p:spPr>
            <a:xfrm>
              <a:off x="2299961" y="451910"/>
              <a:ext cx="4544078" cy="270339"/>
            </a:xfrm>
            <a:prstGeom prst="rect">
              <a:avLst/>
            </a:prstGeom>
            <a:noFill/>
          </p:spPr>
          <p:txBody>
            <a:bodyPr wrap="square" lIns="0" tIns="0" rIns="0" bIns="0" rtlCol="0" anchor="ctr"/>
            <a:lstStyle/>
            <a:p>
              <a:pPr algn="ctr">
                <a:lnSpc>
                  <a:spcPct val="100000"/>
                </a:lnSpc>
              </a:pPr>
              <a:r>
                <a:rPr sz="2800" dirty="0">
                  <a:latin typeface="Segoe UI" panose="020B0502040204020203" pitchFamily="34" charset="0"/>
                  <a:ea typeface="Segoe UI" panose="020B0502040204020203" pitchFamily="34" charset="0"/>
                  <a:cs typeface="Segoe UI" panose="020B0502040204020203" pitchFamily="34" charset="0"/>
                </a:rPr>
                <a:t>Clean Up &amp; Education</a:t>
              </a:r>
            </a:p>
          </p:txBody>
        </p:sp>
        <p:sp>
          <p:nvSpPr>
            <p:cNvPr id="126" name="フリーフォーム 125"/>
            <p:cNvSpPr/>
            <p:nvPr/>
          </p:nvSpPr>
          <p:spPr>
            <a:xfrm>
              <a:off x="1555936" y="-433127"/>
              <a:ext cx="2188800" cy="3976"/>
            </a:xfrm>
            <a:custGeom>
              <a:avLst/>
              <a:gdLst/>
              <a:ahLst/>
              <a:cxnLst/>
              <a:rect l="0" t="0" r="0" b="0"/>
              <a:pathLst>
                <a:path w="2188800" h="3976" fill="none">
                  <a:moveTo>
                    <a:pt x="0" y="0"/>
                  </a:moveTo>
                  <a:lnTo>
                    <a:pt x="2188800" y="0"/>
                  </a:lnTo>
                </a:path>
              </a:pathLst>
            </a:custGeom>
            <a:solidFill>
              <a:srgbClr val="FFFFFF"/>
            </a:solidFill>
            <a:ln w="7600" cap="flat">
              <a:solidFill>
                <a:schemeClr val="tx1"/>
              </a:solidFill>
              <a:bevel/>
            </a:ln>
          </p:spPr>
        </p:sp>
        <p:sp>
          <p:nvSpPr>
            <p:cNvPr id="127" name="フリーフォーム 126"/>
            <p:cNvSpPr/>
            <p:nvPr/>
          </p:nvSpPr>
          <p:spPr>
            <a:xfrm>
              <a:off x="5363536" y="-433127"/>
              <a:ext cx="2224528" cy="3976"/>
            </a:xfrm>
            <a:custGeom>
              <a:avLst/>
              <a:gdLst/>
              <a:ahLst/>
              <a:cxnLst/>
              <a:rect l="0" t="0" r="0" b="0"/>
              <a:pathLst>
                <a:path w="2224528" h="3976" fill="none">
                  <a:moveTo>
                    <a:pt x="0" y="0"/>
                  </a:moveTo>
                  <a:lnTo>
                    <a:pt x="2224528" y="0"/>
                  </a:lnTo>
                </a:path>
              </a:pathLst>
            </a:custGeom>
            <a:solidFill>
              <a:srgbClr val="FFFFFF"/>
            </a:solidFill>
            <a:ln w="7600" cap="flat">
              <a:solidFill>
                <a:schemeClr val="tx1"/>
              </a:solidFill>
              <a:bevel/>
            </a:ln>
          </p:spPr>
        </p:sp>
        <p:sp>
          <p:nvSpPr>
            <p:cNvPr id="142" name="Text 142"/>
            <p:cNvSpPr txBox="1"/>
            <p:nvPr/>
          </p:nvSpPr>
          <p:spPr>
            <a:xfrm>
              <a:off x="3426091" y="-555376"/>
              <a:ext cx="2291818" cy="248473"/>
            </a:xfrm>
            <a:prstGeom prst="rect">
              <a:avLst/>
            </a:prstGeom>
            <a:noFill/>
          </p:spPr>
          <p:txBody>
            <a:bodyPr wrap="square" lIns="0" tIns="0" rIns="0" bIns="0" rtlCol="0" anchor="ctr"/>
            <a:lstStyle/>
            <a:p>
              <a:pPr algn="ctr">
                <a:lnSpc>
                  <a:spcPct val="100000"/>
                </a:lnSpc>
              </a:pPr>
              <a:r>
                <a:rPr sz="4400" dirty="0">
                  <a:latin typeface="Agency FB"/>
                </a:rPr>
                <a:t>MIRS1705</a:t>
              </a:r>
            </a:p>
          </p:txBody>
        </p:sp>
        <p:sp>
          <p:nvSpPr>
            <p:cNvPr id="143" name="Text 143"/>
            <p:cNvSpPr txBox="1"/>
            <p:nvPr/>
          </p:nvSpPr>
          <p:spPr>
            <a:xfrm>
              <a:off x="1501007" y="5942085"/>
              <a:ext cx="6141978" cy="1406539"/>
            </a:xfrm>
            <a:prstGeom prst="rect">
              <a:avLst/>
            </a:prstGeom>
            <a:noFill/>
          </p:spPr>
          <p:txBody>
            <a:bodyPr wrap="square" lIns="56333" tIns="0" rIns="56333" bIns="0" rtlCol="0" anchor="ctr"/>
            <a:lstStyle/>
            <a:p>
              <a:pPr algn="l">
                <a:lnSpc>
                  <a:spcPct val="150000"/>
                </a:lnSpc>
              </a:pPr>
              <a:r>
                <a:rPr sz="1300" b="1" dirty="0" err="1">
                  <a:latin typeface="HGPｺﾞｼｯｸM" panose="020B0600000000000000" pitchFamily="50" charset="-128"/>
                  <a:ea typeface="HGPｺﾞｼｯｸM" panose="020B0600000000000000" pitchFamily="50" charset="-128"/>
                </a:rPr>
                <a:t>小さい頃はゲームなどで室内で遊びがち</a:t>
              </a:r>
              <a:r>
                <a:rPr sz="1300" b="1" dirty="0">
                  <a:latin typeface="HGPｺﾞｼｯｸM" panose="020B0600000000000000" pitchFamily="50" charset="-128"/>
                  <a:ea typeface="HGPｺﾞｼｯｸM" panose="020B0600000000000000" pitchFamily="50" charset="-128"/>
                </a:rPr>
                <a:t>…</a:t>
              </a:r>
            </a:p>
            <a:p>
              <a:pPr algn="l">
                <a:lnSpc>
                  <a:spcPct val="150000"/>
                </a:lnSpc>
              </a:pPr>
              <a:r>
                <a:rPr sz="1300" b="1" dirty="0">
                  <a:latin typeface="HGPｺﾞｼｯｸM" panose="020B0600000000000000" pitchFamily="50" charset="-128"/>
                  <a:ea typeface="HGPｺﾞｼｯｸM" panose="020B0600000000000000" pitchFamily="50" charset="-128"/>
                </a:rPr>
                <a:t>どうせ遊ぶならプログラミングを体験してもらおう！という考えからこのMIRS1705は生まれました</a:t>
              </a:r>
            </a:p>
            <a:p>
              <a:pPr algn="l">
                <a:lnSpc>
                  <a:spcPct val="150000"/>
                </a:lnSpc>
              </a:pPr>
              <a:r>
                <a:rPr sz="1300" b="1" dirty="0">
                  <a:latin typeface="HGPｺﾞｼｯｸM" panose="020B0600000000000000" pitchFamily="50" charset="-128"/>
                  <a:ea typeface="HGPｺﾞｼｯｸM" panose="020B0600000000000000" pitchFamily="50" charset="-128"/>
                </a:rPr>
                <a:t>色のついたパネルの順番に組み合わせ、色に対応した動作を呼び出すことでMIRS</a:t>
              </a:r>
              <a:r>
                <a:rPr sz="1300" b="1" dirty="0" smtClean="0">
                  <a:latin typeface="HGPｺﾞｼｯｸM" panose="020B0600000000000000" pitchFamily="50" charset="-128"/>
                  <a:ea typeface="HGPｺﾞｼｯｸM" panose="020B0600000000000000" pitchFamily="50" charset="-128"/>
                </a:rPr>
                <a:t>の動作を制御します簡単に制御できるため</a:t>
              </a:r>
              <a:r>
                <a:rPr sz="1300" b="1" dirty="0">
                  <a:latin typeface="HGPｺﾞｼｯｸM" panose="020B0600000000000000" pitchFamily="50" charset="-128"/>
                  <a:ea typeface="HGPｺﾞｼｯｸM" panose="020B0600000000000000" pitchFamily="50" charset="-128"/>
                </a:rPr>
                <a:t>、子供でも理解をすることができます</a:t>
              </a:r>
            </a:p>
          </p:txBody>
        </p:sp>
        <p:grpSp>
          <p:nvGrpSpPr>
            <p:cNvPr id="433" name="グループ化 432"/>
            <p:cNvGrpSpPr/>
            <p:nvPr/>
          </p:nvGrpSpPr>
          <p:grpSpPr>
            <a:xfrm>
              <a:off x="3117544" y="1976062"/>
              <a:ext cx="2589807" cy="2372006"/>
              <a:chOff x="3117544" y="1976062"/>
              <a:chExt cx="2589807" cy="2372006"/>
            </a:xfrm>
          </p:grpSpPr>
          <p:pic>
            <p:nvPicPr>
              <p:cNvPr id="432" name="図 4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7544" y="1976062"/>
                <a:ext cx="2589807" cy="2372006"/>
              </a:xfrm>
              <a:custGeom>
                <a:avLst/>
                <a:gdLst/>
                <a:ahLst/>
                <a:cxnLst/>
                <a:rect l="0" t="0" r="0" b="0"/>
                <a:pathLst>
                  <a:path w="2573808" h="2409086">
                    <a:moveTo>
                      <a:pt x="88855" y="1204547"/>
                    </a:moveTo>
                    <a:cubicBezTo>
                      <a:pt x="88855" y="542879"/>
                      <a:pt x="625241" y="6493"/>
                      <a:pt x="1286908" y="6493"/>
                    </a:cubicBezTo>
                    <a:cubicBezTo>
                      <a:pt x="1948572" y="6493"/>
                      <a:pt x="2484957" y="542879"/>
                      <a:pt x="2484957" y="1204547"/>
                    </a:cubicBezTo>
                    <a:cubicBezTo>
                      <a:pt x="2484957" y="1866210"/>
                      <a:pt x="1948572" y="2402596"/>
                      <a:pt x="1286908" y="2402596"/>
                    </a:cubicBezTo>
                    <a:cubicBezTo>
                      <a:pt x="625241" y="2402596"/>
                      <a:pt x="88855" y="1866210"/>
                      <a:pt x="88855" y="1204547"/>
                    </a:cubicBezTo>
                    <a:close/>
                  </a:path>
                </a:pathLst>
              </a:custGeom>
            </p:spPr>
          </p:pic>
        </p:grpSp>
        <p:sp>
          <p:nvSpPr>
            <p:cNvPr id="144" name="Text 144"/>
            <p:cNvSpPr txBox="1"/>
            <p:nvPr/>
          </p:nvSpPr>
          <p:spPr>
            <a:xfrm>
              <a:off x="1742957" y="1160324"/>
              <a:ext cx="2328579" cy="294503"/>
            </a:xfrm>
            <a:prstGeom prst="rect">
              <a:avLst/>
            </a:prstGeom>
            <a:noFill/>
          </p:spPr>
          <p:txBody>
            <a:bodyPr wrap="square" lIns="0" tIns="0" rIns="0" bIns="0" rtlCol="0" anchor="t"/>
            <a:lstStyle/>
            <a:p>
              <a:pPr algn="l">
                <a:lnSpc>
                  <a:spcPct val="100000"/>
                </a:lnSpc>
              </a:pPr>
              <a:r>
                <a:rPr sz="2141" b="1" dirty="0">
                  <a:solidFill>
                    <a:schemeClr val="tx1">
                      <a:lumMod val="95000"/>
                      <a:lumOff val="5000"/>
                    </a:schemeClr>
                  </a:solidFill>
                  <a:latin typeface="Arial"/>
                </a:rPr>
                <a:t>WHAT 'S THE </a:t>
              </a:r>
              <a:r>
                <a:rPr lang="en-US" altLang="ja-JP" sz="2141" b="1" dirty="0" smtClean="0">
                  <a:solidFill>
                    <a:schemeClr val="tx1">
                      <a:lumMod val="95000"/>
                      <a:lumOff val="5000"/>
                    </a:schemeClr>
                  </a:solidFill>
                  <a:latin typeface="Arial"/>
                </a:rPr>
                <a:t>C</a:t>
              </a:r>
              <a:r>
                <a:rPr sz="2141" b="1" dirty="0" smtClean="0">
                  <a:solidFill>
                    <a:schemeClr val="tx1">
                      <a:lumMod val="95000"/>
                      <a:lumOff val="5000"/>
                    </a:schemeClr>
                  </a:solidFill>
                  <a:latin typeface="Arial"/>
                </a:rPr>
                <a:t>UE</a:t>
              </a:r>
              <a:r>
                <a:rPr sz="2141" b="1" dirty="0">
                  <a:solidFill>
                    <a:schemeClr val="tx1">
                      <a:lumMod val="95000"/>
                      <a:lumOff val="5000"/>
                    </a:schemeClr>
                  </a:solidFill>
                  <a:latin typeface="Arial"/>
                </a:rPr>
                <a:t>?</a:t>
              </a:r>
            </a:p>
          </p:txBody>
        </p:sp>
        <p:sp>
          <p:nvSpPr>
            <p:cNvPr id="145" name="Text 145"/>
            <p:cNvSpPr txBox="1"/>
            <p:nvPr/>
          </p:nvSpPr>
          <p:spPr>
            <a:xfrm>
              <a:off x="5561136" y="1160324"/>
              <a:ext cx="1884799" cy="314327"/>
            </a:xfrm>
            <a:prstGeom prst="rect">
              <a:avLst/>
            </a:prstGeom>
            <a:noFill/>
          </p:spPr>
          <p:txBody>
            <a:bodyPr wrap="square" lIns="0" tIns="0" rIns="0" bIns="0" rtlCol="0" anchor="t"/>
            <a:lstStyle/>
            <a:p>
              <a:pPr algn="ctr">
                <a:lnSpc>
                  <a:spcPct val="100000"/>
                </a:lnSpc>
              </a:pPr>
              <a:r>
                <a:rPr sz="2141" b="1" dirty="0">
                  <a:solidFill>
                    <a:schemeClr val="tx1">
                      <a:lumMod val="95000"/>
                      <a:lumOff val="5000"/>
                    </a:schemeClr>
                  </a:solidFill>
                  <a:latin typeface="Arial"/>
                </a:rPr>
                <a:t>FEATURE</a:t>
              </a:r>
            </a:p>
          </p:txBody>
        </p:sp>
        <p:sp>
          <p:nvSpPr>
            <p:cNvPr id="146" name="Text 146"/>
            <p:cNvSpPr txBox="1"/>
            <p:nvPr/>
          </p:nvSpPr>
          <p:spPr>
            <a:xfrm>
              <a:off x="1789636" y="1494845"/>
              <a:ext cx="1748295" cy="919600"/>
            </a:xfrm>
            <a:prstGeom prst="rect">
              <a:avLst/>
            </a:prstGeom>
            <a:noFill/>
          </p:spPr>
          <p:txBody>
            <a:bodyPr wrap="square" lIns="0" tIns="0" rIns="0" bIns="0" rtlCol="0" anchor="t"/>
            <a:lstStyle/>
            <a:p>
              <a:pPr algn="l">
                <a:lnSpc>
                  <a:spcPct val="100000"/>
                </a:lnSpc>
              </a:pPr>
              <a:r>
                <a:rPr sz="2022" b="1" dirty="0">
                  <a:solidFill>
                    <a:srgbClr val="FFC000"/>
                  </a:solidFill>
                  <a:latin typeface="Book Antiqua"/>
                </a:rPr>
                <a:t>C</a:t>
              </a:r>
              <a:r>
                <a:rPr sz="2022" b="1" dirty="0">
                  <a:latin typeface="Book Antiqua"/>
                </a:rPr>
                <a:t>lean</a:t>
              </a:r>
              <a:r>
                <a:rPr sz="2022" b="1" dirty="0">
                  <a:solidFill>
                    <a:srgbClr val="FFFFFF"/>
                  </a:solidFill>
                  <a:latin typeface="Book Antiqua"/>
                </a:rPr>
                <a:t> </a:t>
              </a:r>
              <a:r>
                <a:rPr sz="2022" b="1" dirty="0">
                  <a:solidFill>
                    <a:srgbClr val="FFC000"/>
                  </a:solidFill>
                  <a:latin typeface="Book Antiqua"/>
                </a:rPr>
                <a:t>U</a:t>
              </a:r>
              <a:r>
                <a:rPr sz="2022" b="1" dirty="0">
                  <a:latin typeface="Book Antiqua"/>
                </a:rPr>
                <a:t>p &amp; </a:t>
              </a:r>
              <a:r>
                <a:rPr sz="2022" b="1" dirty="0" smtClean="0">
                  <a:solidFill>
                    <a:srgbClr val="FFC000"/>
                  </a:solidFill>
                  <a:latin typeface="Book Antiqua"/>
                </a:rPr>
                <a:t>E</a:t>
              </a:r>
              <a:r>
                <a:rPr sz="2022" b="1" dirty="0" smtClean="0">
                  <a:latin typeface="Book Antiqua"/>
                </a:rPr>
                <a:t>ducation</a:t>
              </a:r>
              <a:endParaRPr sz="2022" b="1" dirty="0">
                <a:latin typeface="Book Antiqua"/>
              </a:endParaRPr>
            </a:p>
            <a:p>
              <a:pPr algn="l">
                <a:lnSpc>
                  <a:spcPct val="100000"/>
                </a:lnSpc>
              </a:pPr>
              <a:r>
                <a:rPr sz="1546" b="1" dirty="0" err="1" smtClean="0">
                  <a:latin typeface="Book Antiqua"/>
                </a:rPr>
                <a:t>の頭文字が由来です</a:t>
              </a:r>
              <a:endParaRPr sz="1546" b="1" dirty="0">
                <a:latin typeface="Book Antiqua"/>
              </a:endParaRPr>
            </a:p>
            <a:p>
              <a:pPr algn="l">
                <a:lnSpc>
                  <a:spcPct val="100000"/>
                </a:lnSpc>
              </a:pPr>
              <a:endParaRPr sz="1546" b="1" dirty="0">
                <a:solidFill>
                  <a:srgbClr val="FFFFFF"/>
                </a:solidFill>
                <a:latin typeface="Book Antiqua"/>
              </a:endParaRPr>
            </a:p>
          </p:txBody>
        </p:sp>
        <p:sp>
          <p:nvSpPr>
            <p:cNvPr id="147" name="Text 147"/>
            <p:cNvSpPr txBox="1"/>
            <p:nvPr/>
          </p:nvSpPr>
          <p:spPr>
            <a:xfrm>
              <a:off x="5469936" y="1337024"/>
              <a:ext cx="1976000" cy="319200"/>
            </a:xfrm>
            <a:prstGeom prst="rect">
              <a:avLst/>
            </a:prstGeom>
            <a:noFill/>
          </p:spPr>
        </p:sp>
        <p:pic>
          <p:nvPicPr>
            <p:cNvPr id="497" name="図 4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3338" y="1017187"/>
              <a:ext cx="1664400" cy="1664401"/>
            </a:xfrm>
            <a:prstGeom prst="rect">
              <a:avLst/>
            </a:prstGeom>
          </p:spPr>
        </p:pic>
        <p:sp>
          <p:nvSpPr>
            <p:cNvPr id="148" name="Text 148"/>
            <p:cNvSpPr txBox="1"/>
            <p:nvPr/>
          </p:nvSpPr>
          <p:spPr>
            <a:xfrm>
              <a:off x="5469270" y="2334558"/>
              <a:ext cx="1107716" cy="254600"/>
            </a:xfrm>
            <a:prstGeom prst="rect">
              <a:avLst/>
            </a:prstGeom>
            <a:noFill/>
          </p:spPr>
          <p:txBody>
            <a:bodyPr wrap="square" lIns="0" tIns="0" rIns="0" bIns="0" rtlCol="0" anchor="ctr"/>
            <a:lstStyle/>
            <a:p>
              <a:pPr algn="ctr">
                <a:lnSpc>
                  <a:spcPct val="100000"/>
                </a:lnSpc>
              </a:pPr>
              <a:r>
                <a:rPr sz="1400" dirty="0" err="1">
                  <a:latin typeface="Arial"/>
                </a:rPr>
                <a:t>プログラミング</a:t>
              </a:r>
              <a:endParaRPr sz="1200" dirty="0">
                <a:latin typeface="Arial"/>
              </a:endParaRPr>
            </a:p>
          </p:txBody>
        </p:sp>
        <p:pic>
          <p:nvPicPr>
            <p:cNvPr id="500" name="図 4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0842" y="1290698"/>
              <a:ext cx="1192143" cy="1192143"/>
            </a:xfrm>
            <a:prstGeom prst="rect">
              <a:avLst/>
            </a:prstGeom>
          </p:spPr>
        </p:pic>
        <p:sp>
          <p:nvSpPr>
            <p:cNvPr id="149" name="Text 149"/>
            <p:cNvSpPr txBox="1"/>
            <p:nvPr/>
          </p:nvSpPr>
          <p:spPr>
            <a:xfrm>
              <a:off x="6617045" y="2334087"/>
              <a:ext cx="877657" cy="250800"/>
            </a:xfrm>
            <a:prstGeom prst="rect">
              <a:avLst/>
            </a:prstGeom>
            <a:noFill/>
          </p:spPr>
          <p:txBody>
            <a:bodyPr wrap="square" lIns="0" tIns="0" rIns="0" bIns="0" rtlCol="0" anchor="ctr"/>
            <a:lstStyle/>
            <a:p>
              <a:pPr algn="ctr">
                <a:lnSpc>
                  <a:spcPct val="100000"/>
                </a:lnSpc>
              </a:pPr>
              <a:r>
                <a:rPr sz="1400" dirty="0" err="1">
                  <a:latin typeface="Arial"/>
                </a:rPr>
                <a:t>自動片付け</a:t>
              </a:r>
              <a:endParaRPr sz="1400" dirty="0">
                <a:latin typeface="Arial"/>
              </a:endParaRPr>
            </a:p>
          </p:txBody>
        </p:sp>
        <p:sp>
          <p:nvSpPr>
            <p:cNvPr id="150" name="Text 150"/>
            <p:cNvSpPr txBox="1"/>
            <p:nvPr/>
          </p:nvSpPr>
          <p:spPr>
            <a:xfrm>
              <a:off x="1889952" y="3409121"/>
              <a:ext cx="1061113" cy="258403"/>
            </a:xfrm>
            <a:prstGeom prst="rect">
              <a:avLst/>
            </a:prstGeom>
            <a:noFill/>
          </p:spPr>
          <p:txBody>
            <a:bodyPr wrap="square" lIns="0" tIns="0" rIns="0" bIns="0" rtlCol="0" anchor="t"/>
            <a:lstStyle/>
            <a:p>
              <a:pPr algn="l">
                <a:lnSpc>
                  <a:spcPct val="100000"/>
                </a:lnSpc>
              </a:pPr>
              <a:r>
                <a:rPr sz="2141" b="1" dirty="0">
                  <a:solidFill>
                    <a:schemeClr val="tx1">
                      <a:lumMod val="95000"/>
                      <a:lumOff val="5000"/>
                    </a:schemeClr>
                  </a:solidFill>
                  <a:latin typeface="Arial"/>
                </a:rPr>
                <a:t>TARGET</a:t>
              </a:r>
            </a:p>
          </p:txBody>
        </p:sp>
        <p:pic>
          <p:nvPicPr>
            <p:cNvPr id="504" name="図 50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6512" y="3667525"/>
              <a:ext cx="1366898" cy="1366898"/>
            </a:xfrm>
            <a:prstGeom prst="rect">
              <a:avLst/>
            </a:prstGeom>
          </p:spPr>
        </p:pic>
        <p:sp>
          <p:nvSpPr>
            <p:cNvPr id="151" name="Text 151"/>
            <p:cNvSpPr txBox="1"/>
            <p:nvPr/>
          </p:nvSpPr>
          <p:spPr>
            <a:xfrm>
              <a:off x="1748359" y="4952415"/>
              <a:ext cx="1235050" cy="295339"/>
            </a:xfrm>
            <a:prstGeom prst="rect">
              <a:avLst/>
            </a:prstGeom>
            <a:noFill/>
          </p:spPr>
          <p:txBody>
            <a:bodyPr wrap="square" lIns="0" tIns="0" rIns="0" bIns="0" rtlCol="0" anchor="ctr"/>
            <a:lstStyle/>
            <a:p>
              <a:pPr algn="ctr">
                <a:lnSpc>
                  <a:spcPct val="100000"/>
                </a:lnSpc>
              </a:pPr>
              <a:r>
                <a:rPr sz="1427" dirty="0">
                  <a:latin typeface="Arial"/>
                </a:rPr>
                <a:t>子供（5歳程度）</a:t>
              </a:r>
            </a:p>
          </p:txBody>
        </p:sp>
        <p:sp>
          <p:nvSpPr>
            <p:cNvPr id="152" name="Text 152"/>
            <p:cNvSpPr txBox="1"/>
            <p:nvPr/>
          </p:nvSpPr>
          <p:spPr>
            <a:xfrm>
              <a:off x="5669914" y="3418844"/>
              <a:ext cx="1718991" cy="288800"/>
            </a:xfrm>
            <a:prstGeom prst="rect">
              <a:avLst/>
            </a:prstGeom>
            <a:noFill/>
          </p:spPr>
          <p:txBody>
            <a:bodyPr wrap="square" lIns="0" tIns="0" rIns="0" bIns="0" rtlCol="0" anchor="t"/>
            <a:lstStyle/>
            <a:p>
              <a:pPr algn="l">
                <a:lnSpc>
                  <a:spcPct val="100000"/>
                </a:lnSpc>
              </a:pPr>
              <a:r>
                <a:rPr sz="2141" b="1" dirty="0">
                  <a:solidFill>
                    <a:schemeClr val="tx1">
                      <a:lumMod val="95000"/>
                      <a:lumOff val="5000"/>
                    </a:schemeClr>
                  </a:solidFill>
                  <a:latin typeface="Arial"/>
                </a:rPr>
                <a:t>TECHNOLOGY</a:t>
              </a:r>
            </a:p>
          </p:txBody>
        </p:sp>
        <p:pic>
          <p:nvPicPr>
            <p:cNvPr id="507" name="図 50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2750" y="3472012"/>
              <a:ext cx="1562411" cy="1562411"/>
            </a:xfrm>
            <a:prstGeom prst="rect">
              <a:avLst/>
            </a:prstGeom>
          </p:spPr>
        </p:pic>
        <p:pic>
          <p:nvPicPr>
            <p:cNvPr id="508" name="図 50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1536" y="3798967"/>
              <a:ext cx="1384379" cy="1384379"/>
            </a:xfrm>
            <a:prstGeom prst="rect">
              <a:avLst/>
            </a:prstGeom>
          </p:spPr>
        </p:pic>
        <p:sp>
          <p:nvSpPr>
            <p:cNvPr id="153" name="Text 153"/>
            <p:cNvSpPr txBox="1"/>
            <p:nvPr/>
          </p:nvSpPr>
          <p:spPr>
            <a:xfrm>
              <a:off x="5103133" y="4880884"/>
              <a:ext cx="1155474" cy="277400"/>
            </a:xfrm>
            <a:prstGeom prst="rect">
              <a:avLst/>
            </a:prstGeom>
            <a:noFill/>
          </p:spPr>
          <p:txBody>
            <a:bodyPr wrap="square" lIns="0" tIns="0" rIns="0" bIns="0" rtlCol="0" anchor="ctr"/>
            <a:lstStyle/>
            <a:p>
              <a:pPr algn="ctr">
                <a:lnSpc>
                  <a:spcPct val="100000"/>
                </a:lnSpc>
              </a:pPr>
              <a:r>
                <a:rPr sz="1400" dirty="0" err="1">
                  <a:latin typeface="Arial"/>
                </a:rPr>
                <a:t>アーム機構</a:t>
              </a:r>
              <a:endParaRPr sz="1665" dirty="0">
                <a:latin typeface="Arial"/>
              </a:endParaRPr>
            </a:p>
          </p:txBody>
        </p:sp>
        <p:sp>
          <p:nvSpPr>
            <p:cNvPr id="154" name="Text 154"/>
            <p:cNvSpPr txBox="1"/>
            <p:nvPr/>
          </p:nvSpPr>
          <p:spPr>
            <a:xfrm>
              <a:off x="6503536" y="4880884"/>
              <a:ext cx="988000" cy="250800"/>
            </a:xfrm>
            <a:prstGeom prst="rect">
              <a:avLst/>
            </a:prstGeom>
            <a:noFill/>
          </p:spPr>
          <p:txBody>
            <a:bodyPr wrap="square" lIns="0" tIns="0" rIns="0" bIns="0" rtlCol="0" anchor="ctr"/>
            <a:lstStyle/>
            <a:p>
              <a:pPr algn="ctr">
                <a:lnSpc>
                  <a:spcPct val="100000"/>
                </a:lnSpc>
              </a:pPr>
              <a:r>
                <a:rPr sz="1400" dirty="0" err="1">
                  <a:latin typeface="Arial"/>
                </a:rPr>
                <a:t>電磁石</a:t>
              </a:r>
              <a:endParaRPr sz="1665" dirty="0">
                <a:latin typeface="Arial"/>
              </a:endParaRPr>
            </a:p>
          </p:txBody>
        </p:sp>
        <p:sp>
          <p:nvSpPr>
            <p:cNvPr id="197" name="Rectangle"/>
            <p:cNvSpPr/>
            <p:nvPr/>
          </p:nvSpPr>
          <p:spPr>
            <a:xfrm>
              <a:off x="1555937" y="5410623"/>
              <a:ext cx="2515600" cy="523863"/>
            </a:xfrm>
            <a:custGeom>
              <a:avLst/>
              <a:gdLst/>
              <a:ahLst/>
              <a:cxnLst/>
              <a:rect l="l" t="t" r="r" b="b"/>
              <a:pathLst>
                <a:path w="2515600" h="577600">
                  <a:moveTo>
                    <a:pt x="2515600" y="577600"/>
                  </a:moveTo>
                  <a:lnTo>
                    <a:pt x="2515600" y="0"/>
                  </a:lnTo>
                  <a:lnTo>
                    <a:pt x="0" y="0"/>
                  </a:lnTo>
                  <a:lnTo>
                    <a:pt x="0" y="577600"/>
                  </a:lnTo>
                  <a:lnTo>
                    <a:pt x="2515600" y="577600"/>
                  </a:lnTo>
                  <a:close/>
                </a:path>
              </a:pathLst>
            </a:custGeom>
            <a:solidFill>
              <a:schemeClr val="accent3">
                <a:lumMod val="20000"/>
                <a:lumOff val="80000"/>
              </a:schemeClr>
            </a:solidFill>
            <a:ln w="7600" cap="flat">
              <a:solidFill>
                <a:srgbClr val="FFFFFF"/>
              </a:solidFill>
              <a:bevel/>
            </a:ln>
          </p:spPr>
          <p:txBody>
            <a:bodyPr wrap="square" lIns="56333" tIns="0" rIns="56333" bIns="0" rtlCol="0" anchor="ctr"/>
            <a:lstStyle/>
            <a:p>
              <a:pPr algn="ctr">
                <a:lnSpc>
                  <a:spcPct val="100000"/>
                </a:lnSpc>
              </a:pPr>
              <a:r>
                <a:rPr sz="3211" dirty="0">
                  <a:solidFill>
                    <a:srgbClr val="387E55"/>
                  </a:solidFill>
                  <a:latin typeface="Bodoni MT Black"/>
                </a:rPr>
                <a:t>CONCEPT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Page-1"/>
        <p:cNvGrpSpPr/>
        <p:nvPr/>
      </p:nvGrpSpPr>
      <p:grpSpPr>
        <a:xfrm>
          <a:off x="0" y="0"/>
          <a:ext cx="0" cy="0"/>
          <a:chOff x="0" y="0"/>
          <a:chExt cx="0" cy="0"/>
        </a:xfrm>
      </p:grpSpPr>
      <p:grpSp>
        <p:nvGrpSpPr>
          <p:cNvPr id="157" name="Group157"/>
          <p:cNvGrpSpPr/>
          <p:nvPr/>
        </p:nvGrpSpPr>
        <p:grpSpPr>
          <a:xfrm>
            <a:off x="-12943" y="-2077"/>
            <a:ext cx="6990302" cy="9908077"/>
            <a:chOff x="1543244" y="-831995"/>
            <a:chExt cx="6138622" cy="8541184"/>
          </a:xfrm>
        </p:grpSpPr>
        <p:sp>
          <p:nvSpPr>
            <p:cNvPr id="101" name="フリーフォーム 100"/>
            <p:cNvSpPr/>
            <p:nvPr/>
          </p:nvSpPr>
          <p:spPr>
            <a:xfrm>
              <a:off x="1544168" y="-830202"/>
              <a:ext cx="6032881" cy="8531152"/>
            </a:xfrm>
            <a:custGeom>
              <a:avLst/>
              <a:gdLst/>
              <a:ahLst/>
              <a:cxnLst/>
              <a:rect l="0" t="0" r="0" b="0"/>
              <a:pathLst>
                <a:path w="6032880" h="8531152">
                  <a:moveTo>
                    <a:pt x="0" y="0"/>
                  </a:moveTo>
                  <a:lnTo>
                    <a:pt x="6032880" y="0"/>
                  </a:lnTo>
                  <a:lnTo>
                    <a:pt x="6032880" y="8531152"/>
                  </a:lnTo>
                  <a:lnTo>
                    <a:pt x="0" y="8531152"/>
                  </a:lnTo>
                  <a:lnTo>
                    <a:pt x="0" y="0"/>
                  </a:lnTo>
                  <a:close/>
                </a:path>
              </a:pathLst>
            </a:custGeom>
            <a:solidFill>
              <a:schemeClr val="bg1"/>
            </a:solidFill>
            <a:ln w="7600" cap="flat">
              <a:solidFill>
                <a:srgbClr val="FFFFFF"/>
              </a:solidFill>
              <a:bevel/>
            </a:ln>
          </p:spPr>
        </p:sp>
        <p:sp>
          <p:nvSpPr>
            <p:cNvPr id="193" name="フリーフォーム 192"/>
            <p:cNvSpPr/>
            <p:nvPr/>
          </p:nvSpPr>
          <p:spPr>
            <a:xfrm>
              <a:off x="1543244" y="-831995"/>
              <a:ext cx="6034727" cy="2396415"/>
            </a:xfrm>
            <a:custGeom>
              <a:avLst/>
              <a:gdLst/>
              <a:ahLst/>
              <a:cxnLst/>
              <a:rect l="0" t="0" r="0" b="0"/>
              <a:pathLst>
                <a:path w="6034727" h="2534494">
                  <a:moveTo>
                    <a:pt x="0" y="0"/>
                  </a:moveTo>
                  <a:lnTo>
                    <a:pt x="6034727" y="0"/>
                  </a:lnTo>
                  <a:lnTo>
                    <a:pt x="6034727" y="1612089"/>
                  </a:lnTo>
                  <a:cubicBezTo>
                    <a:pt x="6034727" y="1612089"/>
                    <a:pt x="5322652" y="1471922"/>
                    <a:pt x="4301927" y="1629463"/>
                  </a:cubicBezTo>
                  <a:cubicBezTo>
                    <a:pt x="3281209" y="1787003"/>
                    <a:pt x="3062268" y="2050814"/>
                    <a:pt x="2186961" y="2315636"/>
                  </a:cubicBezTo>
                  <a:cubicBezTo>
                    <a:pt x="1311646" y="2580451"/>
                    <a:pt x="0" y="2530800"/>
                    <a:pt x="0" y="2530800"/>
                  </a:cubicBezTo>
                  <a:lnTo>
                    <a:pt x="0" y="0"/>
                  </a:lnTo>
                  <a:close/>
                </a:path>
              </a:pathLst>
            </a:custGeom>
            <a:solidFill>
              <a:srgbClr val="E9F1EC"/>
            </a:solidFill>
            <a:ln w="7600" cap="flat">
              <a:solidFill>
                <a:srgbClr val="268EA8"/>
              </a:solidFill>
              <a:bevel/>
            </a:ln>
          </p:spPr>
        </p:sp>
        <p:grpSp>
          <p:nvGrpSpPr>
            <p:cNvPr id="265" name="グループ化 264"/>
            <p:cNvGrpSpPr/>
            <p:nvPr/>
          </p:nvGrpSpPr>
          <p:grpSpPr>
            <a:xfrm>
              <a:off x="1552764" y="-823754"/>
              <a:ext cx="6036599" cy="2388175"/>
              <a:chOff x="1552764" y="-823754"/>
              <a:chExt cx="6036599" cy="2388175"/>
            </a:xfrm>
          </p:grpSpPr>
          <p:pic>
            <p:nvPicPr>
              <p:cNvPr id="191" name="図 1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2764" y="-814732"/>
                <a:ext cx="6034727" cy="2379153"/>
              </a:xfrm>
              <a:custGeom>
                <a:avLst/>
                <a:gdLst/>
                <a:ahLst/>
                <a:cxnLst/>
                <a:rect l="0" t="0" r="0" b="0"/>
                <a:pathLst>
                  <a:path w="6034727" h="2534494">
                    <a:moveTo>
                      <a:pt x="6034727" y="0"/>
                    </a:moveTo>
                    <a:lnTo>
                      <a:pt x="6034727" y="1611595"/>
                    </a:lnTo>
                    <a:cubicBezTo>
                      <a:pt x="5987075" y="1602642"/>
                      <a:pt x="5289197" y="1477440"/>
                      <a:pt x="4303781" y="1629463"/>
                    </a:cubicBezTo>
                    <a:cubicBezTo>
                      <a:pt x="3282622" y="1787003"/>
                      <a:pt x="3063590" y="2050814"/>
                      <a:pt x="2187903" y="2315636"/>
                    </a:cubicBezTo>
                    <a:cubicBezTo>
                      <a:pt x="1312208" y="2580451"/>
                      <a:pt x="0" y="2530800"/>
                      <a:pt x="0" y="2530800"/>
                    </a:cubicBezTo>
                    <a:lnTo>
                      <a:pt x="0" y="0"/>
                    </a:lnTo>
                    <a:lnTo>
                      <a:pt x="6034727" y="0"/>
                    </a:lnTo>
                    <a:close/>
                  </a:path>
                </a:pathLst>
              </a:custGeom>
            </p:spPr>
          </p:pic>
          <p:sp>
            <p:nvSpPr>
              <p:cNvPr id="119" name="フリーフォーム 118"/>
              <p:cNvSpPr/>
              <p:nvPr/>
            </p:nvSpPr>
            <p:spPr>
              <a:xfrm>
                <a:off x="1554636" y="-823754"/>
                <a:ext cx="6034727" cy="2388175"/>
              </a:xfrm>
              <a:custGeom>
                <a:avLst/>
                <a:gdLst/>
                <a:ahLst/>
                <a:cxnLst/>
                <a:rect l="0" t="0" r="0" b="0"/>
                <a:pathLst>
                  <a:path w="6034727" h="2534494">
                    <a:moveTo>
                      <a:pt x="0" y="0"/>
                    </a:moveTo>
                    <a:lnTo>
                      <a:pt x="6034727" y="0"/>
                    </a:lnTo>
                    <a:lnTo>
                      <a:pt x="6034727" y="1612089"/>
                    </a:lnTo>
                    <a:cubicBezTo>
                      <a:pt x="6034727" y="1612089"/>
                      <a:pt x="5322652" y="1471922"/>
                      <a:pt x="4301927" y="1629463"/>
                    </a:cubicBezTo>
                    <a:cubicBezTo>
                      <a:pt x="3281209" y="1787003"/>
                      <a:pt x="3062268" y="2050814"/>
                      <a:pt x="2186961" y="2315636"/>
                    </a:cubicBezTo>
                    <a:cubicBezTo>
                      <a:pt x="1311646" y="2580451"/>
                      <a:pt x="0" y="2530800"/>
                      <a:pt x="0" y="2530800"/>
                    </a:cubicBezTo>
                    <a:lnTo>
                      <a:pt x="0" y="0"/>
                    </a:lnTo>
                    <a:close/>
                  </a:path>
                </a:pathLst>
              </a:custGeom>
              <a:solidFill>
                <a:srgbClr val="387E55">
                  <a:alpha val="75000"/>
                </a:srgbClr>
              </a:solidFill>
              <a:ln w="7600" cap="flat">
                <a:noFill/>
                <a:bevel/>
              </a:ln>
            </p:spPr>
          </p:sp>
        </p:grpSp>
        <p:sp>
          <p:nvSpPr>
            <p:cNvPr id="158" name="Text 158"/>
            <p:cNvSpPr txBox="1"/>
            <p:nvPr/>
          </p:nvSpPr>
          <p:spPr>
            <a:xfrm>
              <a:off x="1659058" y="1563214"/>
              <a:ext cx="5814000" cy="581400"/>
            </a:xfrm>
            <a:prstGeom prst="rect">
              <a:avLst/>
            </a:prstGeom>
            <a:noFill/>
          </p:spPr>
          <p:txBody>
            <a:bodyPr wrap="square" lIns="0" tIns="0" rIns="0" bIns="0" rtlCol="0" anchor="ctr"/>
            <a:lstStyle/>
            <a:p>
              <a:pPr algn="ctr">
                <a:lnSpc>
                  <a:spcPct val="150000"/>
                </a:lnSpc>
              </a:pPr>
              <a:r>
                <a:rPr sz="1200" dirty="0">
                  <a:latin typeface="Arial"/>
                </a:rPr>
                <a:t>MIRS1705では従来のMIRSにはない教育型ロボットを作成し、</a:t>
              </a:r>
              <a:r>
                <a:rPr sz="1200" dirty="0" smtClean="0">
                  <a:latin typeface="Arial"/>
                </a:rPr>
                <a:t>様々な機能を付加しました</a:t>
              </a:r>
              <a:endParaRPr sz="1200" dirty="0">
                <a:latin typeface="Arial"/>
              </a:endParaRPr>
            </a:p>
            <a:p>
              <a:pPr algn="ctr">
                <a:lnSpc>
                  <a:spcPct val="150000"/>
                </a:lnSpc>
              </a:pPr>
              <a:r>
                <a:rPr sz="1200" dirty="0" err="1">
                  <a:latin typeface="Arial"/>
                </a:rPr>
                <a:t>簡単にMIRSに命令を与えることができるため、</a:t>
              </a:r>
              <a:r>
                <a:rPr sz="1200" dirty="0" err="1" smtClean="0">
                  <a:latin typeface="Arial"/>
                </a:rPr>
                <a:t>楽しく学ぶことができます</a:t>
              </a:r>
              <a:endParaRPr sz="1200" dirty="0">
                <a:latin typeface="Arial"/>
              </a:endParaRPr>
            </a:p>
          </p:txBody>
        </p:sp>
        <p:sp>
          <p:nvSpPr>
            <p:cNvPr id="250" name="フリーフォーム 249"/>
            <p:cNvSpPr/>
            <p:nvPr/>
          </p:nvSpPr>
          <p:spPr>
            <a:xfrm>
              <a:off x="4295336" y="799004"/>
              <a:ext cx="3267308" cy="1125347"/>
            </a:xfrm>
            <a:custGeom>
              <a:avLst/>
              <a:gdLst/>
              <a:ahLst/>
              <a:cxnLst/>
              <a:rect l="0" t="0" r="0" b="0"/>
              <a:pathLst>
                <a:path w="3267308" h="1125347">
                  <a:moveTo>
                    <a:pt x="1722646" y="46630"/>
                  </a:moveTo>
                  <a:cubicBezTo>
                    <a:pt x="2637223" y="-69302"/>
                    <a:pt x="3267308" y="67454"/>
                    <a:pt x="3267308" y="67454"/>
                  </a:cubicBezTo>
                  <a:lnTo>
                    <a:pt x="3267308" y="1125347"/>
                  </a:lnTo>
                  <a:cubicBezTo>
                    <a:pt x="3267308" y="1125347"/>
                    <a:pt x="2788113" y="749976"/>
                    <a:pt x="2228252" y="611133"/>
                  </a:cubicBezTo>
                  <a:cubicBezTo>
                    <a:pt x="1668398" y="472289"/>
                    <a:pt x="1166448" y="395145"/>
                    <a:pt x="0" y="560163"/>
                  </a:cubicBezTo>
                  <a:cubicBezTo>
                    <a:pt x="648343" y="317139"/>
                    <a:pt x="808070" y="162562"/>
                    <a:pt x="1722646" y="46630"/>
                  </a:cubicBezTo>
                  <a:close/>
                </a:path>
              </a:pathLst>
            </a:custGeom>
            <a:solidFill>
              <a:srgbClr val="387E55"/>
            </a:solidFill>
            <a:ln w="7600" cap="flat">
              <a:solidFill>
                <a:srgbClr val="E9F1EC"/>
              </a:solidFill>
              <a:bevel/>
            </a:ln>
          </p:spPr>
        </p:sp>
        <p:sp>
          <p:nvSpPr>
            <p:cNvPr id="159" name="Text 159"/>
            <p:cNvSpPr txBox="1"/>
            <p:nvPr/>
          </p:nvSpPr>
          <p:spPr>
            <a:xfrm>
              <a:off x="2052015" y="5626274"/>
              <a:ext cx="1822287" cy="419142"/>
            </a:xfrm>
            <a:prstGeom prst="rect">
              <a:avLst/>
            </a:prstGeom>
            <a:noFill/>
          </p:spPr>
          <p:txBody>
            <a:bodyPr wrap="square" lIns="0" tIns="0" rIns="0" bIns="0" rtlCol="0" anchor="ctr"/>
            <a:lstStyle/>
            <a:p>
              <a:pPr algn="l">
                <a:lnSpc>
                  <a:spcPct val="120000"/>
                </a:lnSpc>
              </a:pPr>
              <a:r>
                <a:rPr sz="1100" dirty="0" err="1" smtClean="0">
                  <a:latin typeface="Arial"/>
                </a:rPr>
                <a:t>パネルを</a:t>
              </a:r>
              <a:r>
                <a:rPr lang="en-US" sz="1100" dirty="0" err="1" smtClean="0">
                  <a:latin typeface="Arial"/>
                </a:rPr>
                <a:t>MIRS</a:t>
              </a:r>
              <a:r>
                <a:rPr sz="1100" dirty="0" err="1" smtClean="0">
                  <a:latin typeface="Arial"/>
                </a:rPr>
                <a:t>上部にセット後</a:t>
              </a:r>
              <a:endParaRPr sz="1100" dirty="0">
                <a:latin typeface="Arial"/>
              </a:endParaRPr>
            </a:p>
            <a:p>
              <a:pPr algn="l">
                <a:lnSpc>
                  <a:spcPct val="120000"/>
                </a:lnSpc>
              </a:pPr>
              <a:r>
                <a:rPr sz="1100" dirty="0" err="1">
                  <a:latin typeface="Arial"/>
                </a:rPr>
                <a:t>ボタンを押下</a:t>
              </a:r>
              <a:endParaRPr sz="1100" dirty="0">
                <a:latin typeface="Arial"/>
              </a:endParaRPr>
            </a:p>
          </p:txBody>
        </p:sp>
        <p:sp>
          <p:nvSpPr>
            <p:cNvPr id="251" name="フリーフォーム 250"/>
            <p:cNvSpPr/>
            <p:nvPr/>
          </p:nvSpPr>
          <p:spPr>
            <a:xfrm>
              <a:off x="1698016" y="5626274"/>
              <a:ext cx="255426" cy="255426"/>
            </a:xfrm>
            <a:custGeom>
              <a:avLst/>
              <a:gdLst/>
              <a:ahLst/>
              <a:cxnLst/>
              <a:rect l="l" t="t" r="r" b="b"/>
              <a:pathLst>
                <a:path w="255426" h="255426">
                  <a:moveTo>
                    <a:pt x="0" y="127713"/>
                  </a:moveTo>
                  <a:cubicBezTo>
                    <a:pt x="0" y="57179"/>
                    <a:pt x="57179" y="0"/>
                    <a:pt x="127713" y="0"/>
                  </a:cubicBezTo>
                  <a:cubicBezTo>
                    <a:pt x="198247" y="0"/>
                    <a:pt x="255426" y="57179"/>
                    <a:pt x="255426" y="127713"/>
                  </a:cubicBezTo>
                  <a:cubicBezTo>
                    <a:pt x="255426" y="198247"/>
                    <a:pt x="198247" y="255426"/>
                    <a:pt x="127713" y="255426"/>
                  </a:cubicBezTo>
                  <a:cubicBezTo>
                    <a:pt x="57179" y="255426"/>
                    <a:pt x="0" y="198247"/>
                    <a:pt x="0" y="127713"/>
                  </a:cubicBezTo>
                  <a:close/>
                </a:path>
              </a:pathLst>
            </a:custGeom>
            <a:solidFill>
              <a:srgbClr val="459867"/>
            </a:solidFill>
            <a:ln w="7600" cap="flat">
              <a:solidFill>
                <a:srgbClr val="459867"/>
              </a:solidFill>
              <a:bevel/>
            </a:ln>
          </p:spPr>
          <p:txBody>
            <a:bodyPr wrap="square" lIns="0" tIns="0" rIns="0" bIns="0" rtlCol="0" anchor="ctr"/>
            <a:lstStyle/>
            <a:p>
              <a:pPr algn="ctr">
                <a:lnSpc>
                  <a:spcPct val="100000"/>
                </a:lnSpc>
              </a:pPr>
              <a:r>
                <a:rPr sz="1800" dirty="0">
                  <a:solidFill>
                    <a:srgbClr val="FFFFFF"/>
                  </a:solidFill>
                  <a:latin typeface="Arial"/>
                </a:rPr>
                <a:t>1</a:t>
              </a:r>
            </a:p>
          </p:txBody>
        </p:sp>
        <p:sp>
          <p:nvSpPr>
            <p:cNvPr id="160" name="Text 160"/>
            <p:cNvSpPr txBox="1"/>
            <p:nvPr/>
          </p:nvSpPr>
          <p:spPr>
            <a:xfrm>
              <a:off x="4438639" y="5596057"/>
              <a:ext cx="1413073" cy="642157"/>
            </a:xfrm>
            <a:prstGeom prst="rect">
              <a:avLst/>
            </a:prstGeom>
            <a:noFill/>
          </p:spPr>
          <p:txBody>
            <a:bodyPr wrap="square" lIns="0" tIns="0" rIns="0" bIns="0" rtlCol="0" anchor="ctr"/>
            <a:lstStyle/>
            <a:p>
              <a:pPr algn="l">
                <a:lnSpc>
                  <a:spcPct val="120000"/>
                </a:lnSpc>
              </a:pPr>
              <a:r>
                <a:rPr lang="en-US" sz="1100" dirty="0" err="1" smtClean="0">
                  <a:latin typeface="Arial"/>
                </a:rPr>
                <a:t>MIRS</a:t>
              </a:r>
              <a:r>
                <a:rPr sz="1100" dirty="0" err="1" smtClean="0">
                  <a:latin typeface="Arial"/>
                </a:rPr>
                <a:t>がコンパイルを開始</a:t>
              </a:r>
              <a:endParaRPr sz="1100" dirty="0">
                <a:latin typeface="Arial"/>
              </a:endParaRPr>
            </a:p>
            <a:p>
              <a:pPr algn="l">
                <a:lnSpc>
                  <a:spcPct val="120000"/>
                </a:lnSpc>
              </a:pPr>
              <a:r>
                <a:rPr sz="1100" dirty="0" err="1">
                  <a:latin typeface="Arial"/>
                </a:rPr>
                <a:t>成功なら動作開始</a:t>
              </a:r>
              <a:endParaRPr sz="1100" dirty="0">
                <a:latin typeface="Arial"/>
              </a:endParaRPr>
            </a:p>
            <a:p>
              <a:pPr algn="l">
                <a:lnSpc>
                  <a:spcPct val="120000"/>
                </a:lnSpc>
              </a:pPr>
              <a:r>
                <a:rPr sz="1100" dirty="0" err="1">
                  <a:latin typeface="Arial"/>
                </a:rPr>
                <a:t>失敗なら何も起こらない</a:t>
              </a:r>
              <a:endParaRPr sz="1100" dirty="0">
                <a:latin typeface="Arial"/>
              </a:endParaRPr>
            </a:p>
          </p:txBody>
        </p:sp>
        <p:sp>
          <p:nvSpPr>
            <p:cNvPr id="256" name="フリーフォーム 255"/>
            <p:cNvSpPr/>
            <p:nvPr/>
          </p:nvSpPr>
          <p:spPr>
            <a:xfrm>
              <a:off x="4101770" y="5593121"/>
              <a:ext cx="255426" cy="255426"/>
            </a:xfrm>
            <a:custGeom>
              <a:avLst/>
              <a:gdLst/>
              <a:ahLst/>
              <a:cxnLst/>
              <a:rect l="l" t="t" r="r" b="b"/>
              <a:pathLst>
                <a:path w="255426" h="255426">
                  <a:moveTo>
                    <a:pt x="0" y="127713"/>
                  </a:moveTo>
                  <a:cubicBezTo>
                    <a:pt x="0" y="57179"/>
                    <a:pt x="57179" y="0"/>
                    <a:pt x="127713" y="0"/>
                  </a:cubicBezTo>
                  <a:cubicBezTo>
                    <a:pt x="198247" y="0"/>
                    <a:pt x="255426" y="57179"/>
                    <a:pt x="255426" y="127713"/>
                  </a:cubicBezTo>
                  <a:cubicBezTo>
                    <a:pt x="255426" y="198247"/>
                    <a:pt x="198247" y="255426"/>
                    <a:pt x="127713" y="255426"/>
                  </a:cubicBezTo>
                  <a:cubicBezTo>
                    <a:pt x="57179" y="255426"/>
                    <a:pt x="0" y="198247"/>
                    <a:pt x="0" y="127713"/>
                  </a:cubicBezTo>
                  <a:close/>
                </a:path>
              </a:pathLst>
            </a:custGeom>
            <a:solidFill>
              <a:srgbClr val="459867"/>
            </a:solidFill>
            <a:ln w="7600" cap="flat">
              <a:solidFill>
                <a:srgbClr val="2DA2BF"/>
              </a:solidFill>
              <a:bevel/>
            </a:ln>
          </p:spPr>
          <p:txBody>
            <a:bodyPr wrap="square" lIns="0" tIns="0" rIns="0" bIns="0" rtlCol="0" anchor="ctr"/>
            <a:lstStyle/>
            <a:p>
              <a:pPr algn="ctr">
                <a:lnSpc>
                  <a:spcPct val="100000"/>
                </a:lnSpc>
              </a:pPr>
              <a:r>
                <a:rPr sz="1800" dirty="0">
                  <a:solidFill>
                    <a:srgbClr val="FFFFFF"/>
                  </a:solidFill>
                  <a:latin typeface="Arial"/>
                </a:rPr>
                <a:t>2</a:t>
              </a:r>
            </a:p>
          </p:txBody>
        </p:sp>
        <p:sp>
          <p:nvSpPr>
            <p:cNvPr id="161" name="Text 161"/>
            <p:cNvSpPr txBox="1"/>
            <p:nvPr/>
          </p:nvSpPr>
          <p:spPr>
            <a:xfrm>
              <a:off x="2052015" y="6302109"/>
              <a:ext cx="1956492" cy="538812"/>
            </a:xfrm>
            <a:prstGeom prst="rect">
              <a:avLst/>
            </a:prstGeom>
            <a:noFill/>
          </p:spPr>
          <p:txBody>
            <a:bodyPr wrap="square" lIns="0" tIns="0" rIns="0" bIns="0" rtlCol="0" anchor="ctr"/>
            <a:lstStyle/>
            <a:p>
              <a:pPr algn="l">
                <a:lnSpc>
                  <a:spcPct val="120000"/>
                </a:lnSpc>
              </a:pPr>
              <a:r>
                <a:rPr sz="1100" dirty="0" err="1">
                  <a:latin typeface="Arial"/>
                </a:rPr>
                <a:t>動作中はボタン押下or動作終了で</a:t>
              </a:r>
              <a:endParaRPr sz="1100" dirty="0">
                <a:latin typeface="Arial"/>
              </a:endParaRPr>
            </a:p>
            <a:p>
              <a:pPr algn="l">
                <a:lnSpc>
                  <a:spcPct val="120000"/>
                </a:lnSpc>
              </a:pPr>
              <a:r>
                <a:rPr sz="1100" dirty="0" err="1">
                  <a:latin typeface="Arial"/>
                </a:rPr>
                <a:t>停止</a:t>
              </a:r>
              <a:endParaRPr sz="1100" dirty="0">
                <a:latin typeface="Arial"/>
              </a:endParaRPr>
            </a:p>
          </p:txBody>
        </p:sp>
        <p:sp>
          <p:nvSpPr>
            <p:cNvPr id="259" name="フリーフォーム 258"/>
            <p:cNvSpPr/>
            <p:nvPr/>
          </p:nvSpPr>
          <p:spPr>
            <a:xfrm>
              <a:off x="1682389" y="6334877"/>
              <a:ext cx="255426" cy="255426"/>
            </a:xfrm>
            <a:custGeom>
              <a:avLst/>
              <a:gdLst/>
              <a:ahLst/>
              <a:cxnLst/>
              <a:rect l="l" t="t" r="r" b="b"/>
              <a:pathLst>
                <a:path w="255426" h="255426">
                  <a:moveTo>
                    <a:pt x="0" y="127713"/>
                  </a:moveTo>
                  <a:cubicBezTo>
                    <a:pt x="0" y="57179"/>
                    <a:pt x="57179" y="0"/>
                    <a:pt x="127713" y="0"/>
                  </a:cubicBezTo>
                  <a:cubicBezTo>
                    <a:pt x="198247" y="0"/>
                    <a:pt x="255426" y="57179"/>
                    <a:pt x="255426" y="127713"/>
                  </a:cubicBezTo>
                  <a:cubicBezTo>
                    <a:pt x="255426" y="198247"/>
                    <a:pt x="198247" y="255426"/>
                    <a:pt x="127713" y="255426"/>
                  </a:cubicBezTo>
                  <a:cubicBezTo>
                    <a:pt x="57179" y="255426"/>
                    <a:pt x="0" y="198247"/>
                    <a:pt x="0" y="127713"/>
                  </a:cubicBezTo>
                  <a:close/>
                </a:path>
              </a:pathLst>
            </a:custGeom>
            <a:solidFill>
              <a:srgbClr val="459867"/>
            </a:solidFill>
            <a:ln w="7600" cap="flat">
              <a:solidFill>
                <a:srgbClr val="2DA2BF"/>
              </a:solidFill>
              <a:bevel/>
            </a:ln>
          </p:spPr>
          <p:txBody>
            <a:bodyPr wrap="square" lIns="0" tIns="0" rIns="0" bIns="0" rtlCol="0" anchor="ctr"/>
            <a:lstStyle/>
            <a:p>
              <a:pPr algn="ctr">
                <a:lnSpc>
                  <a:spcPct val="100000"/>
                </a:lnSpc>
              </a:pPr>
              <a:r>
                <a:rPr sz="1800" dirty="0">
                  <a:solidFill>
                    <a:srgbClr val="FFFFFF"/>
                  </a:solidFill>
                  <a:latin typeface="Arial"/>
                </a:rPr>
                <a:t>3</a:t>
              </a:r>
              <a:endParaRPr sz="1207" dirty="0">
                <a:solidFill>
                  <a:srgbClr val="FFFFFF"/>
                </a:solidFill>
                <a:latin typeface="Arial"/>
              </a:endParaRPr>
            </a:p>
          </p:txBody>
        </p:sp>
        <p:sp>
          <p:nvSpPr>
            <p:cNvPr id="162" name="Text 162"/>
            <p:cNvSpPr txBox="1"/>
            <p:nvPr/>
          </p:nvSpPr>
          <p:spPr>
            <a:xfrm>
              <a:off x="4431426" y="6242150"/>
              <a:ext cx="2370322" cy="601075"/>
            </a:xfrm>
            <a:prstGeom prst="rect">
              <a:avLst/>
            </a:prstGeom>
            <a:noFill/>
          </p:spPr>
          <p:txBody>
            <a:bodyPr wrap="square" lIns="0" tIns="0" rIns="0" bIns="0" rtlCol="0" anchor="ctr"/>
            <a:lstStyle/>
            <a:p>
              <a:pPr algn="l">
                <a:lnSpc>
                  <a:spcPct val="120000"/>
                </a:lnSpc>
              </a:pPr>
              <a:r>
                <a:rPr sz="1050" dirty="0" err="1">
                  <a:latin typeface="Arial"/>
                </a:rPr>
                <a:t>専用の箱を設置すると片付けモードに移行</a:t>
              </a:r>
              <a:endParaRPr sz="1050" dirty="0">
                <a:latin typeface="Arial"/>
              </a:endParaRPr>
            </a:p>
            <a:p>
              <a:pPr algn="l">
                <a:lnSpc>
                  <a:spcPct val="120000"/>
                </a:lnSpc>
              </a:pPr>
              <a:r>
                <a:rPr sz="1050" dirty="0" err="1">
                  <a:latin typeface="Arial"/>
                </a:rPr>
                <a:t>自動で片付けを開始</a:t>
              </a:r>
              <a:endParaRPr sz="1050" dirty="0">
                <a:latin typeface="Arial"/>
              </a:endParaRPr>
            </a:p>
          </p:txBody>
        </p:sp>
        <p:sp>
          <p:nvSpPr>
            <p:cNvPr id="262" name="フリーフォーム 261"/>
            <p:cNvSpPr/>
            <p:nvPr/>
          </p:nvSpPr>
          <p:spPr>
            <a:xfrm>
              <a:off x="4096614" y="6306436"/>
              <a:ext cx="255426" cy="255426"/>
            </a:xfrm>
            <a:custGeom>
              <a:avLst/>
              <a:gdLst/>
              <a:ahLst/>
              <a:cxnLst/>
              <a:rect l="l" t="t" r="r" b="b"/>
              <a:pathLst>
                <a:path w="255426" h="255426">
                  <a:moveTo>
                    <a:pt x="0" y="127713"/>
                  </a:moveTo>
                  <a:cubicBezTo>
                    <a:pt x="0" y="57179"/>
                    <a:pt x="57179" y="0"/>
                    <a:pt x="127713" y="0"/>
                  </a:cubicBezTo>
                  <a:cubicBezTo>
                    <a:pt x="198247" y="0"/>
                    <a:pt x="255426" y="57179"/>
                    <a:pt x="255426" y="127713"/>
                  </a:cubicBezTo>
                  <a:cubicBezTo>
                    <a:pt x="255426" y="198247"/>
                    <a:pt x="198247" y="255426"/>
                    <a:pt x="127713" y="255426"/>
                  </a:cubicBezTo>
                  <a:cubicBezTo>
                    <a:pt x="57179" y="255426"/>
                    <a:pt x="0" y="198247"/>
                    <a:pt x="0" y="127713"/>
                  </a:cubicBezTo>
                  <a:close/>
                </a:path>
              </a:pathLst>
            </a:custGeom>
            <a:solidFill>
              <a:srgbClr val="459867"/>
            </a:solidFill>
            <a:ln w="7600" cap="flat">
              <a:solidFill>
                <a:srgbClr val="2DA2BF"/>
              </a:solidFill>
              <a:bevel/>
            </a:ln>
          </p:spPr>
          <p:txBody>
            <a:bodyPr wrap="square" lIns="0" tIns="0" rIns="0" bIns="0" rtlCol="0" anchor="ctr"/>
            <a:lstStyle/>
            <a:p>
              <a:pPr algn="ctr">
                <a:lnSpc>
                  <a:spcPct val="100000"/>
                </a:lnSpc>
              </a:pPr>
              <a:r>
                <a:rPr sz="1800" dirty="0">
                  <a:solidFill>
                    <a:srgbClr val="FFFFFF"/>
                  </a:solidFill>
                  <a:latin typeface="Arial"/>
                </a:rPr>
                <a:t>4</a:t>
              </a:r>
              <a:endParaRPr sz="1207" dirty="0">
                <a:solidFill>
                  <a:srgbClr val="FFFFFF"/>
                </a:solidFill>
                <a:latin typeface="Arial"/>
              </a:endParaRPr>
            </a:p>
          </p:txBody>
        </p:sp>
        <p:sp>
          <p:nvSpPr>
            <p:cNvPr id="163" name="Text 163"/>
            <p:cNvSpPr txBox="1"/>
            <p:nvPr/>
          </p:nvSpPr>
          <p:spPr>
            <a:xfrm>
              <a:off x="1682389" y="3068162"/>
              <a:ext cx="1639077" cy="327877"/>
            </a:xfrm>
            <a:prstGeom prst="rect">
              <a:avLst/>
            </a:prstGeom>
            <a:noFill/>
          </p:spPr>
          <p:txBody>
            <a:bodyPr wrap="square" lIns="0" tIns="0" rIns="0" bIns="0" rtlCol="0" anchor="ctr"/>
            <a:lstStyle/>
            <a:p>
              <a:pPr algn="ctr">
                <a:lnSpc>
                  <a:spcPct val="100000"/>
                </a:lnSpc>
              </a:pPr>
              <a:r>
                <a:rPr sz="1600" b="1" dirty="0">
                  <a:latin typeface="Bodoni MT Black"/>
                </a:rPr>
                <a:t>PROGRAMING</a:t>
              </a:r>
            </a:p>
          </p:txBody>
        </p:sp>
        <p:sp>
          <p:nvSpPr>
            <p:cNvPr id="164" name="Text 164"/>
            <p:cNvSpPr txBox="1"/>
            <p:nvPr/>
          </p:nvSpPr>
          <p:spPr>
            <a:xfrm>
              <a:off x="3368214" y="3143323"/>
              <a:ext cx="1145647" cy="182400"/>
            </a:xfrm>
            <a:prstGeom prst="rect">
              <a:avLst/>
            </a:prstGeom>
            <a:noFill/>
          </p:spPr>
          <p:txBody>
            <a:bodyPr wrap="square" lIns="0" tIns="0" rIns="0" bIns="0" rtlCol="0" anchor="ctr"/>
            <a:lstStyle/>
            <a:p>
              <a:pPr algn="ctr">
                <a:lnSpc>
                  <a:spcPct val="100000"/>
                </a:lnSpc>
              </a:pPr>
              <a:r>
                <a:rPr sz="1600" b="1" dirty="0">
                  <a:latin typeface="Bodoni MT Black"/>
                </a:rPr>
                <a:t>PANEL</a:t>
              </a:r>
            </a:p>
          </p:txBody>
        </p:sp>
        <p:sp>
          <p:nvSpPr>
            <p:cNvPr id="165" name="Text 165"/>
            <p:cNvSpPr txBox="1"/>
            <p:nvPr/>
          </p:nvSpPr>
          <p:spPr>
            <a:xfrm>
              <a:off x="4535831" y="3132492"/>
              <a:ext cx="1145647" cy="182400"/>
            </a:xfrm>
            <a:prstGeom prst="rect">
              <a:avLst/>
            </a:prstGeom>
            <a:noFill/>
          </p:spPr>
          <p:txBody>
            <a:bodyPr wrap="square" lIns="0" tIns="0" rIns="0" bIns="0" rtlCol="0" anchor="ctr"/>
            <a:lstStyle/>
            <a:p>
              <a:pPr algn="ctr">
                <a:lnSpc>
                  <a:spcPct val="100000"/>
                </a:lnSpc>
              </a:pPr>
              <a:r>
                <a:rPr sz="1600" b="1" dirty="0">
                  <a:latin typeface="Bodoni MT Black"/>
                </a:rPr>
                <a:t>ARM</a:t>
              </a:r>
            </a:p>
          </p:txBody>
        </p:sp>
        <p:sp>
          <p:nvSpPr>
            <p:cNvPr id="166" name="Text 166"/>
            <p:cNvSpPr txBox="1"/>
            <p:nvPr/>
          </p:nvSpPr>
          <p:spPr>
            <a:xfrm>
              <a:off x="5681477" y="3099833"/>
              <a:ext cx="1829416" cy="237500"/>
            </a:xfrm>
            <a:prstGeom prst="rect">
              <a:avLst/>
            </a:prstGeom>
            <a:noFill/>
          </p:spPr>
          <p:txBody>
            <a:bodyPr wrap="square" lIns="0" tIns="0" rIns="0" bIns="0" rtlCol="0" anchor="ctr"/>
            <a:lstStyle/>
            <a:p>
              <a:pPr algn="ctr">
                <a:lnSpc>
                  <a:spcPct val="100000"/>
                </a:lnSpc>
              </a:pPr>
              <a:r>
                <a:rPr sz="1600" b="1" dirty="0">
                  <a:latin typeface="Bodoni MT Black"/>
                </a:rPr>
                <a:t>ELECTROMAGNET</a:t>
              </a:r>
              <a:endParaRPr sz="905" b="1" dirty="0">
                <a:latin typeface="Bodoni MT Black"/>
              </a:endParaRPr>
            </a:p>
          </p:txBody>
        </p:sp>
        <p:sp>
          <p:nvSpPr>
            <p:cNvPr id="167" name="Text 167"/>
            <p:cNvSpPr txBox="1"/>
            <p:nvPr/>
          </p:nvSpPr>
          <p:spPr>
            <a:xfrm>
              <a:off x="1730160" y="3362870"/>
              <a:ext cx="1601429" cy="1798872"/>
            </a:xfrm>
            <a:prstGeom prst="rect">
              <a:avLst/>
            </a:prstGeom>
            <a:noFill/>
          </p:spPr>
          <p:txBody>
            <a:bodyPr wrap="square" lIns="0" tIns="0" rIns="0" bIns="0" rtlCol="0" anchor="t"/>
            <a:lstStyle/>
            <a:p>
              <a:pPr algn="l">
                <a:lnSpc>
                  <a:spcPct val="150000"/>
                </a:lnSpc>
              </a:pPr>
              <a:r>
                <a:rPr sz="1200" dirty="0" err="1" smtClean="0">
                  <a:latin typeface="Arial"/>
                </a:rPr>
                <a:t>パネルの組み合わせによって様々な動作プログラムを呼び出します</a:t>
              </a:r>
              <a:endParaRPr sz="1200" dirty="0">
                <a:latin typeface="Arial"/>
              </a:endParaRPr>
            </a:p>
            <a:p>
              <a:pPr algn="l">
                <a:lnSpc>
                  <a:spcPct val="150000"/>
                </a:lnSpc>
              </a:pPr>
              <a:r>
                <a:rPr sz="1200" dirty="0" err="1" smtClean="0">
                  <a:latin typeface="Arial"/>
                </a:rPr>
                <a:t>またパネルの読み取りやエンコーダーの読み取りその他諸々を制御します</a:t>
              </a:r>
              <a:endParaRPr sz="1200" dirty="0">
                <a:latin typeface="Arial"/>
              </a:endParaRPr>
            </a:p>
            <a:p>
              <a:pPr algn="l">
                <a:lnSpc>
                  <a:spcPct val="150000"/>
                </a:lnSpc>
              </a:pPr>
              <a:endParaRPr sz="784" dirty="0">
                <a:latin typeface="Arial"/>
              </a:endParaRPr>
            </a:p>
          </p:txBody>
        </p:sp>
        <p:sp>
          <p:nvSpPr>
            <p:cNvPr id="168" name="Text 168"/>
            <p:cNvSpPr txBox="1"/>
            <p:nvPr/>
          </p:nvSpPr>
          <p:spPr>
            <a:xfrm>
              <a:off x="3316246" y="3371141"/>
              <a:ext cx="1272669" cy="1932352"/>
            </a:xfrm>
            <a:prstGeom prst="rect">
              <a:avLst/>
            </a:prstGeom>
            <a:noFill/>
          </p:spPr>
          <p:txBody>
            <a:bodyPr wrap="square" lIns="0" tIns="0" rIns="0" bIns="0" rtlCol="0" anchor="t"/>
            <a:lstStyle/>
            <a:p>
              <a:pPr algn="l">
                <a:lnSpc>
                  <a:spcPct val="150000"/>
                </a:lnSpc>
              </a:pPr>
              <a:r>
                <a:rPr sz="1200" dirty="0" err="1">
                  <a:latin typeface="Arial"/>
                </a:rPr>
                <a:t>パネルの表面にMIRS</a:t>
              </a:r>
              <a:r>
                <a:rPr sz="1200" dirty="0" err="1" smtClean="0">
                  <a:latin typeface="Arial"/>
                </a:rPr>
                <a:t>の動作と動作量が表示されています</a:t>
              </a:r>
              <a:endParaRPr sz="1200" dirty="0">
                <a:latin typeface="Arial"/>
              </a:endParaRPr>
            </a:p>
            <a:p>
              <a:pPr algn="l">
                <a:lnSpc>
                  <a:spcPct val="150000"/>
                </a:lnSpc>
              </a:pPr>
              <a:r>
                <a:rPr sz="1200" dirty="0" err="1" smtClean="0">
                  <a:latin typeface="Arial"/>
                </a:rPr>
                <a:t>パネル</a:t>
              </a:r>
              <a:r>
                <a:rPr lang="ja-JP" altLang="en-US" sz="1200" dirty="0" smtClean="0">
                  <a:latin typeface="Arial"/>
                </a:rPr>
                <a:t>表面に鉄板をつけることによって</a:t>
              </a:r>
              <a:endParaRPr lang="en-US" altLang="ja-JP" sz="1200" dirty="0" smtClean="0">
                <a:latin typeface="Arial"/>
              </a:endParaRPr>
            </a:p>
            <a:p>
              <a:pPr algn="l">
                <a:lnSpc>
                  <a:spcPct val="150000"/>
                </a:lnSpc>
              </a:pPr>
              <a:r>
                <a:rPr sz="1200" dirty="0" err="1" smtClean="0">
                  <a:latin typeface="Arial"/>
                </a:rPr>
                <a:t>電磁石で回収可能にします</a:t>
              </a:r>
              <a:endParaRPr sz="1200" dirty="0">
                <a:latin typeface="Arial"/>
              </a:endParaRPr>
            </a:p>
            <a:p>
              <a:pPr algn="l">
                <a:lnSpc>
                  <a:spcPct val="150000"/>
                </a:lnSpc>
              </a:pPr>
              <a:endParaRPr sz="784" dirty="0">
                <a:latin typeface="Arial"/>
              </a:endParaRPr>
            </a:p>
          </p:txBody>
        </p:sp>
        <p:sp>
          <p:nvSpPr>
            <p:cNvPr id="169" name="Text 169"/>
            <p:cNvSpPr txBox="1"/>
            <p:nvPr/>
          </p:nvSpPr>
          <p:spPr>
            <a:xfrm>
              <a:off x="4647589" y="3355973"/>
              <a:ext cx="1151856" cy="2014928"/>
            </a:xfrm>
            <a:prstGeom prst="rect">
              <a:avLst/>
            </a:prstGeom>
            <a:noFill/>
          </p:spPr>
          <p:txBody>
            <a:bodyPr wrap="square" lIns="0" tIns="0" rIns="0" bIns="0" rtlCol="0" anchor="t"/>
            <a:lstStyle/>
            <a:p>
              <a:pPr algn="l">
                <a:lnSpc>
                  <a:spcPct val="150000"/>
                </a:lnSpc>
              </a:pPr>
              <a:r>
                <a:rPr sz="1200" dirty="0" err="1" smtClean="0">
                  <a:latin typeface="Arial"/>
                </a:rPr>
                <a:t>パネル回収に用いられます</a:t>
              </a:r>
              <a:endParaRPr sz="1200" dirty="0">
                <a:latin typeface="Arial"/>
              </a:endParaRPr>
            </a:p>
            <a:p>
              <a:pPr algn="l">
                <a:lnSpc>
                  <a:spcPct val="150000"/>
                </a:lnSpc>
              </a:pPr>
              <a:r>
                <a:rPr sz="1200" dirty="0" err="1" smtClean="0">
                  <a:latin typeface="Arial"/>
                </a:rPr>
                <a:t>エンコーダーを用いて回転角を制御することで回転型アームとして機能します</a:t>
              </a:r>
              <a:endParaRPr sz="1200" dirty="0">
                <a:latin typeface="Arial"/>
              </a:endParaRPr>
            </a:p>
          </p:txBody>
        </p:sp>
        <p:sp>
          <p:nvSpPr>
            <p:cNvPr id="170" name="Text 170"/>
            <p:cNvSpPr txBox="1"/>
            <p:nvPr/>
          </p:nvSpPr>
          <p:spPr>
            <a:xfrm>
              <a:off x="6044215" y="3346117"/>
              <a:ext cx="1337511" cy="2094112"/>
            </a:xfrm>
            <a:prstGeom prst="rect">
              <a:avLst/>
            </a:prstGeom>
            <a:noFill/>
          </p:spPr>
          <p:txBody>
            <a:bodyPr wrap="square" lIns="0" tIns="0" rIns="0" bIns="0" rtlCol="0" anchor="t"/>
            <a:lstStyle/>
            <a:p>
              <a:pPr algn="l">
                <a:lnSpc>
                  <a:spcPct val="150000"/>
                </a:lnSpc>
              </a:pPr>
              <a:r>
                <a:rPr sz="1200" dirty="0" err="1" smtClean="0">
                  <a:latin typeface="Arial"/>
                </a:rPr>
                <a:t>アームの先端に付加されています</a:t>
              </a:r>
              <a:endParaRPr sz="1200" dirty="0">
                <a:latin typeface="Arial"/>
              </a:endParaRPr>
            </a:p>
            <a:p>
              <a:pPr algn="l">
                <a:lnSpc>
                  <a:spcPct val="150000"/>
                </a:lnSpc>
              </a:pPr>
              <a:r>
                <a:rPr sz="1200" dirty="0" err="1">
                  <a:latin typeface="Arial"/>
                </a:rPr>
                <a:t>電磁石を用いることでプログラムでON</a:t>
              </a:r>
              <a:r>
                <a:rPr sz="1200" dirty="0">
                  <a:latin typeface="Arial"/>
                </a:rPr>
                <a:t>/</a:t>
              </a:r>
              <a:r>
                <a:rPr sz="1200" dirty="0" err="1">
                  <a:latin typeface="Arial"/>
                </a:rPr>
                <a:t>OFF</a:t>
              </a:r>
              <a:r>
                <a:rPr sz="1200" dirty="0" err="1" smtClean="0">
                  <a:latin typeface="Arial"/>
                </a:rPr>
                <a:t>を制御することができます</a:t>
              </a:r>
              <a:endParaRPr sz="1200" dirty="0">
                <a:latin typeface="Arial"/>
              </a:endParaRPr>
            </a:p>
          </p:txBody>
        </p:sp>
        <p:sp>
          <p:nvSpPr>
            <p:cNvPr id="171" name="Text 171"/>
            <p:cNvSpPr txBox="1"/>
            <p:nvPr/>
          </p:nvSpPr>
          <p:spPr>
            <a:xfrm>
              <a:off x="1685466" y="-215613"/>
              <a:ext cx="5996400" cy="930995"/>
            </a:xfrm>
            <a:prstGeom prst="rect">
              <a:avLst/>
            </a:prstGeom>
            <a:noFill/>
          </p:spPr>
          <p:txBody>
            <a:bodyPr wrap="square" lIns="0" tIns="0" rIns="0" bIns="0" rtlCol="0" anchor="t"/>
            <a:lstStyle/>
            <a:p>
              <a:pPr algn="ctr"/>
              <a:r>
                <a:rPr sz="4800" dirty="0">
                  <a:solidFill>
                    <a:srgbClr val="EBEBEB"/>
                  </a:solidFill>
                  <a:latin typeface="Bodoni MT Black"/>
                </a:rPr>
                <a:t>SPECIFICATION</a:t>
              </a:r>
            </a:p>
          </p:txBody>
        </p:sp>
        <p:pic>
          <p:nvPicPr>
            <p:cNvPr id="149" name="図 1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20938" y="1746839"/>
              <a:ext cx="1649200" cy="1649200"/>
            </a:xfrm>
            <a:prstGeom prst="rect">
              <a:avLst/>
            </a:prstGeom>
          </p:spPr>
        </p:pic>
        <p:pic>
          <p:nvPicPr>
            <p:cNvPr id="150" name="図 1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5631" y="2028966"/>
              <a:ext cx="999362" cy="999362"/>
            </a:xfrm>
            <a:prstGeom prst="rect">
              <a:avLst/>
            </a:prstGeom>
          </p:spPr>
        </p:pic>
        <p:pic>
          <p:nvPicPr>
            <p:cNvPr id="151" name="図 15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09100" y="1720684"/>
              <a:ext cx="1474704" cy="1474704"/>
            </a:xfrm>
            <a:prstGeom prst="rect">
              <a:avLst/>
            </a:prstGeom>
          </p:spPr>
        </p:pic>
        <p:pic>
          <p:nvPicPr>
            <p:cNvPr id="152" name="図 15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67181" y="2049913"/>
              <a:ext cx="1224033" cy="1224033"/>
            </a:xfrm>
            <a:prstGeom prst="rect">
              <a:avLst/>
            </a:prstGeom>
          </p:spPr>
        </p:pic>
        <p:sp>
          <p:nvSpPr>
            <p:cNvPr id="172" name="Text 172"/>
            <p:cNvSpPr txBox="1"/>
            <p:nvPr/>
          </p:nvSpPr>
          <p:spPr>
            <a:xfrm>
              <a:off x="1670893" y="5164445"/>
              <a:ext cx="2395910" cy="434279"/>
            </a:xfrm>
            <a:prstGeom prst="rect">
              <a:avLst/>
            </a:prstGeom>
            <a:noFill/>
          </p:spPr>
          <p:txBody>
            <a:bodyPr wrap="square" lIns="0" tIns="0" rIns="0" bIns="0" rtlCol="0" anchor="ctr"/>
            <a:lstStyle/>
            <a:p>
              <a:pPr algn="ctr">
                <a:lnSpc>
                  <a:spcPct val="100000"/>
                </a:lnSpc>
              </a:pPr>
              <a:r>
                <a:rPr sz="2800" dirty="0">
                  <a:latin typeface="Bodoni MT Black"/>
                </a:rPr>
                <a:t>HOW TO USE</a:t>
              </a:r>
            </a:p>
          </p:txBody>
        </p:sp>
        <p:grpSp>
          <p:nvGrpSpPr>
            <p:cNvPr id="307" name="Satellite"/>
            <p:cNvGrpSpPr/>
            <p:nvPr/>
          </p:nvGrpSpPr>
          <p:grpSpPr>
            <a:xfrm>
              <a:off x="6094614" y="5324608"/>
              <a:ext cx="1115270" cy="991570"/>
              <a:chOff x="6094614" y="5324608"/>
              <a:chExt cx="1115270" cy="991570"/>
            </a:xfrm>
          </p:grpSpPr>
          <p:sp>
            <p:nvSpPr>
              <p:cNvPr id="308" name="フリーフォーム 307"/>
              <p:cNvSpPr/>
              <p:nvPr/>
            </p:nvSpPr>
            <p:spPr>
              <a:xfrm rot="18900000" flipH="1" flipV="1">
                <a:off x="6232008" y="5846377"/>
                <a:ext cx="953017" cy="233758"/>
              </a:xfrm>
              <a:custGeom>
                <a:avLst/>
                <a:gdLst/>
                <a:ahLst/>
                <a:cxnLst/>
                <a:rect l="0" t="0" r="0" b="0"/>
                <a:pathLst>
                  <a:path w="953017" h="233758">
                    <a:moveTo>
                      <a:pt x="0" y="0"/>
                    </a:moveTo>
                    <a:lnTo>
                      <a:pt x="953017" y="0"/>
                    </a:lnTo>
                    <a:lnTo>
                      <a:pt x="953017" y="233758"/>
                    </a:lnTo>
                    <a:lnTo>
                      <a:pt x="0" y="233758"/>
                    </a:lnTo>
                    <a:lnTo>
                      <a:pt x="0" y="0"/>
                    </a:lnTo>
                    <a:close/>
                  </a:path>
                </a:pathLst>
              </a:custGeom>
              <a:solidFill>
                <a:srgbClr val="3CA057"/>
              </a:solidFill>
              <a:ln w="0" cap="flat">
                <a:solidFill>
                  <a:srgbClr val="3CA057"/>
                </a:solidFill>
                <a:bevel/>
              </a:ln>
            </p:spPr>
          </p:sp>
          <p:grpSp>
            <p:nvGrpSpPr>
              <p:cNvPr id="309" name="グループ化 308"/>
              <p:cNvGrpSpPr/>
              <p:nvPr/>
            </p:nvGrpSpPr>
            <p:grpSpPr>
              <a:xfrm>
                <a:off x="6184606" y="5592188"/>
                <a:ext cx="1025278" cy="723990"/>
                <a:chOff x="6184606" y="5592188"/>
                <a:chExt cx="1025278" cy="723990"/>
              </a:xfrm>
            </p:grpSpPr>
            <p:sp>
              <p:nvSpPr>
                <p:cNvPr id="310" name="フリーフォーム 309"/>
                <p:cNvSpPr/>
                <p:nvPr/>
              </p:nvSpPr>
              <p:spPr>
                <a:xfrm rot="18900000" flipH="1" flipV="1">
                  <a:off x="6256867" y="5980099"/>
                  <a:ext cx="953017" cy="29090"/>
                </a:xfrm>
                <a:custGeom>
                  <a:avLst/>
                  <a:gdLst/>
                  <a:ahLst/>
                  <a:cxnLst/>
                  <a:rect l="0" t="0" r="0" b="0"/>
                  <a:pathLst>
                    <a:path w="953017" h="29090">
                      <a:moveTo>
                        <a:pt x="0" y="0"/>
                      </a:moveTo>
                      <a:lnTo>
                        <a:pt x="953017" y="0"/>
                      </a:lnTo>
                      <a:lnTo>
                        <a:pt x="953017" y="29090"/>
                      </a:lnTo>
                      <a:lnTo>
                        <a:pt x="0" y="29090"/>
                      </a:lnTo>
                      <a:lnTo>
                        <a:pt x="0" y="0"/>
                      </a:lnTo>
                      <a:close/>
                    </a:path>
                  </a:pathLst>
                </a:custGeom>
                <a:solidFill>
                  <a:srgbClr val="FFFFFF"/>
                </a:solidFill>
                <a:ln w="0" cap="flat">
                  <a:solidFill>
                    <a:srgbClr val="FFFFFF"/>
                  </a:solidFill>
                  <a:bevel/>
                </a:ln>
              </p:spPr>
            </p:sp>
            <p:sp>
              <p:nvSpPr>
                <p:cNvPr id="311" name="フリーフォーム 310"/>
                <p:cNvSpPr/>
                <p:nvPr/>
              </p:nvSpPr>
              <p:spPr>
                <a:xfrm rot="18900000" flipH="1" flipV="1">
                  <a:off x="6184606" y="5907825"/>
                  <a:ext cx="953017" cy="28770"/>
                </a:xfrm>
                <a:custGeom>
                  <a:avLst/>
                  <a:gdLst/>
                  <a:ahLst/>
                  <a:cxnLst/>
                  <a:rect l="0" t="0" r="0" b="0"/>
                  <a:pathLst>
                    <a:path w="953017" h="28770">
                      <a:moveTo>
                        <a:pt x="0" y="0"/>
                      </a:moveTo>
                      <a:lnTo>
                        <a:pt x="953017" y="0"/>
                      </a:lnTo>
                      <a:lnTo>
                        <a:pt x="953017" y="28770"/>
                      </a:lnTo>
                      <a:lnTo>
                        <a:pt x="0" y="28770"/>
                      </a:lnTo>
                      <a:lnTo>
                        <a:pt x="0" y="0"/>
                      </a:lnTo>
                      <a:close/>
                    </a:path>
                  </a:pathLst>
                </a:custGeom>
                <a:solidFill>
                  <a:srgbClr val="FFFFFF"/>
                </a:solidFill>
                <a:ln w="0" cap="flat">
                  <a:solidFill>
                    <a:srgbClr val="FFFFFF"/>
                  </a:solidFill>
                  <a:bevel/>
                </a:ln>
              </p:spPr>
            </p:sp>
            <p:sp>
              <p:nvSpPr>
                <p:cNvPr id="312" name="フリーフォーム 311"/>
                <p:cNvSpPr/>
                <p:nvPr/>
              </p:nvSpPr>
              <p:spPr>
                <a:xfrm rot="18900000" flipH="1" flipV="1">
                  <a:off x="6954221" y="5592188"/>
                  <a:ext cx="28770" cy="233759"/>
                </a:xfrm>
                <a:custGeom>
                  <a:avLst/>
                  <a:gdLst/>
                  <a:ahLst/>
                  <a:cxnLst/>
                  <a:rect l="0" t="0" r="0" b="0"/>
                  <a:pathLst>
                    <a:path w="28770" h="233759">
                      <a:moveTo>
                        <a:pt x="0" y="0"/>
                      </a:moveTo>
                      <a:lnTo>
                        <a:pt x="28770" y="0"/>
                      </a:lnTo>
                      <a:lnTo>
                        <a:pt x="28770" y="233759"/>
                      </a:lnTo>
                      <a:lnTo>
                        <a:pt x="0" y="233759"/>
                      </a:lnTo>
                      <a:lnTo>
                        <a:pt x="0" y="0"/>
                      </a:lnTo>
                      <a:close/>
                    </a:path>
                  </a:pathLst>
                </a:custGeom>
                <a:solidFill>
                  <a:srgbClr val="FFFFFF"/>
                </a:solidFill>
                <a:ln w="0" cap="flat">
                  <a:solidFill>
                    <a:srgbClr val="FFFFFF"/>
                  </a:solidFill>
                  <a:bevel/>
                </a:ln>
              </p:spPr>
            </p:sp>
            <p:sp>
              <p:nvSpPr>
                <p:cNvPr id="313" name="フリーフォーム 312"/>
                <p:cNvSpPr/>
                <p:nvPr/>
              </p:nvSpPr>
              <p:spPr>
                <a:xfrm rot="18900000" flipH="1" flipV="1">
                  <a:off x="6881726" y="5672189"/>
                  <a:ext cx="28770" cy="233759"/>
                </a:xfrm>
                <a:custGeom>
                  <a:avLst/>
                  <a:gdLst/>
                  <a:ahLst/>
                  <a:cxnLst/>
                  <a:rect l="0" t="0" r="0" b="0"/>
                  <a:pathLst>
                    <a:path w="28770" h="233759">
                      <a:moveTo>
                        <a:pt x="0" y="0"/>
                      </a:moveTo>
                      <a:lnTo>
                        <a:pt x="28770" y="0"/>
                      </a:lnTo>
                      <a:lnTo>
                        <a:pt x="28770" y="233759"/>
                      </a:lnTo>
                      <a:lnTo>
                        <a:pt x="0" y="233759"/>
                      </a:lnTo>
                      <a:lnTo>
                        <a:pt x="0" y="0"/>
                      </a:lnTo>
                      <a:close/>
                    </a:path>
                  </a:pathLst>
                </a:custGeom>
                <a:solidFill>
                  <a:srgbClr val="FFFFFF"/>
                </a:solidFill>
                <a:ln w="0" cap="flat">
                  <a:solidFill>
                    <a:srgbClr val="FFFFFF"/>
                  </a:solidFill>
                  <a:bevel/>
                </a:ln>
              </p:spPr>
            </p:sp>
            <p:sp>
              <p:nvSpPr>
                <p:cNvPr id="314" name="フリーフォーム 313"/>
                <p:cNvSpPr/>
                <p:nvPr/>
              </p:nvSpPr>
              <p:spPr>
                <a:xfrm rot="18900000" flipH="1" flipV="1">
                  <a:off x="6511394" y="6021170"/>
                  <a:ext cx="28770" cy="233759"/>
                </a:xfrm>
                <a:custGeom>
                  <a:avLst/>
                  <a:gdLst/>
                  <a:ahLst/>
                  <a:cxnLst/>
                  <a:rect l="0" t="0" r="0" b="0"/>
                  <a:pathLst>
                    <a:path w="28770" h="233759">
                      <a:moveTo>
                        <a:pt x="0" y="0"/>
                      </a:moveTo>
                      <a:lnTo>
                        <a:pt x="28770" y="0"/>
                      </a:lnTo>
                      <a:lnTo>
                        <a:pt x="28770" y="233759"/>
                      </a:lnTo>
                      <a:lnTo>
                        <a:pt x="0" y="233759"/>
                      </a:lnTo>
                      <a:lnTo>
                        <a:pt x="0" y="0"/>
                      </a:lnTo>
                      <a:close/>
                    </a:path>
                  </a:pathLst>
                </a:custGeom>
                <a:solidFill>
                  <a:srgbClr val="FFFFFF"/>
                </a:solidFill>
                <a:ln w="0" cap="flat">
                  <a:solidFill>
                    <a:srgbClr val="FFFFFF"/>
                  </a:solidFill>
                  <a:bevel/>
                </a:ln>
              </p:spPr>
            </p:sp>
            <p:sp>
              <p:nvSpPr>
                <p:cNvPr id="315" name="フリーフォーム 314"/>
                <p:cNvSpPr/>
                <p:nvPr/>
              </p:nvSpPr>
              <p:spPr>
                <a:xfrm rot="18900000" flipH="1" flipV="1">
                  <a:off x="6441412" y="6082419"/>
                  <a:ext cx="28770" cy="233759"/>
                </a:xfrm>
                <a:custGeom>
                  <a:avLst/>
                  <a:gdLst/>
                  <a:ahLst/>
                  <a:cxnLst/>
                  <a:rect l="0" t="0" r="0" b="0"/>
                  <a:pathLst>
                    <a:path w="28770" h="233759">
                      <a:moveTo>
                        <a:pt x="0" y="0"/>
                      </a:moveTo>
                      <a:lnTo>
                        <a:pt x="28770" y="0"/>
                      </a:lnTo>
                      <a:lnTo>
                        <a:pt x="28770" y="233759"/>
                      </a:lnTo>
                      <a:lnTo>
                        <a:pt x="0" y="233759"/>
                      </a:lnTo>
                      <a:lnTo>
                        <a:pt x="0" y="0"/>
                      </a:lnTo>
                      <a:close/>
                    </a:path>
                  </a:pathLst>
                </a:custGeom>
                <a:solidFill>
                  <a:srgbClr val="FFFFFF"/>
                </a:solidFill>
                <a:ln w="0" cap="flat">
                  <a:solidFill>
                    <a:srgbClr val="FFFFFF"/>
                  </a:solidFill>
                  <a:bevel/>
                </a:ln>
              </p:spPr>
            </p:sp>
          </p:grpSp>
          <p:grpSp>
            <p:nvGrpSpPr>
              <p:cNvPr id="316" name="グループ化 315"/>
              <p:cNvGrpSpPr/>
              <p:nvPr/>
            </p:nvGrpSpPr>
            <p:grpSpPr>
              <a:xfrm>
                <a:off x="6094614" y="5324608"/>
                <a:ext cx="862907" cy="874690"/>
                <a:chOff x="6094614" y="5324608"/>
                <a:chExt cx="862907" cy="874690"/>
              </a:xfrm>
            </p:grpSpPr>
            <p:sp>
              <p:nvSpPr>
                <p:cNvPr id="317" name="フリーフォーム 316"/>
                <p:cNvSpPr/>
                <p:nvPr/>
              </p:nvSpPr>
              <p:spPr>
                <a:xfrm rot="12000" flipH="1" flipV="1">
                  <a:off x="6262217" y="5527319"/>
                  <a:ext cx="386792" cy="382329"/>
                </a:xfrm>
                <a:custGeom>
                  <a:avLst/>
                  <a:gdLst/>
                  <a:ahLst/>
                  <a:cxnLst/>
                  <a:rect l="0" t="0" r="0" b="0"/>
                  <a:pathLst>
                    <a:path w="386792" h="382329">
                      <a:moveTo>
                        <a:pt x="367677" y="10933"/>
                      </a:moveTo>
                      <a:cubicBezTo>
                        <a:pt x="241595" y="-33396"/>
                        <a:pt x="164237" y="70235"/>
                        <a:pt x="131254" y="78023"/>
                      </a:cubicBezTo>
                      <a:cubicBezTo>
                        <a:pt x="98273" y="85810"/>
                        <a:pt x="92950" y="36166"/>
                        <a:pt x="92950" y="36166"/>
                      </a:cubicBezTo>
                      <a:lnTo>
                        <a:pt x="43701" y="85360"/>
                      </a:lnTo>
                      <a:cubicBezTo>
                        <a:pt x="43701" y="85360"/>
                        <a:pt x="83280" y="90002"/>
                        <a:pt x="79157" y="120553"/>
                      </a:cubicBezTo>
                      <a:cubicBezTo>
                        <a:pt x="74885" y="151105"/>
                        <a:pt x="-47449" y="254137"/>
                        <a:pt x="19714" y="382329"/>
                      </a:cubicBezTo>
                      <a:cubicBezTo>
                        <a:pt x="19714" y="382329"/>
                        <a:pt x="156441" y="231374"/>
                        <a:pt x="170834" y="216998"/>
                      </a:cubicBezTo>
                      <a:cubicBezTo>
                        <a:pt x="185226" y="202621"/>
                        <a:pt x="191034" y="213403"/>
                        <a:pt x="208013" y="230177"/>
                      </a:cubicBezTo>
                      <a:cubicBezTo>
                        <a:pt x="224804" y="246950"/>
                        <a:pt x="299164" y="314040"/>
                        <a:pt x="299164" y="314040"/>
                      </a:cubicBezTo>
                      <a:cubicBezTo>
                        <a:pt x="299164" y="314040"/>
                        <a:pt x="289569" y="351181"/>
                        <a:pt x="319553" y="367952"/>
                      </a:cubicBezTo>
                      <a:cubicBezTo>
                        <a:pt x="349537" y="384726"/>
                        <a:pt x="384169" y="363160"/>
                        <a:pt x="386792" y="329614"/>
                      </a:cubicBezTo>
                      <a:cubicBezTo>
                        <a:pt x="388966" y="296069"/>
                        <a:pt x="349538" y="269713"/>
                        <a:pt x="326149" y="287084"/>
                      </a:cubicBezTo>
                      <a:cubicBezTo>
                        <a:pt x="326149" y="287084"/>
                        <a:pt x="234399" y="209809"/>
                        <a:pt x="226003" y="200225"/>
                      </a:cubicBezTo>
                      <a:cubicBezTo>
                        <a:pt x="215706" y="188469"/>
                        <a:pt x="216408" y="178660"/>
                        <a:pt x="223604" y="169076"/>
                      </a:cubicBezTo>
                      <a:cubicBezTo>
                        <a:pt x="230729" y="159586"/>
                        <a:pt x="367677" y="10933"/>
                        <a:pt x="367677" y="10933"/>
                      </a:cubicBezTo>
                      <a:close/>
                    </a:path>
                  </a:pathLst>
                </a:custGeom>
                <a:solidFill>
                  <a:srgbClr val="3CA057"/>
                </a:solidFill>
                <a:ln w="0" cap="flat">
                  <a:solidFill>
                    <a:srgbClr val="3CA057"/>
                  </a:solidFill>
                  <a:bevel/>
                </a:ln>
              </p:spPr>
            </p:sp>
            <p:sp>
              <p:nvSpPr>
                <p:cNvPr id="318" name="フリーフォーム 317"/>
                <p:cNvSpPr/>
                <p:nvPr/>
              </p:nvSpPr>
              <p:spPr>
                <a:xfrm flipH="1" flipV="1">
                  <a:off x="6834701" y="6077168"/>
                  <a:ext cx="122820" cy="122130"/>
                </a:xfrm>
                <a:custGeom>
                  <a:avLst/>
                  <a:gdLst/>
                  <a:ahLst/>
                  <a:cxnLst/>
                  <a:rect l="0" t="0" r="0" b="0"/>
                  <a:pathLst>
                    <a:path w="122820" h="122130">
                      <a:moveTo>
                        <a:pt x="0" y="122130"/>
                      </a:moveTo>
                      <a:lnTo>
                        <a:pt x="122820" y="0"/>
                      </a:lnTo>
                      <a:lnTo>
                        <a:pt x="122820" y="92925"/>
                      </a:lnTo>
                      <a:lnTo>
                        <a:pt x="94033" y="122130"/>
                      </a:lnTo>
                      <a:lnTo>
                        <a:pt x="0" y="122130"/>
                      </a:lnTo>
                      <a:close/>
                    </a:path>
                  </a:pathLst>
                </a:custGeom>
                <a:solidFill>
                  <a:srgbClr val="3CA057"/>
                </a:solidFill>
                <a:ln w="0" cap="flat">
                  <a:solidFill>
                    <a:srgbClr val="3CA057"/>
                  </a:solidFill>
                  <a:bevel/>
                </a:ln>
              </p:spPr>
            </p:sp>
            <p:grpSp>
              <p:nvGrpSpPr>
                <p:cNvPr id="319" name="グループ化 318"/>
                <p:cNvGrpSpPr/>
                <p:nvPr/>
              </p:nvGrpSpPr>
              <p:grpSpPr>
                <a:xfrm rot="-2796000">
                  <a:off x="6056871" y="5362351"/>
                  <a:ext cx="453120" cy="377634"/>
                  <a:chOff x="6355280" y="5575361"/>
                  <a:chExt cx="453120" cy="377634"/>
                </a:xfrm>
              </p:grpSpPr>
              <p:sp>
                <p:nvSpPr>
                  <p:cNvPr id="320" name="フリーフォーム 319"/>
                  <p:cNvSpPr/>
                  <p:nvPr/>
                </p:nvSpPr>
                <p:spPr>
                  <a:xfrm>
                    <a:off x="6355280" y="5575361"/>
                    <a:ext cx="453120" cy="377634"/>
                  </a:xfrm>
                  <a:custGeom>
                    <a:avLst/>
                    <a:gdLst/>
                    <a:ahLst/>
                    <a:cxnLst/>
                    <a:rect l="0" t="0" r="0" b="0"/>
                    <a:pathLst>
                      <a:path w="453120" h="399427">
                        <a:moveTo>
                          <a:pt x="0" y="226446"/>
                        </a:moveTo>
                        <a:cubicBezTo>
                          <a:pt x="0" y="101221"/>
                          <a:pt x="101329" y="0"/>
                          <a:pt x="226560" y="0"/>
                        </a:cubicBezTo>
                        <a:cubicBezTo>
                          <a:pt x="351537" y="0"/>
                          <a:pt x="453120" y="101221"/>
                          <a:pt x="453120" y="226446"/>
                        </a:cubicBezTo>
                        <a:cubicBezTo>
                          <a:pt x="453120" y="291254"/>
                          <a:pt x="425808" y="349736"/>
                          <a:pt x="382085" y="391029"/>
                        </a:cubicBezTo>
                        <a:cubicBezTo>
                          <a:pt x="360088" y="411801"/>
                          <a:pt x="326564" y="390711"/>
                          <a:pt x="346702" y="360039"/>
                        </a:cubicBezTo>
                        <a:cubicBezTo>
                          <a:pt x="359755" y="340159"/>
                          <a:pt x="397529" y="321698"/>
                          <a:pt x="406369" y="226437"/>
                        </a:cubicBezTo>
                        <a:cubicBezTo>
                          <a:pt x="410617" y="180660"/>
                          <a:pt x="366841" y="46607"/>
                          <a:pt x="226560" y="46717"/>
                        </a:cubicBezTo>
                        <a:cubicBezTo>
                          <a:pt x="106956" y="46811"/>
                          <a:pt x="41746" y="155878"/>
                          <a:pt x="46751" y="228722"/>
                        </a:cubicBezTo>
                        <a:cubicBezTo>
                          <a:pt x="48458" y="295819"/>
                          <a:pt x="82023" y="338952"/>
                          <a:pt x="105998" y="360039"/>
                        </a:cubicBezTo>
                        <a:cubicBezTo>
                          <a:pt x="123259" y="394544"/>
                          <a:pt x="89233" y="408187"/>
                          <a:pt x="70936" y="391029"/>
                        </a:cubicBezTo>
                        <a:cubicBezTo>
                          <a:pt x="27243" y="349736"/>
                          <a:pt x="0" y="291254"/>
                          <a:pt x="0" y="226446"/>
                        </a:cubicBezTo>
                        <a:close/>
                      </a:path>
                    </a:pathLst>
                  </a:custGeom>
                  <a:solidFill>
                    <a:srgbClr val="3CA057"/>
                  </a:solidFill>
                  <a:ln w="0" cap="flat">
                    <a:solidFill>
                      <a:srgbClr val="3CA057"/>
                    </a:solidFill>
                    <a:bevel/>
                  </a:ln>
                </p:spPr>
              </p:sp>
              <p:sp>
                <p:nvSpPr>
                  <p:cNvPr id="321" name="フリーフォーム 320"/>
                  <p:cNvSpPr/>
                  <p:nvPr/>
                </p:nvSpPr>
                <p:spPr>
                  <a:xfrm>
                    <a:off x="6443705" y="5673217"/>
                    <a:ext cx="266118" cy="238712"/>
                  </a:xfrm>
                  <a:custGeom>
                    <a:avLst/>
                    <a:gdLst/>
                    <a:ahLst/>
                    <a:cxnLst/>
                    <a:rect l="0" t="0" r="0" b="0"/>
                    <a:pathLst>
                      <a:path w="266118" h="238712">
                        <a:moveTo>
                          <a:pt x="0" y="133068"/>
                        </a:moveTo>
                        <a:cubicBezTo>
                          <a:pt x="0" y="59482"/>
                          <a:pt x="59510" y="0"/>
                          <a:pt x="133059" y="0"/>
                        </a:cubicBezTo>
                        <a:cubicBezTo>
                          <a:pt x="206459" y="0"/>
                          <a:pt x="266118" y="59482"/>
                          <a:pt x="266118" y="133068"/>
                        </a:cubicBezTo>
                        <a:cubicBezTo>
                          <a:pt x="266118" y="174380"/>
                          <a:pt x="247241" y="211319"/>
                          <a:pt x="217661" y="235734"/>
                        </a:cubicBezTo>
                        <a:cubicBezTo>
                          <a:pt x="209088" y="244687"/>
                          <a:pt x="174565" y="232218"/>
                          <a:pt x="184155" y="203447"/>
                        </a:cubicBezTo>
                        <a:cubicBezTo>
                          <a:pt x="199498" y="195774"/>
                          <a:pt x="218678" y="166045"/>
                          <a:pt x="219367" y="133068"/>
                        </a:cubicBezTo>
                        <a:cubicBezTo>
                          <a:pt x="218678" y="60549"/>
                          <a:pt x="155385" y="46391"/>
                          <a:pt x="133059" y="46753"/>
                        </a:cubicBezTo>
                        <a:cubicBezTo>
                          <a:pt x="110313" y="47123"/>
                          <a:pt x="53733" y="54795"/>
                          <a:pt x="46750" y="133068"/>
                        </a:cubicBezTo>
                        <a:cubicBezTo>
                          <a:pt x="48938" y="182348"/>
                          <a:pt x="73872" y="193856"/>
                          <a:pt x="80584" y="201529"/>
                        </a:cubicBezTo>
                        <a:cubicBezTo>
                          <a:pt x="93051" y="236054"/>
                          <a:pt x="54783" y="241008"/>
                          <a:pt x="48395" y="235734"/>
                        </a:cubicBezTo>
                        <a:cubicBezTo>
                          <a:pt x="18829" y="211319"/>
                          <a:pt x="0" y="174380"/>
                          <a:pt x="0" y="133068"/>
                        </a:cubicBezTo>
                        <a:close/>
                      </a:path>
                    </a:pathLst>
                  </a:custGeom>
                  <a:solidFill>
                    <a:srgbClr val="3CA057"/>
                  </a:solidFill>
                  <a:ln w="0" cap="flat">
                    <a:solidFill>
                      <a:srgbClr val="3CA057"/>
                    </a:solidFill>
                    <a:bevel/>
                  </a:ln>
                </p:spPr>
              </p:sp>
            </p:grpSp>
            <p:sp>
              <p:nvSpPr>
                <p:cNvPr id="322" name="フリーフォーム 321"/>
                <p:cNvSpPr/>
                <p:nvPr/>
              </p:nvSpPr>
              <p:spPr>
                <a:xfrm rot="18900000" flipH="1" flipV="1">
                  <a:off x="6608679" y="5796051"/>
                  <a:ext cx="230163" cy="359630"/>
                </a:xfrm>
                <a:custGeom>
                  <a:avLst/>
                  <a:gdLst/>
                  <a:ahLst/>
                  <a:cxnLst/>
                  <a:rect l="0" t="0" r="0" b="0"/>
                  <a:pathLst>
                    <a:path w="230163" h="359630">
                      <a:moveTo>
                        <a:pt x="0" y="0"/>
                      </a:moveTo>
                      <a:lnTo>
                        <a:pt x="230163" y="0"/>
                      </a:lnTo>
                      <a:lnTo>
                        <a:pt x="230163" y="359630"/>
                      </a:lnTo>
                      <a:lnTo>
                        <a:pt x="0" y="359630"/>
                      </a:lnTo>
                      <a:lnTo>
                        <a:pt x="0" y="0"/>
                      </a:lnTo>
                      <a:close/>
                    </a:path>
                  </a:pathLst>
                </a:custGeom>
                <a:solidFill>
                  <a:srgbClr val="3CA057"/>
                </a:solidFill>
                <a:ln w="0" cap="flat">
                  <a:solidFill>
                    <a:srgbClr val="3CA057"/>
                  </a:solidFill>
                  <a:bevel/>
                </a:ln>
              </p:spPr>
            </p:sp>
          </p:grpSp>
        </p:grpSp>
        <p:sp>
          <p:nvSpPr>
            <p:cNvPr id="323" name="Rectangle"/>
            <p:cNvSpPr/>
            <p:nvPr/>
          </p:nvSpPr>
          <p:spPr>
            <a:xfrm>
              <a:off x="1543244" y="6966523"/>
              <a:ext cx="6022439" cy="742666"/>
            </a:xfrm>
            <a:custGeom>
              <a:avLst/>
              <a:gdLst/>
              <a:ahLst/>
              <a:cxnLst/>
              <a:rect l="l" t="t" r="r" b="b"/>
              <a:pathLst>
                <a:path w="6034780" h="309179">
                  <a:moveTo>
                    <a:pt x="6034780" y="309179"/>
                  </a:moveTo>
                  <a:lnTo>
                    <a:pt x="6034780" y="0"/>
                  </a:lnTo>
                  <a:lnTo>
                    <a:pt x="0" y="0"/>
                  </a:lnTo>
                  <a:lnTo>
                    <a:pt x="0" y="309179"/>
                  </a:lnTo>
                  <a:lnTo>
                    <a:pt x="6034780" y="309179"/>
                  </a:lnTo>
                  <a:close/>
                </a:path>
              </a:pathLst>
            </a:custGeom>
            <a:solidFill>
              <a:srgbClr val="8CC19F"/>
            </a:solidFill>
            <a:ln w="7600" cap="flat">
              <a:solidFill>
                <a:srgbClr val="50AD76"/>
              </a:solidFill>
              <a:bevel/>
            </a:ln>
          </p:spPr>
          <p:txBody>
            <a:bodyPr wrap="square" lIns="28590" tIns="0" rIns="28590" bIns="0" rtlCol="0" anchor="t"/>
            <a:lstStyle/>
            <a:p>
              <a:pPr algn="l">
                <a:lnSpc>
                  <a:spcPct val="100000"/>
                </a:lnSpc>
              </a:pPr>
              <a:r>
                <a:rPr sz="2000" b="1" dirty="0">
                  <a:solidFill>
                    <a:srgbClr val="FFFFFF"/>
                  </a:solidFill>
                  <a:latin typeface="HGP創英ﾌﾟﾚｾﾞﾝｽEB" panose="02020800000000000000" pitchFamily="18" charset="-128"/>
                  <a:ea typeface="HGP創英ﾌﾟﾚｾﾞﾝｽEB" panose="02020800000000000000" pitchFamily="18" charset="-128"/>
                </a:rPr>
                <a:t>MIRS1705 </a:t>
              </a:r>
              <a:r>
                <a:rPr sz="2000" b="1" dirty="0" smtClean="0">
                  <a:solidFill>
                    <a:srgbClr val="FFFFFF"/>
                  </a:solidFill>
                  <a:latin typeface="HGP創英ﾌﾟﾚｾﾞﾝｽEB" panose="02020800000000000000" pitchFamily="18" charset="-128"/>
                  <a:ea typeface="HGP創英ﾌﾟﾚｾﾞﾝｽEB" panose="02020800000000000000" pitchFamily="18" charset="-128"/>
                </a:rPr>
                <a:t>CU</a:t>
              </a:r>
              <a:r>
                <a:rPr lang="en-US" altLang="ja-JP" sz="2000" b="1" dirty="0" smtClean="0">
                  <a:solidFill>
                    <a:srgbClr val="FFFFFF"/>
                  </a:solidFill>
                  <a:latin typeface="HGP創英ﾌﾟﾚｾﾞﾝｽEB" panose="02020800000000000000" pitchFamily="18" charset="-128"/>
                  <a:ea typeface="HGP創英ﾌﾟﾚｾﾞﾝｽEB" panose="02020800000000000000" pitchFamily="18" charset="-128"/>
                </a:rPr>
                <a:t>E</a:t>
              </a:r>
              <a:r>
                <a:rPr sz="2000" b="1" dirty="0" smtClean="0">
                  <a:solidFill>
                    <a:srgbClr val="FFFFFF"/>
                  </a:solidFill>
                  <a:latin typeface="HGP創英ﾌﾟﾚｾﾞﾝｽEB" panose="02020800000000000000" pitchFamily="18" charset="-128"/>
                  <a:ea typeface="HGP創英ﾌﾟﾚｾﾞﾝｽEB" panose="02020800000000000000" pitchFamily="18" charset="-128"/>
                </a:rPr>
                <a:t>BOT </a:t>
              </a:r>
              <a:r>
                <a:rPr sz="2000" b="1" dirty="0" smtClean="0">
                  <a:solidFill>
                    <a:srgbClr val="FFFFFF"/>
                  </a:solidFill>
                  <a:latin typeface="HGP創英ﾌﾟﾚｾﾞﾝｽEB" panose="02020800000000000000" pitchFamily="18" charset="-128"/>
                  <a:ea typeface="HGP創英ﾌﾟﾚｾﾞﾝｽEB" panose="02020800000000000000" pitchFamily="18" charset="-128"/>
                </a:rPr>
                <a:t>PROJECT</a:t>
              </a:r>
              <a:endParaRPr lang="en-US" sz="2000" b="1" dirty="0" smtClean="0">
                <a:solidFill>
                  <a:srgbClr val="FFFFFF"/>
                </a:solidFill>
                <a:latin typeface="HGP創英ﾌﾟﾚｾﾞﾝｽEB" panose="02020800000000000000" pitchFamily="18" charset="-128"/>
                <a:ea typeface="HGP創英ﾌﾟﾚｾﾞﾝｽEB" panose="02020800000000000000" pitchFamily="18" charset="-128"/>
              </a:endParaRPr>
            </a:p>
            <a:p>
              <a:pPr algn="l">
                <a:lnSpc>
                  <a:spcPct val="100000"/>
                </a:lnSpc>
              </a:pPr>
              <a:endParaRPr sz="400" b="1" dirty="0">
                <a:solidFill>
                  <a:srgbClr val="FFFFFF"/>
                </a:solidFill>
                <a:latin typeface="HGP創英ﾌﾟﾚｾﾞﾝｽEB" panose="02020800000000000000" pitchFamily="18" charset="-128"/>
                <a:ea typeface="HGP創英ﾌﾟﾚｾﾞﾝｽEB" panose="02020800000000000000" pitchFamily="18" charset="-128"/>
              </a:endParaRPr>
            </a:p>
            <a:p>
              <a:pPr algn="l">
                <a:lnSpc>
                  <a:spcPct val="100000"/>
                </a:lnSpc>
              </a:pPr>
              <a:r>
                <a:rPr sz="1400" b="1" dirty="0">
                  <a:solidFill>
                    <a:srgbClr val="FFFFFF"/>
                  </a:solidFill>
                  <a:latin typeface="Arial"/>
                </a:rPr>
                <a:t>PM</a:t>
              </a:r>
              <a:r>
                <a:rPr sz="1400" dirty="0">
                  <a:solidFill>
                    <a:srgbClr val="FFFFFF"/>
                  </a:solidFill>
                  <a:latin typeface="Arial"/>
                </a:rPr>
                <a:t> </a:t>
              </a:r>
              <a:r>
                <a:rPr sz="1400" dirty="0" err="1">
                  <a:solidFill>
                    <a:srgbClr val="FFFFFF"/>
                  </a:solidFill>
                  <a:latin typeface="Arial"/>
                </a:rPr>
                <a:t>鈴木圭太</a:t>
              </a:r>
              <a:r>
                <a:rPr sz="1400" dirty="0">
                  <a:solidFill>
                    <a:srgbClr val="FFFFFF"/>
                  </a:solidFill>
                  <a:latin typeface="Arial"/>
                </a:rPr>
                <a:t>　</a:t>
              </a:r>
              <a:r>
                <a:rPr sz="1400" b="1" dirty="0">
                  <a:solidFill>
                    <a:srgbClr val="FFFFFF"/>
                  </a:solidFill>
                  <a:latin typeface="Arial"/>
                </a:rPr>
                <a:t>TL</a:t>
              </a:r>
              <a:r>
                <a:rPr sz="1400" dirty="0">
                  <a:solidFill>
                    <a:srgbClr val="FFFFFF"/>
                  </a:solidFill>
                  <a:latin typeface="Arial"/>
                </a:rPr>
                <a:t> </a:t>
              </a:r>
              <a:r>
                <a:rPr sz="1400" dirty="0" err="1">
                  <a:solidFill>
                    <a:srgbClr val="FFFFFF"/>
                  </a:solidFill>
                  <a:latin typeface="Arial"/>
                </a:rPr>
                <a:t>櫻井海斗</a:t>
              </a:r>
              <a:r>
                <a:rPr sz="1400" dirty="0">
                  <a:solidFill>
                    <a:srgbClr val="FFFFFF"/>
                  </a:solidFill>
                  <a:latin typeface="Arial"/>
                </a:rPr>
                <a:t> </a:t>
              </a:r>
              <a:r>
                <a:rPr sz="1400" b="1" dirty="0">
                  <a:solidFill>
                    <a:srgbClr val="FFFFFF"/>
                  </a:solidFill>
                  <a:latin typeface="Arial"/>
                </a:rPr>
                <a:t>MECH</a:t>
              </a:r>
              <a:r>
                <a:rPr sz="1400" dirty="0">
                  <a:solidFill>
                    <a:srgbClr val="FFFFFF"/>
                  </a:solidFill>
                  <a:latin typeface="Arial"/>
                </a:rPr>
                <a:t> </a:t>
              </a:r>
              <a:r>
                <a:rPr sz="1400" dirty="0" err="1">
                  <a:solidFill>
                    <a:srgbClr val="FFFFFF"/>
                  </a:solidFill>
                  <a:latin typeface="Arial"/>
                </a:rPr>
                <a:t>太田裕哉</a:t>
              </a:r>
              <a:r>
                <a:rPr sz="1400" dirty="0">
                  <a:solidFill>
                    <a:srgbClr val="FFFFFF"/>
                  </a:solidFill>
                  <a:latin typeface="Arial"/>
                </a:rPr>
                <a:t>　</a:t>
              </a:r>
              <a:r>
                <a:rPr sz="1400" dirty="0" err="1">
                  <a:solidFill>
                    <a:srgbClr val="FFFFFF"/>
                  </a:solidFill>
                  <a:latin typeface="Arial"/>
                </a:rPr>
                <a:t>山路倍弘</a:t>
              </a:r>
              <a:r>
                <a:rPr sz="1400" dirty="0">
                  <a:solidFill>
                    <a:srgbClr val="FFFFFF"/>
                  </a:solidFill>
                  <a:latin typeface="Arial"/>
                </a:rPr>
                <a:t> </a:t>
              </a:r>
              <a:endParaRPr lang="en-US" sz="1400" dirty="0" smtClean="0">
                <a:solidFill>
                  <a:srgbClr val="FFFFFF"/>
                </a:solidFill>
                <a:latin typeface="Arial"/>
              </a:endParaRPr>
            </a:p>
            <a:p>
              <a:pPr algn="l">
                <a:lnSpc>
                  <a:spcPct val="100000"/>
                </a:lnSpc>
              </a:pPr>
              <a:r>
                <a:rPr sz="1400" b="1" dirty="0" smtClean="0">
                  <a:solidFill>
                    <a:srgbClr val="FFFFFF"/>
                  </a:solidFill>
                  <a:latin typeface="Arial"/>
                </a:rPr>
                <a:t>ELEC</a:t>
              </a:r>
              <a:r>
                <a:rPr sz="1400" dirty="0" smtClean="0">
                  <a:solidFill>
                    <a:srgbClr val="FFFFFF"/>
                  </a:solidFill>
                  <a:latin typeface="Arial"/>
                </a:rPr>
                <a:t> </a:t>
              </a:r>
              <a:r>
                <a:rPr sz="1400" dirty="0" err="1">
                  <a:solidFill>
                    <a:srgbClr val="FFFFFF"/>
                  </a:solidFill>
                  <a:latin typeface="Arial"/>
                </a:rPr>
                <a:t>赤羽健</a:t>
              </a:r>
              <a:r>
                <a:rPr sz="1400" dirty="0">
                  <a:solidFill>
                    <a:srgbClr val="FFFFFF"/>
                  </a:solidFill>
                  <a:latin typeface="Arial"/>
                </a:rPr>
                <a:t>　</a:t>
              </a:r>
              <a:r>
                <a:rPr sz="1400" dirty="0" err="1" smtClean="0">
                  <a:solidFill>
                    <a:srgbClr val="FFFFFF"/>
                  </a:solidFill>
                  <a:latin typeface="Arial"/>
                </a:rPr>
                <a:t>落合</a:t>
              </a:r>
              <a:r>
                <a:rPr lang="ja-JP" altLang="en-US" sz="1400" dirty="0" smtClean="0">
                  <a:solidFill>
                    <a:srgbClr val="FFFFFF"/>
                  </a:solidFill>
                  <a:latin typeface="Arial"/>
                </a:rPr>
                <a:t>良亮</a:t>
              </a:r>
              <a:r>
                <a:rPr sz="1400" dirty="0">
                  <a:solidFill>
                    <a:srgbClr val="FFFFFF"/>
                  </a:solidFill>
                  <a:latin typeface="Arial"/>
                </a:rPr>
                <a:t>　</a:t>
              </a:r>
              <a:r>
                <a:rPr sz="1400" dirty="0" err="1" smtClean="0">
                  <a:solidFill>
                    <a:srgbClr val="FFFFFF"/>
                  </a:solidFill>
                  <a:latin typeface="Arial"/>
                </a:rPr>
                <a:t>渡邉莉</a:t>
              </a:r>
              <a:r>
                <a:rPr lang="ja-JP" altLang="en-US" sz="1400" dirty="0" smtClean="0">
                  <a:solidFill>
                    <a:srgbClr val="FFFFFF"/>
                  </a:solidFill>
                  <a:latin typeface="Arial"/>
                </a:rPr>
                <a:t>奈</a:t>
              </a:r>
              <a:r>
                <a:rPr sz="1400" dirty="0" smtClean="0">
                  <a:solidFill>
                    <a:srgbClr val="FFFFFF"/>
                  </a:solidFill>
                  <a:latin typeface="Arial"/>
                </a:rPr>
                <a:t> </a:t>
              </a:r>
              <a:r>
                <a:rPr sz="1400" b="1" dirty="0">
                  <a:solidFill>
                    <a:srgbClr val="FFFFFF"/>
                  </a:solidFill>
                  <a:latin typeface="Arial"/>
                </a:rPr>
                <a:t>SOFT</a:t>
              </a:r>
              <a:r>
                <a:rPr sz="1400" dirty="0">
                  <a:solidFill>
                    <a:srgbClr val="FFFFFF"/>
                  </a:solidFill>
                  <a:latin typeface="Arial"/>
                </a:rPr>
                <a:t> </a:t>
              </a:r>
              <a:r>
                <a:rPr sz="1400" dirty="0" err="1">
                  <a:solidFill>
                    <a:srgbClr val="FFFFFF"/>
                  </a:solidFill>
                  <a:latin typeface="Arial"/>
                </a:rPr>
                <a:t>松本修児</a:t>
              </a:r>
              <a:endParaRPr sz="1400" dirty="0">
                <a:solidFill>
                  <a:srgbClr val="FFFFFF"/>
                </a:solidFill>
                <a:latin typeface="Arial"/>
              </a:endParaRPr>
            </a:p>
          </p:txBody>
        </p:sp>
        <p:grpSp>
          <p:nvGrpSpPr>
            <p:cNvPr id="264" name="グループ化 263"/>
            <p:cNvGrpSpPr/>
            <p:nvPr/>
          </p:nvGrpSpPr>
          <p:grpSpPr>
            <a:xfrm>
              <a:off x="6172542" y="6825935"/>
              <a:ext cx="1404507" cy="852691"/>
              <a:chOff x="6172542" y="6825935"/>
              <a:chExt cx="1404507" cy="852691"/>
            </a:xfrm>
          </p:grpSpPr>
          <p:sp>
            <p:nvSpPr>
              <p:cNvPr id="120" name="フリーフォーム 119"/>
              <p:cNvSpPr/>
              <p:nvPr/>
            </p:nvSpPr>
            <p:spPr>
              <a:xfrm flipH="1">
                <a:off x="6172542" y="7030906"/>
                <a:ext cx="1403234" cy="647720"/>
              </a:xfrm>
              <a:custGeom>
                <a:avLst/>
                <a:gdLst/>
                <a:ahLst/>
                <a:cxnLst/>
                <a:rect l="0" t="0" r="0" b="0"/>
                <a:pathLst>
                  <a:path w="1403234" h="617904">
                    <a:moveTo>
                      <a:pt x="0" y="0"/>
                    </a:moveTo>
                    <a:cubicBezTo>
                      <a:pt x="0" y="0"/>
                      <a:pt x="62752" y="147309"/>
                      <a:pt x="397735" y="203140"/>
                    </a:cubicBezTo>
                    <a:cubicBezTo>
                      <a:pt x="658269" y="246561"/>
                      <a:pt x="1111492" y="132579"/>
                      <a:pt x="1403234" y="356474"/>
                    </a:cubicBezTo>
                    <a:cubicBezTo>
                      <a:pt x="1161698" y="344262"/>
                      <a:pt x="1065923" y="375247"/>
                      <a:pt x="940515" y="428391"/>
                    </a:cubicBezTo>
                    <a:cubicBezTo>
                      <a:pt x="866202" y="459885"/>
                      <a:pt x="757902" y="542871"/>
                      <a:pt x="647414" y="576298"/>
                    </a:cubicBezTo>
                    <a:cubicBezTo>
                      <a:pt x="350474" y="666133"/>
                      <a:pt x="0" y="582516"/>
                      <a:pt x="0" y="582516"/>
                    </a:cubicBezTo>
                    <a:lnTo>
                      <a:pt x="0" y="0"/>
                    </a:lnTo>
                    <a:close/>
                  </a:path>
                </a:pathLst>
              </a:custGeom>
              <a:solidFill>
                <a:srgbClr val="387E55"/>
              </a:solidFill>
              <a:ln w="7600" cap="flat">
                <a:solidFill>
                  <a:srgbClr val="EBEBEB"/>
                </a:solidFill>
                <a:bevel/>
              </a:ln>
            </p:spPr>
          </p:sp>
          <p:sp>
            <p:nvSpPr>
              <p:cNvPr id="123" name="フリーフォーム 122"/>
              <p:cNvSpPr/>
              <p:nvPr/>
            </p:nvSpPr>
            <p:spPr>
              <a:xfrm flipH="1" flipV="1">
                <a:off x="6173815" y="6825935"/>
                <a:ext cx="1403234" cy="653764"/>
              </a:xfrm>
              <a:custGeom>
                <a:avLst/>
                <a:gdLst/>
                <a:ahLst/>
                <a:cxnLst/>
                <a:rect l="0" t="0" r="0" b="0"/>
                <a:pathLst>
                  <a:path w="1403234" h="617903">
                    <a:moveTo>
                      <a:pt x="0" y="0"/>
                    </a:moveTo>
                    <a:cubicBezTo>
                      <a:pt x="0" y="0"/>
                      <a:pt x="62752" y="147309"/>
                      <a:pt x="397735" y="203139"/>
                    </a:cubicBezTo>
                    <a:cubicBezTo>
                      <a:pt x="658269" y="246561"/>
                      <a:pt x="1111492" y="132578"/>
                      <a:pt x="1403234" y="356473"/>
                    </a:cubicBezTo>
                    <a:cubicBezTo>
                      <a:pt x="1161698" y="344261"/>
                      <a:pt x="1065923" y="375247"/>
                      <a:pt x="940515" y="428391"/>
                    </a:cubicBezTo>
                    <a:cubicBezTo>
                      <a:pt x="866202" y="459884"/>
                      <a:pt x="757902" y="542870"/>
                      <a:pt x="647414" y="576298"/>
                    </a:cubicBezTo>
                    <a:cubicBezTo>
                      <a:pt x="350475" y="666130"/>
                      <a:pt x="0" y="582516"/>
                      <a:pt x="0" y="582516"/>
                    </a:cubicBezTo>
                    <a:lnTo>
                      <a:pt x="0" y="0"/>
                    </a:lnTo>
                    <a:close/>
                  </a:path>
                </a:pathLst>
              </a:custGeom>
              <a:solidFill>
                <a:srgbClr val="459867"/>
              </a:solidFill>
              <a:ln w="7600" cap="flat">
                <a:solidFill>
                  <a:srgbClr val="EBEBEB"/>
                </a:solidFill>
                <a:bevel/>
              </a:ln>
            </p:spPr>
          </p:sp>
        </p:grpSp>
      </p:grpSp>
    </p:spTree>
    <p:extLst>
      <p:ext uri="{BB962C8B-B14F-4D97-AF65-F5344CB8AC3E}">
        <p14:creationId xmlns:p14="http://schemas.microsoft.com/office/powerpoint/2010/main" val="1480837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112</Words>
  <Application>Microsoft Office PowerPoint</Application>
  <PresentationFormat>A4 210 x 297 mm</PresentationFormat>
  <Paragraphs>54</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HGPｺﾞｼｯｸM</vt:lpstr>
      <vt:lpstr>HGP創英ﾌﾟﾚｾﾞﾝｽEB</vt:lpstr>
      <vt:lpstr>ＭＳ Ｐゴシック</vt:lpstr>
      <vt:lpstr>宋体</vt:lpstr>
      <vt:lpstr>Agency FB</vt:lpstr>
      <vt:lpstr>Arial</vt:lpstr>
      <vt:lpstr>Bodoni MT Black</vt:lpstr>
      <vt:lpstr>Book Antiqua</vt:lpstr>
      <vt:lpstr>Calibri</vt:lpstr>
      <vt:lpstr>Calibri Light</vt:lpstr>
      <vt:lpstr>Segoe UI</vt:lpstr>
      <vt:lpstr>Office Theme</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Edraw</dc:creator>
  <cp:lastModifiedBy>confuser</cp:lastModifiedBy>
  <cp:revision>12</cp:revision>
  <cp:lastPrinted>2018-01-10T05:30:33Z</cp:lastPrinted>
  <dcterms:created xsi:type="dcterms:W3CDTF">2018-01-10T14:16:35Z</dcterms:created>
  <dcterms:modified xsi:type="dcterms:W3CDTF">2018-01-19T05:32:37Z</dcterms:modified>
</cp:coreProperties>
</file>