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handoutMasterIdLst>
    <p:handoutMasterId r:id="rId9"/>
  </p:handout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12192000" cy="6858000"/>
  <p:notesSz cx="9931400" cy="67945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5495" y="0"/>
            <a:ext cx="4303607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A9EB0-7FB3-415F-9684-A3249108AF65}" type="datetimeFigureOut">
              <a:rPr kumimoji="1" lang="ja-JP" altLang="en-US" smtClean="0"/>
              <a:t>2017/7/7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03607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5495" y="6453596"/>
            <a:ext cx="4303607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DAEA7-4230-4121-9204-91A56DC45C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806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EABD3EB-DA23-4435-A5DC-96D3C14D9657}" type="datetimeFigureOut">
              <a:rPr kumimoji="1" lang="ja-JP" altLang="en-US" smtClean="0"/>
              <a:t>2017/7/7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8C8FD29-A5EC-4AA8-9ABC-450F9256CA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7871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D3EB-DA23-4435-A5DC-96D3C14D9657}" type="datetimeFigureOut">
              <a:rPr kumimoji="1" lang="ja-JP" altLang="en-US" smtClean="0"/>
              <a:t>2017/7/7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FD29-A5EC-4AA8-9ABC-450F9256CA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8483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EABD3EB-DA23-4435-A5DC-96D3C14D9657}" type="datetimeFigureOut">
              <a:rPr kumimoji="1" lang="ja-JP" altLang="en-US" smtClean="0"/>
              <a:t>2017/7/7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8C8FD29-A5EC-4AA8-9ABC-450F9256CA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6768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EABD3EB-DA23-4435-A5DC-96D3C14D9657}" type="datetimeFigureOut">
              <a:rPr kumimoji="1" lang="ja-JP" altLang="en-US" smtClean="0"/>
              <a:t>2017/7/7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8C8FD29-A5EC-4AA8-9ABC-450F9256CA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6236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EABD3EB-DA23-4435-A5DC-96D3C14D9657}" type="datetimeFigureOut">
              <a:rPr kumimoji="1" lang="ja-JP" altLang="en-US" smtClean="0"/>
              <a:t>2017/7/7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8C8FD29-A5EC-4AA8-9ABC-450F9256CA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335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D3EB-DA23-4435-A5DC-96D3C14D9657}" type="datetimeFigureOut">
              <a:rPr kumimoji="1" lang="ja-JP" altLang="en-US" smtClean="0"/>
              <a:t>2017/7/7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FD29-A5EC-4AA8-9ABC-450F9256CA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376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D3EB-DA23-4435-A5DC-96D3C14D9657}" type="datetimeFigureOut">
              <a:rPr kumimoji="1" lang="ja-JP" altLang="en-US" smtClean="0"/>
              <a:t>2017/7/7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FD29-A5EC-4AA8-9ABC-450F9256CA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3452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D3EB-DA23-4435-A5DC-96D3C14D9657}" type="datetimeFigureOut">
              <a:rPr kumimoji="1" lang="ja-JP" altLang="en-US" smtClean="0"/>
              <a:t>2017/7/7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FD29-A5EC-4AA8-9ABC-450F9256CA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8701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EABD3EB-DA23-4435-A5DC-96D3C14D9657}" type="datetimeFigureOut">
              <a:rPr kumimoji="1" lang="ja-JP" altLang="en-US" smtClean="0"/>
              <a:t>2017/7/7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8C8FD29-A5EC-4AA8-9ABC-450F9256CA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7570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D3EB-DA23-4435-A5DC-96D3C14D9657}" type="datetimeFigureOut">
              <a:rPr kumimoji="1" lang="ja-JP" altLang="en-US" smtClean="0"/>
              <a:t>2017/7/7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FD29-A5EC-4AA8-9ABC-450F9256CA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415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EABD3EB-DA23-4435-A5DC-96D3C14D9657}" type="datetimeFigureOut">
              <a:rPr kumimoji="1" lang="ja-JP" altLang="en-US" smtClean="0"/>
              <a:t>2017/7/7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8C8FD29-A5EC-4AA8-9ABC-450F9256CA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9728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D3EB-DA23-4435-A5DC-96D3C14D9657}" type="datetimeFigureOut">
              <a:rPr kumimoji="1" lang="ja-JP" altLang="en-US" smtClean="0"/>
              <a:t>2017/7/7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FD29-A5EC-4AA8-9ABC-450F9256CA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830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D3EB-DA23-4435-A5DC-96D3C14D9657}" type="datetimeFigureOut">
              <a:rPr kumimoji="1" lang="ja-JP" altLang="en-US" smtClean="0"/>
              <a:t>2017/7/7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FD29-A5EC-4AA8-9ABC-450F9256CA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9352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D3EB-DA23-4435-A5DC-96D3C14D9657}" type="datetimeFigureOut">
              <a:rPr kumimoji="1" lang="ja-JP" altLang="en-US" smtClean="0"/>
              <a:t>2017/7/7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FD29-A5EC-4AA8-9ABC-450F9256CA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723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D3EB-DA23-4435-A5DC-96D3C14D9657}" type="datetimeFigureOut">
              <a:rPr kumimoji="1" lang="ja-JP" altLang="en-US" smtClean="0"/>
              <a:t>2017/7/7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FD29-A5EC-4AA8-9ABC-450F9256CA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09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D3EB-DA23-4435-A5DC-96D3C14D9657}" type="datetimeFigureOut">
              <a:rPr kumimoji="1" lang="ja-JP" altLang="en-US" smtClean="0"/>
              <a:t>2017/7/7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FD29-A5EC-4AA8-9ABC-450F9256CA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66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D3EB-DA23-4435-A5DC-96D3C14D9657}" type="datetimeFigureOut">
              <a:rPr kumimoji="1" lang="ja-JP" altLang="en-US" smtClean="0"/>
              <a:t>2017/7/7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FD29-A5EC-4AA8-9ABC-450F9256CA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888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BD3EB-DA23-4435-A5DC-96D3C14D9657}" type="datetimeFigureOut">
              <a:rPr kumimoji="1" lang="ja-JP" altLang="en-US" smtClean="0"/>
              <a:t>2017/7/7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8FD29-A5EC-4AA8-9ABC-450F9256CA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67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48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MIRS1704  </a:t>
            </a:r>
            <a:r>
              <a:rPr lang="ja-JP" altLang="en-US" sz="48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プロジェクトテーマ報告</a:t>
            </a:r>
            <a:endParaRPr kumimoji="1" lang="ja-JP" altLang="en-US" sz="48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110682" y="4621427"/>
            <a:ext cx="8357286" cy="619212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PM </a:t>
            </a:r>
            <a:r>
              <a:rPr kumimoji="1"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小川宗徳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kumimoji="1"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TL </a:t>
            </a:r>
            <a:r>
              <a:rPr kumimoji="1"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三浦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凜太朗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DM 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松藤由郁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MB 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石川仁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MB 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大勝友晶</a:t>
            </a: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kumimoji="1"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MB </a:t>
            </a:r>
            <a:r>
              <a:rPr kumimoji="1"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加藤智己　　</a:t>
            </a:r>
            <a:r>
              <a:rPr kumimoji="1"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MB </a:t>
            </a:r>
            <a:r>
              <a:rPr kumimoji="1"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鈴木皓仁　　</a:t>
            </a:r>
            <a:r>
              <a:rPr kumimoji="1"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MB </a:t>
            </a:r>
            <a:r>
              <a:rPr kumimoji="1"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竹内睦人　　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MB 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村田航</a:t>
            </a:r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802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1235675"/>
            <a:ext cx="10820400" cy="821725"/>
          </a:xfrm>
        </p:spPr>
        <p:txBody>
          <a:bodyPr/>
          <a:lstStyle/>
          <a:p>
            <a:pPr algn="l"/>
            <a:r>
              <a:rPr kumimoji="1"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目次</a:t>
            </a:r>
            <a:endParaRPr kumimoji="1" lang="ja-JP" altLang="en-US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2611395"/>
            <a:ext cx="10820400" cy="3607290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1.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プロジェクトテーマ名</a:t>
            </a:r>
            <a:endParaRPr lang="en-US" altLang="ja-JP" sz="2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en-US" altLang="ja-JP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2.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プロジェクトテーマの意味</a:t>
            </a:r>
            <a:endParaRPr lang="en-US" altLang="ja-JP" sz="2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en-US" altLang="ja-JP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3.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何を実現したいのか</a:t>
            </a:r>
            <a:endParaRPr lang="en-US" altLang="ja-JP" sz="2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en-US" altLang="ja-JP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4.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イメージ図</a:t>
            </a:r>
            <a:endParaRPr lang="en-US" altLang="ja-JP" sz="2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en-US" altLang="ja-JP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5.</a:t>
            </a:r>
            <a:r>
              <a:rPr lang="ja-JP" altLang="en-US" sz="2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技術調査・情報収集に基づく市場傾向</a:t>
            </a:r>
            <a:endParaRPr lang="en-US" altLang="ja-JP" sz="2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18518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2573" y="1202723"/>
            <a:ext cx="6841524" cy="846439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プロジェクトテーマ名</a:t>
            </a:r>
            <a:endParaRPr kumimoji="1" lang="ja-JP" altLang="en-US" sz="4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 algn="ctr">
              <a:buNone/>
            </a:pPr>
            <a:r>
              <a:rPr lang="ja-JP" altLang="en-US" sz="8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「運</a:t>
            </a:r>
            <a:r>
              <a:rPr lang="ja-JP" altLang="en-US" sz="8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ぱん</a:t>
            </a:r>
            <a:r>
              <a:rPr lang="ja-JP" altLang="en-US" sz="8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マン」</a:t>
            </a:r>
            <a:endParaRPr kumimoji="1" lang="ja-JP" altLang="en-US" sz="8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49" r="34142" b="8528"/>
          <a:stretch/>
        </p:blipFill>
        <p:spPr>
          <a:xfrm>
            <a:off x="6844653" y="906182"/>
            <a:ext cx="4177574" cy="243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1202724"/>
            <a:ext cx="8610600" cy="904104"/>
          </a:xfrm>
        </p:spPr>
        <p:txBody>
          <a:bodyPr/>
          <a:lstStyle/>
          <a:p>
            <a:pPr algn="l"/>
            <a:r>
              <a:rPr kumimoji="1" lang="ja-JP" altLang="en-US" dirty="0" smtClean="0"/>
              <a:t>プロジェクトテーマの意味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/>
              <a:t>＜</a:t>
            </a:r>
            <a:r>
              <a:rPr lang="ja-JP" altLang="en-US" sz="3600" dirty="0" smtClean="0"/>
              <a:t>運搬の常識を変える＞</a:t>
            </a:r>
            <a:endParaRPr lang="en-US" altLang="ja-JP" sz="3600" dirty="0" smtClean="0"/>
          </a:p>
          <a:p>
            <a:pPr marL="0" indent="0">
              <a:buNone/>
            </a:pPr>
            <a:endParaRPr lang="en-US" altLang="ja-JP" sz="1050" dirty="0" smtClean="0"/>
          </a:p>
          <a:p>
            <a:pPr marL="0" indent="0">
              <a:buNone/>
            </a:pPr>
            <a:r>
              <a:rPr lang="ja-JP" altLang="en-US" sz="2400" dirty="0" smtClean="0"/>
              <a:t>・ポイントからポイントへの荷物を運搬</a:t>
            </a:r>
            <a:endParaRPr lang="en-US" altLang="ja-JP" sz="2400" dirty="0" smtClean="0"/>
          </a:p>
          <a:p>
            <a:pPr marL="0" indent="0">
              <a:buNone/>
            </a:pPr>
            <a:r>
              <a:rPr kumimoji="1" lang="ja-JP" altLang="en-US" sz="2400" dirty="0" smtClean="0"/>
              <a:t>・人間に代わって</a:t>
            </a:r>
            <a:r>
              <a:rPr kumimoji="1" lang="en-US" altLang="ja-JP" sz="2400" dirty="0" smtClean="0"/>
              <a:t>MIRS</a:t>
            </a:r>
            <a:r>
              <a:rPr kumimoji="1" lang="ja-JP" altLang="en-US" sz="2400" dirty="0" smtClean="0"/>
              <a:t>が運ぶ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・生活の手助け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171139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95600" y="420442"/>
            <a:ext cx="8610600" cy="1293028"/>
          </a:xfrm>
        </p:spPr>
        <p:txBody>
          <a:bodyPr/>
          <a:lstStyle/>
          <a:p>
            <a:r>
              <a:rPr kumimoji="1" lang="ja-JP" altLang="en-US" dirty="0" smtClean="0"/>
              <a:t>何を実現したいのか？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713470"/>
            <a:ext cx="10820400" cy="4505215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・</a:t>
            </a:r>
            <a:r>
              <a:rPr lang="ja-JP" altLang="en-US" dirty="0" smtClean="0"/>
              <a:t>買い物をしたとき</a:t>
            </a:r>
            <a:r>
              <a:rPr lang="en-US" altLang="ja-JP" dirty="0" smtClean="0"/>
              <a:t>…</a:t>
            </a:r>
            <a:r>
              <a:rPr lang="ja-JP" altLang="en-US" dirty="0" smtClean="0"/>
              <a:t>家庭ごみが出たとき</a:t>
            </a:r>
            <a:r>
              <a:rPr lang="en-US" altLang="ja-JP" dirty="0" smtClean="0"/>
              <a:t>…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 smtClean="0"/>
              <a:t>➡家事の負担を減らせる。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・バイト先で</a:t>
            </a:r>
            <a:r>
              <a:rPr kumimoji="1" lang="en-US" altLang="ja-JP" dirty="0" smtClean="0"/>
              <a:t>…</a:t>
            </a:r>
            <a:r>
              <a:rPr kumimoji="1" lang="ja-JP" altLang="en-US" dirty="0" smtClean="0"/>
              <a:t>片付けの時、席から皿を厨房へ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 smtClean="0"/>
              <a:t>➡従業員がほかの</a:t>
            </a:r>
            <a:r>
              <a:rPr lang="ja-JP" altLang="en-US" dirty="0"/>
              <a:t>作業</a:t>
            </a:r>
            <a:r>
              <a:rPr lang="ja-JP" altLang="en-US" dirty="0" smtClean="0"/>
              <a:t>に手が回せる。（席を拭く、オーダーを受ける）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・学内で</a:t>
            </a:r>
            <a:r>
              <a:rPr lang="en-US" altLang="ja-JP" dirty="0" smtClean="0"/>
              <a:t>…</a:t>
            </a:r>
            <a:r>
              <a:rPr lang="ja-JP" altLang="en-US" dirty="0" smtClean="0"/>
              <a:t>配布物、チョーク運搬、借りた本の返却などの代行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 smtClean="0"/>
              <a:t>➡学校生活における面倒を軽減。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・沢山の荷物が</a:t>
            </a:r>
            <a:r>
              <a:rPr lang="en-US" altLang="ja-JP" dirty="0" smtClean="0"/>
              <a:t>…</a:t>
            </a:r>
            <a:r>
              <a:rPr lang="ja-JP" altLang="en-US" dirty="0" smtClean="0"/>
              <a:t>荷卸し、荷積みの補助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 smtClean="0"/>
              <a:t>➡重い荷物を持って往復する必要がない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・人が倒れた</a:t>
            </a:r>
            <a:r>
              <a:rPr lang="en-US" altLang="ja-JP" dirty="0" smtClean="0"/>
              <a:t>…AED</a:t>
            </a:r>
            <a:r>
              <a:rPr lang="ja-JP" altLang="en-US" dirty="0" smtClean="0"/>
              <a:t>搭載型が現場急行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 smtClean="0"/>
              <a:t>➡</a:t>
            </a:r>
            <a:r>
              <a:rPr lang="ja-JP" altLang="en-US" dirty="0"/>
              <a:t>現場</a:t>
            </a:r>
            <a:r>
              <a:rPr lang="ja-JP" altLang="en-US" dirty="0" smtClean="0"/>
              <a:t>まで</a:t>
            </a:r>
            <a:r>
              <a:rPr lang="en-US" altLang="ja-JP" dirty="0" smtClean="0"/>
              <a:t>AED</a:t>
            </a:r>
            <a:r>
              <a:rPr lang="ja-JP" altLang="en-US" dirty="0" smtClean="0"/>
              <a:t>搭載機が駆けつける。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8145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イメージ図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863" y="661918"/>
            <a:ext cx="3494303" cy="2666843"/>
          </a:xfrm>
        </p:spPr>
      </p:pic>
      <p:sp>
        <p:nvSpPr>
          <p:cNvPr id="7" name="正方形/長方形 6"/>
          <p:cNvSpPr/>
          <p:nvPr/>
        </p:nvSpPr>
        <p:spPr>
          <a:xfrm>
            <a:off x="5754952" y="3425218"/>
            <a:ext cx="13901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学内で</a:t>
            </a:r>
            <a:r>
              <a:rPr lang="en-US" altLang="ja-JP" sz="2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…</a:t>
            </a:r>
            <a:endParaRPr lang="ja-JP" altLang="en-US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83" y="898375"/>
            <a:ext cx="3674080" cy="2318051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1785554" y="3194385"/>
            <a:ext cx="13853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家庭内</a:t>
            </a:r>
            <a:r>
              <a:rPr lang="ja-JP" alt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で</a:t>
            </a:r>
            <a:endParaRPr lang="ja-JP" alt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70072" y="2735503"/>
            <a:ext cx="2436634" cy="4796481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6056316" y="6335921"/>
            <a:ext cx="7873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AED</a:t>
            </a:r>
            <a:endParaRPr lang="ja-JP" altLang="en-US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3" y="3684593"/>
            <a:ext cx="4102415" cy="2286000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1460159" y="6079803"/>
            <a:ext cx="19030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荷積、荷卸し</a:t>
            </a:r>
            <a:endParaRPr lang="ja-JP" altLang="en-US" sz="2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48762" y="1484483"/>
            <a:ext cx="2605846" cy="3483677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9082885" y="4543316"/>
            <a:ext cx="15376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バイト先で</a:t>
            </a:r>
            <a:endParaRPr lang="ja-JP" altLang="en-US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611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技術調査・情報収集に基づく市場</a:t>
            </a:r>
            <a:r>
              <a:rPr lang="ja-JP" altLang="en-US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傾向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従来の運搬では</a:t>
            </a:r>
            <a:r>
              <a:rPr lang="en-US" altLang="ja-JP" dirty="0" smtClean="0"/>
              <a:t>…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学生の声→チョーク取り行くのは面倒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緊急時は</a:t>
            </a:r>
            <a:r>
              <a:rPr kumimoji="1" lang="en-US" altLang="ja-JP" dirty="0" smtClean="0"/>
              <a:t>AED</a:t>
            </a:r>
            <a:r>
              <a:rPr kumimoji="1" lang="ja-JP" altLang="en-US" dirty="0" smtClean="0"/>
              <a:t>取りに行く時間すら惜しい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沢山の荷物を行ったりきたりの往復作業で運ぶのは大変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kumimoji="1" lang="ja-JP" altLang="en-US" dirty="0" smtClean="0"/>
              <a:t>新規性、</a:t>
            </a:r>
            <a:r>
              <a:rPr lang="ja-JP" altLang="en-US" dirty="0"/>
              <a:t>面白</a:t>
            </a:r>
            <a:r>
              <a:rPr lang="ja-JP" altLang="en-US" dirty="0" smtClean="0"/>
              <a:t>さ</a:t>
            </a:r>
            <a:r>
              <a:rPr kumimoji="1" lang="ja-JP" altLang="en-US" dirty="0" smtClean="0"/>
              <a:t>を求めて</a:t>
            </a:r>
            <a:r>
              <a:rPr kumimoji="1" lang="en-US" altLang="ja-JP" dirty="0" smtClean="0"/>
              <a:t>…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　スマホで簡単に操作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エレベーター活用で活動範囲は縦軸にも拡大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幅広い「運搬」のシーンで活用可能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038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飛行機雲">
  <a:themeElements>
    <a:clrScheme name="飛行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飛行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行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TM04033937[[fn=飛行機雲]]</Template>
  <TotalTime>103</TotalTime>
  <Words>92</Words>
  <Application>Microsoft Office PowerPoint</Application>
  <PresentationFormat>ワイド画面</PresentationFormat>
  <Paragraphs>47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HGP創英ﾌﾟﾚｾﾞﾝｽEB</vt:lpstr>
      <vt:lpstr>ＭＳ Ｐゴシック</vt:lpstr>
      <vt:lpstr>Arial</vt:lpstr>
      <vt:lpstr>Calibri</vt:lpstr>
      <vt:lpstr>Century Gothic</vt:lpstr>
      <vt:lpstr>飛行機雲</vt:lpstr>
      <vt:lpstr>MIRS1704  プロジェクトテーマ報告</vt:lpstr>
      <vt:lpstr>目次</vt:lpstr>
      <vt:lpstr>プロジェクトテーマ名</vt:lpstr>
      <vt:lpstr>プロジェクトテーマの意味</vt:lpstr>
      <vt:lpstr>何を実現したいのか？</vt:lpstr>
      <vt:lpstr>イメージ図</vt:lpstr>
      <vt:lpstr>技術調査・情報収集に基づく市場傾向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MIRS1704  プロジェクトテーマ報告</dc:title>
  <dc:creator>confuser</dc:creator>
  <cp:lastModifiedBy>confuser</cp:lastModifiedBy>
  <cp:revision>20</cp:revision>
  <cp:lastPrinted>2017-07-04T04:54:46Z</cp:lastPrinted>
  <dcterms:created xsi:type="dcterms:W3CDTF">2017-06-30T06:41:47Z</dcterms:created>
  <dcterms:modified xsi:type="dcterms:W3CDTF">2017-07-07T07:12:25Z</dcterms:modified>
</cp:coreProperties>
</file>