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30240288" cy="42840275"/>
  <p:notesSz cx="6794500" cy="9931400"/>
  <p:defaultTextStyle>
    <a:defPPr>
      <a:defRPr lang="ja-JP"/>
    </a:defPPr>
    <a:lvl1pPr marL="0" algn="l" defTabSz="3507821" rtl="0" eaLnBrk="1" latinLnBrk="0" hangingPunct="1">
      <a:defRPr kumimoji="1" sz="6905" kern="1200">
        <a:solidFill>
          <a:schemeClr val="tx1"/>
        </a:solidFill>
        <a:latin typeface="+mn-lt"/>
        <a:ea typeface="+mn-ea"/>
        <a:cs typeface="+mn-cs"/>
      </a:defRPr>
    </a:lvl1pPr>
    <a:lvl2pPr marL="1753911" algn="l" defTabSz="3507821" rtl="0" eaLnBrk="1" latinLnBrk="0" hangingPunct="1">
      <a:defRPr kumimoji="1" sz="6905" kern="1200">
        <a:solidFill>
          <a:schemeClr val="tx1"/>
        </a:solidFill>
        <a:latin typeface="+mn-lt"/>
        <a:ea typeface="+mn-ea"/>
        <a:cs typeface="+mn-cs"/>
      </a:defRPr>
    </a:lvl2pPr>
    <a:lvl3pPr marL="3507821" algn="l" defTabSz="3507821" rtl="0" eaLnBrk="1" latinLnBrk="0" hangingPunct="1">
      <a:defRPr kumimoji="1" sz="6905" kern="1200">
        <a:solidFill>
          <a:schemeClr val="tx1"/>
        </a:solidFill>
        <a:latin typeface="+mn-lt"/>
        <a:ea typeface="+mn-ea"/>
        <a:cs typeface="+mn-cs"/>
      </a:defRPr>
    </a:lvl3pPr>
    <a:lvl4pPr marL="5261732" algn="l" defTabSz="3507821" rtl="0" eaLnBrk="1" latinLnBrk="0" hangingPunct="1">
      <a:defRPr kumimoji="1" sz="6905" kern="1200">
        <a:solidFill>
          <a:schemeClr val="tx1"/>
        </a:solidFill>
        <a:latin typeface="+mn-lt"/>
        <a:ea typeface="+mn-ea"/>
        <a:cs typeface="+mn-cs"/>
      </a:defRPr>
    </a:lvl4pPr>
    <a:lvl5pPr marL="7015643" algn="l" defTabSz="3507821" rtl="0" eaLnBrk="1" latinLnBrk="0" hangingPunct="1">
      <a:defRPr kumimoji="1" sz="6905" kern="1200">
        <a:solidFill>
          <a:schemeClr val="tx1"/>
        </a:solidFill>
        <a:latin typeface="+mn-lt"/>
        <a:ea typeface="+mn-ea"/>
        <a:cs typeface="+mn-cs"/>
      </a:defRPr>
    </a:lvl5pPr>
    <a:lvl6pPr marL="8769553" algn="l" defTabSz="3507821" rtl="0" eaLnBrk="1" latinLnBrk="0" hangingPunct="1">
      <a:defRPr kumimoji="1" sz="6905" kern="1200">
        <a:solidFill>
          <a:schemeClr val="tx1"/>
        </a:solidFill>
        <a:latin typeface="+mn-lt"/>
        <a:ea typeface="+mn-ea"/>
        <a:cs typeface="+mn-cs"/>
      </a:defRPr>
    </a:lvl6pPr>
    <a:lvl7pPr marL="10523464" algn="l" defTabSz="3507821" rtl="0" eaLnBrk="1" latinLnBrk="0" hangingPunct="1">
      <a:defRPr kumimoji="1" sz="6905" kern="1200">
        <a:solidFill>
          <a:schemeClr val="tx1"/>
        </a:solidFill>
        <a:latin typeface="+mn-lt"/>
        <a:ea typeface="+mn-ea"/>
        <a:cs typeface="+mn-cs"/>
      </a:defRPr>
    </a:lvl7pPr>
    <a:lvl8pPr marL="12277374" algn="l" defTabSz="3507821" rtl="0" eaLnBrk="1" latinLnBrk="0" hangingPunct="1">
      <a:defRPr kumimoji="1" sz="6905" kern="1200">
        <a:solidFill>
          <a:schemeClr val="tx1"/>
        </a:solidFill>
        <a:latin typeface="+mn-lt"/>
        <a:ea typeface="+mn-ea"/>
        <a:cs typeface="+mn-cs"/>
      </a:defRPr>
    </a:lvl8pPr>
    <a:lvl9pPr marL="14031285" algn="l" defTabSz="3507821" rtl="0" eaLnBrk="1" latinLnBrk="0" hangingPunct="1">
      <a:defRPr kumimoji="1"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3" userDrawn="1">
          <p15:clr>
            <a:srgbClr val="A4A3A4"/>
          </p15:clr>
        </p15:guide>
        <p15:guide id="2" pos="952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6" d="100"/>
          <a:sy n="16" d="100"/>
        </p:scale>
        <p:origin x="732" y="186"/>
      </p:cViewPr>
      <p:guideLst>
        <p:guide orient="horz" pos="13493"/>
        <p:guide pos="95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80DA7567-4B9D-4A74-86DA-E51315B537A7}" type="datetimeFigureOut">
              <a:rPr kumimoji="1" lang="ja-JP" altLang="en-US" smtClean="0"/>
              <a:t>2017/11/1</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5375" cy="33512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3E0EA9DB-8189-40EC-9D80-48307D57A29A}" type="slidenum">
              <a:rPr kumimoji="1" lang="ja-JP" altLang="en-US" smtClean="0"/>
              <a:t>‹#›</a:t>
            </a:fld>
            <a:endParaRPr kumimoji="1" lang="ja-JP" altLang="en-US"/>
          </a:p>
        </p:txBody>
      </p:sp>
    </p:spTree>
    <p:extLst>
      <p:ext uri="{BB962C8B-B14F-4D97-AF65-F5344CB8AC3E}">
        <p14:creationId xmlns:p14="http://schemas.microsoft.com/office/powerpoint/2010/main" val="1251277845"/>
      </p:ext>
    </p:extLst>
  </p:cSld>
  <p:clrMap bg1="lt1" tx1="dk1" bg2="lt2" tx2="dk2" accent1="accent1" accent2="accent2" accent3="accent3" accent4="accent4" accent5="accent5" accent6="accent6" hlink="hlink" folHlink="folHlink"/>
  <p:notesStyle>
    <a:lvl1pPr marL="0" algn="l" defTabSz="3507821" rtl="0" eaLnBrk="1" latinLnBrk="0" hangingPunct="1">
      <a:defRPr kumimoji="1" sz="4603" kern="1200">
        <a:solidFill>
          <a:schemeClr val="tx1"/>
        </a:solidFill>
        <a:latin typeface="+mn-lt"/>
        <a:ea typeface="+mn-ea"/>
        <a:cs typeface="+mn-cs"/>
      </a:defRPr>
    </a:lvl1pPr>
    <a:lvl2pPr marL="1753911" algn="l" defTabSz="3507821" rtl="0" eaLnBrk="1" latinLnBrk="0" hangingPunct="1">
      <a:defRPr kumimoji="1" sz="4603" kern="1200">
        <a:solidFill>
          <a:schemeClr val="tx1"/>
        </a:solidFill>
        <a:latin typeface="+mn-lt"/>
        <a:ea typeface="+mn-ea"/>
        <a:cs typeface="+mn-cs"/>
      </a:defRPr>
    </a:lvl2pPr>
    <a:lvl3pPr marL="3507821" algn="l" defTabSz="3507821" rtl="0" eaLnBrk="1" latinLnBrk="0" hangingPunct="1">
      <a:defRPr kumimoji="1" sz="4603" kern="1200">
        <a:solidFill>
          <a:schemeClr val="tx1"/>
        </a:solidFill>
        <a:latin typeface="+mn-lt"/>
        <a:ea typeface="+mn-ea"/>
        <a:cs typeface="+mn-cs"/>
      </a:defRPr>
    </a:lvl3pPr>
    <a:lvl4pPr marL="5261732" algn="l" defTabSz="3507821" rtl="0" eaLnBrk="1" latinLnBrk="0" hangingPunct="1">
      <a:defRPr kumimoji="1" sz="4603" kern="1200">
        <a:solidFill>
          <a:schemeClr val="tx1"/>
        </a:solidFill>
        <a:latin typeface="+mn-lt"/>
        <a:ea typeface="+mn-ea"/>
        <a:cs typeface="+mn-cs"/>
      </a:defRPr>
    </a:lvl4pPr>
    <a:lvl5pPr marL="7015643" algn="l" defTabSz="3507821" rtl="0" eaLnBrk="1" latinLnBrk="0" hangingPunct="1">
      <a:defRPr kumimoji="1" sz="4603" kern="1200">
        <a:solidFill>
          <a:schemeClr val="tx1"/>
        </a:solidFill>
        <a:latin typeface="+mn-lt"/>
        <a:ea typeface="+mn-ea"/>
        <a:cs typeface="+mn-cs"/>
      </a:defRPr>
    </a:lvl5pPr>
    <a:lvl6pPr marL="8769553" algn="l" defTabSz="3507821" rtl="0" eaLnBrk="1" latinLnBrk="0" hangingPunct="1">
      <a:defRPr kumimoji="1" sz="4603" kern="1200">
        <a:solidFill>
          <a:schemeClr val="tx1"/>
        </a:solidFill>
        <a:latin typeface="+mn-lt"/>
        <a:ea typeface="+mn-ea"/>
        <a:cs typeface="+mn-cs"/>
      </a:defRPr>
    </a:lvl6pPr>
    <a:lvl7pPr marL="10523464" algn="l" defTabSz="3507821" rtl="0" eaLnBrk="1" latinLnBrk="0" hangingPunct="1">
      <a:defRPr kumimoji="1" sz="4603" kern="1200">
        <a:solidFill>
          <a:schemeClr val="tx1"/>
        </a:solidFill>
        <a:latin typeface="+mn-lt"/>
        <a:ea typeface="+mn-ea"/>
        <a:cs typeface="+mn-cs"/>
      </a:defRPr>
    </a:lvl7pPr>
    <a:lvl8pPr marL="12277374" algn="l" defTabSz="3507821" rtl="0" eaLnBrk="1" latinLnBrk="0" hangingPunct="1">
      <a:defRPr kumimoji="1" sz="4603" kern="1200">
        <a:solidFill>
          <a:schemeClr val="tx1"/>
        </a:solidFill>
        <a:latin typeface="+mn-lt"/>
        <a:ea typeface="+mn-ea"/>
        <a:cs typeface="+mn-cs"/>
      </a:defRPr>
    </a:lvl8pPr>
    <a:lvl9pPr marL="14031285" algn="l" defTabSz="3507821" rtl="0" eaLnBrk="1" latinLnBrk="0" hangingPunct="1">
      <a:defRPr kumimoji="1"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09E7E63-C966-476F-8F67-80EB43995BB8}"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220607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7011132"/>
            <a:ext cx="25704245" cy="14914762"/>
          </a:xfrm>
        </p:spPr>
        <p:txBody>
          <a:bodyPr anchor="b"/>
          <a:lstStyle>
            <a:lvl1pPr algn="ctr">
              <a:defRPr sz="19843"/>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780036" y="22501064"/>
            <a:ext cx="22680216" cy="10343147"/>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1867893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2801269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80848"/>
            <a:ext cx="6520562" cy="3630515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079021" y="2280848"/>
            <a:ext cx="19183683" cy="3630515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178119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2601080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063272" y="10680331"/>
            <a:ext cx="26082248" cy="17820361"/>
          </a:xfrm>
        </p:spPr>
        <p:txBody>
          <a:bodyPr anchor="b"/>
          <a:lstStyle>
            <a:lvl1pPr>
              <a:defRPr sz="19843"/>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63272" y="28669280"/>
            <a:ext cx="26082248" cy="9371307"/>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222811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079020" y="11404240"/>
            <a:ext cx="12852122" cy="2718176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15309146" y="11404240"/>
            <a:ext cx="12852122" cy="2718176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1261804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082959" y="2280857"/>
            <a:ext cx="26082248" cy="828047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82962" y="10501820"/>
            <a:ext cx="12793057"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smtClean="0"/>
              <a:t>マスター テキストの書式設定</a:t>
            </a:r>
          </a:p>
        </p:txBody>
      </p:sp>
      <p:sp>
        <p:nvSpPr>
          <p:cNvPr id="4" name="Content Placeholder 3"/>
          <p:cNvSpPr>
            <a:spLocks noGrp="1"/>
          </p:cNvSpPr>
          <p:nvPr>
            <p:ph sz="half" idx="2"/>
          </p:nvPr>
        </p:nvSpPr>
        <p:spPr>
          <a:xfrm>
            <a:off x="2082962" y="15648601"/>
            <a:ext cx="12793057" cy="2301673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5309148" y="10501820"/>
            <a:ext cx="12856061" cy="5146780"/>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ja-JP" altLang="en-US" smtClean="0"/>
              <a:t>マスター テキストの書式設定</a:t>
            </a:r>
          </a:p>
        </p:txBody>
      </p:sp>
      <p:sp>
        <p:nvSpPr>
          <p:cNvPr id="6" name="Content Placeholder 5"/>
          <p:cNvSpPr>
            <a:spLocks noGrp="1"/>
          </p:cNvSpPr>
          <p:nvPr>
            <p:ph sz="quarter" idx="4"/>
          </p:nvPr>
        </p:nvSpPr>
        <p:spPr>
          <a:xfrm>
            <a:off x="15309148" y="15648601"/>
            <a:ext cx="12856061" cy="2301673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3803024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1302488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4126713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856061" y="6168216"/>
            <a:ext cx="15309146" cy="3044436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2055914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082959" y="2856018"/>
            <a:ext cx="9753280" cy="9996064"/>
          </a:xfrm>
        </p:spPr>
        <p:txBody>
          <a:bodyPr anchor="b"/>
          <a:lstStyle>
            <a:lvl1pPr>
              <a:defRPr sz="10583"/>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2856061" y="6168216"/>
            <a:ext cx="15309146" cy="3044436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ja-JP" altLang="en-US" smtClean="0"/>
              <a:t>図を追加</a:t>
            </a:r>
            <a:endParaRPr lang="en-US" dirty="0"/>
          </a:p>
        </p:txBody>
      </p:sp>
      <p:sp>
        <p:nvSpPr>
          <p:cNvPr id="4" name="Text Placeholder 3"/>
          <p:cNvSpPr>
            <a:spLocks noGrp="1"/>
          </p:cNvSpPr>
          <p:nvPr>
            <p:ph type="body" sz="half" idx="2"/>
          </p:nvPr>
        </p:nvSpPr>
        <p:spPr>
          <a:xfrm>
            <a:off x="2082959" y="12852082"/>
            <a:ext cx="9753280" cy="23810073"/>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F6AF327-23D3-4B8F-ABF6-C97094A9B6A2}" type="datetimeFigureOut">
              <a:rPr kumimoji="1" lang="ja-JP" altLang="en-US" smtClean="0"/>
              <a:t>2017/11/1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58969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80857"/>
            <a:ext cx="26082248" cy="828047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79020" y="11404240"/>
            <a:ext cx="26082248" cy="27181761"/>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079020" y="39706598"/>
            <a:ext cx="6804065" cy="2280848"/>
          </a:xfrm>
          <a:prstGeom prst="rect">
            <a:avLst/>
          </a:prstGeom>
        </p:spPr>
        <p:txBody>
          <a:bodyPr vert="horz" lIns="91440" tIns="45720" rIns="91440" bIns="45720" rtlCol="0" anchor="ctr"/>
          <a:lstStyle>
            <a:lvl1pPr algn="l">
              <a:defRPr sz="3969">
                <a:solidFill>
                  <a:schemeClr val="tx1">
                    <a:tint val="75000"/>
                  </a:schemeClr>
                </a:solidFill>
              </a:defRPr>
            </a:lvl1pPr>
          </a:lstStyle>
          <a:p>
            <a:fld id="{DF6AF327-23D3-4B8F-ABF6-C97094A9B6A2}" type="datetimeFigureOut">
              <a:rPr kumimoji="1" lang="ja-JP" altLang="en-US" smtClean="0"/>
              <a:t>2017/11/1</a:t>
            </a:fld>
            <a:endParaRPr kumimoji="1" lang="ja-JP" altLang="en-US"/>
          </a:p>
        </p:txBody>
      </p:sp>
      <p:sp>
        <p:nvSpPr>
          <p:cNvPr id="5" name="Footer Placeholder 4"/>
          <p:cNvSpPr>
            <a:spLocks noGrp="1"/>
          </p:cNvSpPr>
          <p:nvPr>
            <p:ph type="ftr" sz="quarter" idx="3"/>
          </p:nvPr>
        </p:nvSpPr>
        <p:spPr>
          <a:xfrm>
            <a:off x="10017096" y="39706598"/>
            <a:ext cx="10206097" cy="2280848"/>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21357203" y="39706598"/>
            <a:ext cx="6804065" cy="2280848"/>
          </a:xfrm>
          <a:prstGeom prst="rect">
            <a:avLst/>
          </a:prstGeom>
        </p:spPr>
        <p:txBody>
          <a:bodyPr vert="horz" lIns="91440" tIns="45720" rIns="91440" bIns="45720" rtlCol="0" anchor="ctr"/>
          <a:lstStyle>
            <a:lvl1pPr algn="r">
              <a:defRPr sz="3969">
                <a:solidFill>
                  <a:schemeClr val="tx1">
                    <a:tint val="75000"/>
                  </a:schemeClr>
                </a:solidFill>
              </a:defRPr>
            </a:lvl1pPr>
          </a:lstStyle>
          <a:p>
            <a:fld id="{5AAB7F2E-EC1A-4AE8-8AAD-73801C4C67A2}" type="slidenum">
              <a:rPr kumimoji="1" lang="ja-JP" altLang="en-US" smtClean="0"/>
              <a:t>‹#›</a:t>
            </a:fld>
            <a:endParaRPr kumimoji="1" lang="ja-JP" altLang="en-US"/>
          </a:p>
        </p:txBody>
      </p:sp>
    </p:spTree>
    <p:extLst>
      <p:ext uri="{BB962C8B-B14F-4D97-AF65-F5344CB8AC3E}">
        <p14:creationId xmlns:p14="http://schemas.microsoft.com/office/powerpoint/2010/main" val="307340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4012" rtl="0" eaLnBrk="1" latinLnBrk="0" hangingPunct="1">
        <a:lnSpc>
          <a:spcPct val="90000"/>
        </a:lnSpc>
        <a:spcBef>
          <a:spcPct val="0"/>
        </a:spcBef>
        <a:buNone/>
        <a:defRPr kumimoji="1"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kumimoji="1"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kumimoji="1"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kumimoji="1"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kumimoji="1"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kumimoji="1"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kumimoji="1"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kumimoji="1"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kumimoji="1"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kumimoji="1" sz="5953" kern="1200">
          <a:solidFill>
            <a:schemeClr val="tx1"/>
          </a:solidFill>
          <a:latin typeface="+mn-lt"/>
          <a:ea typeface="+mn-ea"/>
          <a:cs typeface="+mn-cs"/>
        </a:defRPr>
      </a:lvl9pPr>
    </p:bodyStyle>
    <p:otherStyle>
      <a:defPPr>
        <a:defRPr lang="en-US"/>
      </a:defPPr>
      <a:lvl1pPr marL="0" algn="l" defTabSz="3024012" rtl="0" eaLnBrk="1" latinLnBrk="0" hangingPunct="1">
        <a:defRPr kumimoji="1" sz="5953" kern="1200">
          <a:solidFill>
            <a:schemeClr val="tx1"/>
          </a:solidFill>
          <a:latin typeface="+mn-lt"/>
          <a:ea typeface="+mn-ea"/>
          <a:cs typeface="+mn-cs"/>
        </a:defRPr>
      </a:lvl1pPr>
      <a:lvl2pPr marL="1512006" algn="l" defTabSz="3024012" rtl="0" eaLnBrk="1" latinLnBrk="0" hangingPunct="1">
        <a:defRPr kumimoji="1" sz="5953" kern="1200">
          <a:solidFill>
            <a:schemeClr val="tx1"/>
          </a:solidFill>
          <a:latin typeface="+mn-lt"/>
          <a:ea typeface="+mn-ea"/>
          <a:cs typeface="+mn-cs"/>
        </a:defRPr>
      </a:lvl2pPr>
      <a:lvl3pPr marL="3024012" algn="l" defTabSz="3024012" rtl="0" eaLnBrk="1" latinLnBrk="0" hangingPunct="1">
        <a:defRPr kumimoji="1" sz="5953" kern="1200">
          <a:solidFill>
            <a:schemeClr val="tx1"/>
          </a:solidFill>
          <a:latin typeface="+mn-lt"/>
          <a:ea typeface="+mn-ea"/>
          <a:cs typeface="+mn-cs"/>
        </a:defRPr>
      </a:lvl3pPr>
      <a:lvl4pPr marL="4536018" algn="l" defTabSz="3024012" rtl="0" eaLnBrk="1" latinLnBrk="0" hangingPunct="1">
        <a:defRPr kumimoji="1" sz="5953" kern="1200">
          <a:solidFill>
            <a:schemeClr val="tx1"/>
          </a:solidFill>
          <a:latin typeface="+mn-lt"/>
          <a:ea typeface="+mn-ea"/>
          <a:cs typeface="+mn-cs"/>
        </a:defRPr>
      </a:lvl4pPr>
      <a:lvl5pPr marL="6048024" algn="l" defTabSz="3024012" rtl="0" eaLnBrk="1" latinLnBrk="0" hangingPunct="1">
        <a:defRPr kumimoji="1" sz="5953" kern="1200">
          <a:solidFill>
            <a:schemeClr val="tx1"/>
          </a:solidFill>
          <a:latin typeface="+mn-lt"/>
          <a:ea typeface="+mn-ea"/>
          <a:cs typeface="+mn-cs"/>
        </a:defRPr>
      </a:lvl5pPr>
      <a:lvl6pPr marL="7560031" algn="l" defTabSz="3024012" rtl="0" eaLnBrk="1" latinLnBrk="0" hangingPunct="1">
        <a:defRPr kumimoji="1" sz="5953" kern="1200">
          <a:solidFill>
            <a:schemeClr val="tx1"/>
          </a:solidFill>
          <a:latin typeface="+mn-lt"/>
          <a:ea typeface="+mn-ea"/>
          <a:cs typeface="+mn-cs"/>
        </a:defRPr>
      </a:lvl6pPr>
      <a:lvl7pPr marL="9072037" algn="l" defTabSz="3024012" rtl="0" eaLnBrk="1" latinLnBrk="0" hangingPunct="1">
        <a:defRPr kumimoji="1" sz="5953" kern="1200">
          <a:solidFill>
            <a:schemeClr val="tx1"/>
          </a:solidFill>
          <a:latin typeface="+mn-lt"/>
          <a:ea typeface="+mn-ea"/>
          <a:cs typeface="+mn-cs"/>
        </a:defRPr>
      </a:lvl7pPr>
      <a:lvl8pPr marL="10584043" algn="l" defTabSz="3024012" rtl="0" eaLnBrk="1" latinLnBrk="0" hangingPunct="1">
        <a:defRPr kumimoji="1" sz="5953" kern="1200">
          <a:solidFill>
            <a:schemeClr val="tx1"/>
          </a:solidFill>
          <a:latin typeface="+mn-lt"/>
          <a:ea typeface="+mn-ea"/>
          <a:cs typeface="+mn-cs"/>
        </a:defRPr>
      </a:lvl8pPr>
      <a:lvl9pPr marL="12096049" algn="l" defTabSz="3024012" rtl="0" eaLnBrk="1" latinLnBrk="0" hangingPunct="1">
        <a:defRPr kumimoji="1"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66460" y="418681"/>
            <a:ext cx="20141474" cy="5565771"/>
          </a:xfrm>
          <a:prstGeom prst="rect">
            <a:avLst/>
          </a:prstGeom>
        </p:spPr>
      </p:pic>
      <p:sp>
        <p:nvSpPr>
          <p:cNvPr id="3" name="角丸四角形 2"/>
          <p:cNvSpPr/>
          <p:nvPr/>
        </p:nvSpPr>
        <p:spPr>
          <a:xfrm>
            <a:off x="14853877" y="6096000"/>
            <a:ext cx="12836464" cy="1871094"/>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9287375" y="22077457"/>
            <a:ext cx="10623495" cy="4113038"/>
          </a:xfrm>
          <a:prstGeom prst="rect">
            <a:avLst/>
          </a:prstGeom>
          <a:solidFill>
            <a:schemeClr val="accent1">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35" tIns="45667" rIns="91335" bIns="45667" numCol="1" spcCol="0" rtlCol="0" fromWordArt="0" anchor="ctr" anchorCtr="0" forceAA="0" compatLnSpc="1">
            <a:prstTxWarp prst="textNoShape">
              <a:avLst/>
            </a:prstTxWarp>
            <a:noAutofit/>
          </a:bodyPr>
          <a:lstStyle/>
          <a:p>
            <a:pPr algn="ctr"/>
            <a:endParaRPr lang="ja-JP" altLang="en-US" sz="6897"/>
          </a:p>
        </p:txBody>
      </p:sp>
      <p:sp>
        <p:nvSpPr>
          <p:cNvPr id="43" name="正方形/長方形 42"/>
          <p:cNvSpPr/>
          <p:nvPr/>
        </p:nvSpPr>
        <p:spPr>
          <a:xfrm>
            <a:off x="20812578" y="11072316"/>
            <a:ext cx="9056705" cy="4020116"/>
          </a:xfrm>
          <a:prstGeom prst="rect">
            <a:avLst/>
          </a:prstGeom>
          <a:solidFill>
            <a:schemeClr val="accent1">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35" tIns="45667" rIns="91335" bIns="45667" numCol="1" spcCol="0" rtlCol="0" fromWordArt="0" anchor="ctr" anchorCtr="0" forceAA="0" compatLnSpc="1">
            <a:prstTxWarp prst="textNoShape">
              <a:avLst/>
            </a:prstTxWarp>
            <a:noAutofit/>
          </a:bodyPr>
          <a:lstStyle/>
          <a:p>
            <a:pPr algn="ctr"/>
            <a:endParaRPr lang="ja-JP" altLang="en-US" sz="6897"/>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22330" y="11385544"/>
            <a:ext cx="29134399" cy="27992588"/>
          </a:xfrm>
          <a:prstGeom prst="rect">
            <a:avLst/>
          </a:prstGeom>
        </p:spPr>
      </p:pic>
      <p:pic>
        <p:nvPicPr>
          <p:cNvPr id="5" name="図 4"/>
          <p:cNvPicPr>
            <a:picLocks noChangeAspect="1"/>
          </p:cNvPicPr>
          <p:nvPr/>
        </p:nvPicPr>
        <p:blipFill>
          <a:blip r:embed="rId5">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934964">
            <a:off x="7054675" y="16396035"/>
            <a:ext cx="8580391" cy="5218809"/>
          </a:xfrm>
          <a:prstGeom prst="rect">
            <a:avLst/>
          </a:prstGeom>
        </p:spPr>
      </p:pic>
      <p:pic>
        <p:nvPicPr>
          <p:cNvPr id="8" name="図 7"/>
          <p:cNvPicPr>
            <a:picLocks noChangeAspect="1"/>
          </p:cNvPicPr>
          <p:nvPr/>
        </p:nvPicPr>
        <p:blipFill rotWithShape="1">
          <a:blip r:embed="rId6">
            <a:extLst>
              <a:ext uri="{28A0092B-C50C-407E-A947-70E740481C1C}">
                <a14:useLocalDpi xmlns:a14="http://schemas.microsoft.com/office/drawing/2010/main" val="0"/>
              </a:ext>
            </a:extLst>
          </a:blip>
          <a:srcRect t="14694" b="31371"/>
          <a:stretch/>
        </p:blipFill>
        <p:spPr>
          <a:xfrm>
            <a:off x="13315768" y="10495066"/>
            <a:ext cx="10127485" cy="6330145"/>
          </a:xfrm>
          <a:prstGeom prst="rect">
            <a:avLst/>
          </a:prstGeom>
        </p:spPr>
      </p:pic>
      <p:cxnSp>
        <p:nvCxnSpPr>
          <p:cNvPr id="10" name="直線コネクタ 9"/>
          <p:cNvCxnSpPr/>
          <p:nvPr/>
        </p:nvCxnSpPr>
        <p:spPr>
          <a:xfrm flipH="1">
            <a:off x="11156836" y="10699524"/>
            <a:ext cx="3741943" cy="6513247"/>
          </a:xfrm>
          <a:prstGeom prst="line">
            <a:avLst/>
          </a:prstGeom>
          <a:ln w="190500">
            <a:solidFill>
              <a:srgbClr val="2452A4"/>
            </a:solidFill>
            <a:prstDash val="dash"/>
          </a:ln>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flipV="1">
            <a:off x="12424334" y="16010259"/>
            <a:ext cx="7862040" cy="3144761"/>
          </a:xfrm>
          <a:prstGeom prst="line">
            <a:avLst/>
          </a:prstGeom>
          <a:ln w="190500">
            <a:solidFill>
              <a:srgbClr val="2452A4"/>
            </a:solidFill>
            <a:prstDash val="dash"/>
          </a:ln>
        </p:spPr>
        <p:style>
          <a:lnRef idx="1">
            <a:schemeClr val="accent1"/>
          </a:lnRef>
          <a:fillRef idx="0">
            <a:schemeClr val="accent1"/>
          </a:fillRef>
          <a:effectRef idx="0">
            <a:schemeClr val="accent1"/>
          </a:effectRef>
          <a:fontRef idx="minor">
            <a:schemeClr val="tx1"/>
          </a:fontRef>
        </p:style>
      </p:cxnSp>
      <p:pic>
        <p:nvPicPr>
          <p:cNvPr id="20" name="図 19"/>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1164916" y="8621115"/>
            <a:ext cx="1494386" cy="2269953"/>
          </a:xfrm>
          <a:prstGeom prst="rect">
            <a:avLst/>
          </a:prstGeom>
        </p:spPr>
      </p:pic>
      <p:sp>
        <p:nvSpPr>
          <p:cNvPr id="21" name="テキスト ボックス 20"/>
          <p:cNvSpPr txBox="1"/>
          <p:nvPr/>
        </p:nvSpPr>
        <p:spPr>
          <a:xfrm>
            <a:off x="22659302" y="8971012"/>
            <a:ext cx="6758790" cy="1475624"/>
          </a:xfrm>
          <a:prstGeom prst="rect">
            <a:avLst/>
          </a:prstGeom>
          <a:noFill/>
        </p:spPr>
        <p:txBody>
          <a:bodyPr wrap="none" rtlCol="0">
            <a:spAutoFit/>
          </a:bodyPr>
          <a:lstStyle/>
          <a:p>
            <a:pPr algn="ctr"/>
            <a:r>
              <a:rPr lang="ja-JP" altLang="en-US" sz="8989" dirty="0">
                <a:solidFill>
                  <a:prstClr val="black"/>
                </a:solidFill>
                <a:latin typeface="HGP創英角ﾎﾟｯﾌﾟ体" panose="040B0A00000000000000" pitchFamily="50" charset="-128"/>
                <a:ea typeface="HGP創英角ﾎﾟｯﾌﾟ体" panose="040B0A00000000000000" pitchFamily="50" charset="-128"/>
              </a:rPr>
              <a:t>押し出し機構</a:t>
            </a:r>
          </a:p>
        </p:txBody>
      </p:sp>
      <p:sp>
        <p:nvSpPr>
          <p:cNvPr id="26" name="テキスト ボックス 25"/>
          <p:cNvSpPr txBox="1"/>
          <p:nvPr/>
        </p:nvSpPr>
        <p:spPr>
          <a:xfrm>
            <a:off x="365368" y="3191920"/>
            <a:ext cx="9016417" cy="1936755"/>
          </a:xfrm>
          <a:prstGeom prst="rect">
            <a:avLst/>
          </a:prstGeom>
          <a:noFill/>
        </p:spPr>
        <p:txBody>
          <a:bodyPr wrap="none" rtlCol="0">
            <a:spAutoFit/>
          </a:bodyPr>
          <a:lstStyle/>
          <a:p>
            <a:r>
              <a:rPr lang="ja-JP" altLang="en-US" sz="11986" dirty="0">
                <a:solidFill>
                  <a:prstClr val="black"/>
                </a:solidFill>
                <a:latin typeface="HGP創英角ﾎﾟｯﾌﾟ体" panose="040B0A00000000000000" pitchFamily="50" charset="-128"/>
                <a:ea typeface="HGP創英角ﾎﾟｯﾌﾟ体" panose="040B0A00000000000000" pitchFamily="50" charset="-128"/>
              </a:rPr>
              <a:t>ＭＩＲＳ１７０３</a:t>
            </a:r>
          </a:p>
        </p:txBody>
      </p:sp>
      <p:cxnSp>
        <p:nvCxnSpPr>
          <p:cNvPr id="33" name="直線コネクタ 32"/>
          <p:cNvCxnSpPr/>
          <p:nvPr/>
        </p:nvCxnSpPr>
        <p:spPr>
          <a:xfrm flipH="1" flipV="1">
            <a:off x="573130" y="34463207"/>
            <a:ext cx="2812468" cy="43420"/>
          </a:xfrm>
          <a:prstGeom prst="line">
            <a:avLst/>
          </a:prstGeom>
          <a:ln w="190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573130" y="17419220"/>
            <a:ext cx="2804477" cy="0"/>
          </a:xfrm>
          <a:prstGeom prst="line">
            <a:avLst/>
          </a:prstGeom>
          <a:ln w="190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1360990" y="17376822"/>
            <a:ext cx="187022" cy="17252017"/>
          </a:xfrm>
          <a:prstGeom prst="straightConnector1">
            <a:avLst/>
          </a:prstGeom>
          <a:ln w="2540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1975369" y="25263902"/>
            <a:ext cx="5199266" cy="1567849"/>
          </a:xfrm>
          <a:prstGeom prst="rect">
            <a:avLst/>
          </a:prstGeom>
          <a:noFill/>
        </p:spPr>
        <p:txBody>
          <a:bodyPr wrap="none" rtlCol="0">
            <a:spAutoFit/>
          </a:bodyPr>
          <a:lstStyle/>
          <a:p>
            <a:r>
              <a:rPr lang="ja-JP" altLang="en-US" sz="9588" dirty="0">
                <a:solidFill>
                  <a:srgbClr val="FF0000"/>
                </a:solidFill>
                <a:latin typeface="HGP創英角ﾎﾟｯﾌﾟ体" panose="040B0A00000000000000" pitchFamily="50" charset="-128"/>
                <a:ea typeface="HGP創英角ﾎﾟｯﾌﾟ体" panose="040B0A00000000000000" pitchFamily="50" charset="-128"/>
              </a:rPr>
              <a:t>約７０ｃｍ</a:t>
            </a:r>
          </a:p>
        </p:txBody>
      </p:sp>
      <p:sp>
        <p:nvSpPr>
          <p:cNvPr id="41" name="テキスト ボックス 40"/>
          <p:cNvSpPr txBox="1"/>
          <p:nvPr/>
        </p:nvSpPr>
        <p:spPr>
          <a:xfrm>
            <a:off x="19413153" y="20054833"/>
            <a:ext cx="12126407" cy="1475624"/>
          </a:xfrm>
          <a:prstGeom prst="rect">
            <a:avLst/>
          </a:prstGeom>
          <a:noFill/>
        </p:spPr>
        <p:txBody>
          <a:bodyPr wrap="square" rtlCol="0">
            <a:spAutoFit/>
          </a:bodyPr>
          <a:lstStyle/>
          <a:p>
            <a:pPr algn="ctr"/>
            <a:r>
              <a:rPr lang="ja-JP" altLang="en-US" sz="8989" dirty="0">
                <a:solidFill>
                  <a:prstClr val="black"/>
                </a:solidFill>
                <a:latin typeface="HGP創英角ﾎﾟｯﾌﾟ体" panose="040B0A00000000000000" pitchFamily="50" charset="-128"/>
                <a:ea typeface="HGP創英角ﾎﾟｯﾌﾟ体" panose="040B0A00000000000000" pitchFamily="50" charset="-128"/>
              </a:rPr>
              <a:t>ライントレース</a:t>
            </a:r>
            <a:endParaRPr lang="en-US" altLang="ja-JP" sz="8989" dirty="0">
              <a:solidFill>
                <a:prstClr val="black"/>
              </a:solidFill>
              <a:latin typeface="HGP創英角ﾎﾟｯﾌﾟ体" panose="040B0A00000000000000" pitchFamily="50" charset="-128"/>
              <a:ea typeface="HGP創英角ﾎﾟｯﾌﾟ体" panose="040B0A00000000000000" pitchFamily="50" charset="-128"/>
            </a:endParaRPr>
          </a:p>
        </p:txBody>
      </p:sp>
      <p:sp>
        <p:nvSpPr>
          <p:cNvPr id="46" name="テキスト ボックス 45"/>
          <p:cNvSpPr txBox="1"/>
          <p:nvPr/>
        </p:nvSpPr>
        <p:spPr>
          <a:xfrm>
            <a:off x="680473" y="35829690"/>
            <a:ext cx="25358224" cy="6547755"/>
          </a:xfrm>
          <a:prstGeom prst="rect">
            <a:avLst/>
          </a:prstGeom>
          <a:noFill/>
        </p:spPr>
        <p:txBody>
          <a:bodyPr wrap="none" rtlCol="0">
            <a:spAutoFit/>
          </a:bodyPr>
          <a:lstStyle/>
          <a:p>
            <a:r>
              <a:rPr lang="ja-JP" altLang="en-US" sz="13983" dirty="0" smtClean="0">
                <a:latin typeface="HGP明朝B" panose="02020800000000000000" pitchFamily="18" charset="-128"/>
                <a:ea typeface="HGP明朝B" panose="02020800000000000000" pitchFamily="18" charset="-128"/>
              </a:rPr>
              <a:t>「人</a:t>
            </a:r>
            <a:r>
              <a:rPr lang="ja-JP" altLang="en-US" sz="13983" dirty="0">
                <a:latin typeface="HGP明朝B" panose="02020800000000000000" pitchFamily="18" charset="-128"/>
                <a:ea typeface="HGP明朝B" panose="02020800000000000000" pitchFamily="18" charset="-128"/>
              </a:rPr>
              <a:t>にしか出来ない</a:t>
            </a:r>
            <a:endParaRPr lang="en-US" altLang="ja-JP" sz="13983" dirty="0">
              <a:latin typeface="HGP明朝B" panose="02020800000000000000" pitchFamily="18" charset="-128"/>
              <a:ea typeface="HGP明朝B" panose="02020800000000000000" pitchFamily="18" charset="-128"/>
            </a:endParaRPr>
          </a:p>
          <a:p>
            <a:r>
              <a:rPr lang="ja-JP" altLang="en-US" sz="13983" dirty="0">
                <a:latin typeface="HGP明朝B" panose="02020800000000000000" pitchFamily="18" charset="-128"/>
                <a:ea typeface="HGP明朝B" panose="02020800000000000000" pitchFamily="18" charset="-128"/>
              </a:rPr>
              <a:t> </a:t>
            </a:r>
            <a:r>
              <a:rPr lang="ja-JP" altLang="en-US" sz="13983" dirty="0" smtClean="0">
                <a:latin typeface="HGP明朝B" panose="02020800000000000000" pitchFamily="18" charset="-128"/>
                <a:ea typeface="HGP明朝B" panose="02020800000000000000" pitchFamily="18" charset="-128"/>
              </a:rPr>
              <a:t> </a:t>
            </a:r>
            <a:r>
              <a:rPr lang="ja-JP" altLang="en-US" sz="13983" dirty="0" smtClean="0">
                <a:latin typeface="HGP明朝B" panose="02020800000000000000" pitchFamily="18" charset="-128"/>
                <a:ea typeface="HGP明朝B" panose="02020800000000000000" pitchFamily="18" charset="-128"/>
              </a:rPr>
              <a:t>おもてなし</a:t>
            </a:r>
            <a:r>
              <a:rPr lang="ja-JP" altLang="en-US" sz="13983" dirty="0">
                <a:latin typeface="HGP明朝B" panose="02020800000000000000" pitchFamily="18" charset="-128"/>
                <a:ea typeface="HGP明朝B" panose="02020800000000000000" pitchFamily="18" charset="-128"/>
              </a:rPr>
              <a:t>の心を込めた</a:t>
            </a:r>
            <a:endParaRPr lang="en-US" altLang="ja-JP" sz="13983" dirty="0">
              <a:latin typeface="HGP明朝B" panose="02020800000000000000" pitchFamily="18" charset="-128"/>
              <a:ea typeface="HGP明朝B" panose="02020800000000000000" pitchFamily="18" charset="-128"/>
            </a:endParaRPr>
          </a:p>
          <a:p>
            <a:r>
              <a:rPr lang="ja-JP" altLang="en-US" sz="13983" dirty="0" smtClean="0">
                <a:latin typeface="HGP明朝B" panose="02020800000000000000" pitchFamily="18" charset="-128"/>
                <a:ea typeface="HGP明朝B" panose="02020800000000000000" pitchFamily="18" charset="-128"/>
              </a:rPr>
              <a:t>  サービス</a:t>
            </a:r>
            <a:r>
              <a:rPr lang="ja-JP" altLang="en-US" sz="13983" dirty="0">
                <a:latin typeface="HGP明朝B" panose="02020800000000000000" pitchFamily="18" charset="-128"/>
                <a:ea typeface="HGP明朝B" panose="02020800000000000000" pitchFamily="18" charset="-128"/>
              </a:rPr>
              <a:t>に専念しようじゃない</a:t>
            </a:r>
            <a:r>
              <a:rPr lang="ja-JP" altLang="en-US" sz="13983" dirty="0" smtClean="0">
                <a:latin typeface="HGP明朝B" panose="02020800000000000000" pitchFamily="18" charset="-128"/>
                <a:ea typeface="HGP明朝B" panose="02020800000000000000" pitchFamily="18" charset="-128"/>
              </a:rPr>
              <a:t>か」</a:t>
            </a:r>
            <a:endParaRPr lang="ja-JP" altLang="en-US" sz="13983" dirty="0">
              <a:latin typeface="HGP明朝B" panose="02020800000000000000" pitchFamily="18" charset="-128"/>
              <a:ea typeface="HGP明朝B" panose="02020800000000000000" pitchFamily="18" charset="-128"/>
            </a:endParaRPr>
          </a:p>
        </p:txBody>
      </p:sp>
      <p:sp>
        <p:nvSpPr>
          <p:cNvPr id="47" name="雲形吹き出し 46"/>
          <p:cNvSpPr/>
          <p:nvPr/>
        </p:nvSpPr>
        <p:spPr>
          <a:xfrm>
            <a:off x="491484" y="5515542"/>
            <a:ext cx="13773882" cy="10249923"/>
          </a:xfrm>
          <a:prstGeom prst="cloudCallout">
            <a:avLst>
              <a:gd name="adj1" fmla="val 23149"/>
              <a:gd name="adj2" fmla="val 56798"/>
            </a:avLst>
          </a:prstGeom>
          <a:solidFill>
            <a:schemeClr val="accent1">
              <a:lumMod val="20000"/>
              <a:lumOff val="80000"/>
            </a:schemeClr>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897">
              <a:solidFill>
                <a:prstClr val="white"/>
              </a:solidFill>
            </a:endParaRPr>
          </a:p>
        </p:txBody>
      </p:sp>
      <p:sp>
        <p:nvSpPr>
          <p:cNvPr id="48" name="テキスト ボックス 47"/>
          <p:cNvSpPr txBox="1"/>
          <p:nvPr/>
        </p:nvSpPr>
        <p:spPr>
          <a:xfrm>
            <a:off x="1638758" y="7189241"/>
            <a:ext cx="10912853" cy="8392607"/>
          </a:xfrm>
          <a:prstGeom prst="rect">
            <a:avLst/>
          </a:prstGeom>
          <a:noFill/>
        </p:spPr>
        <p:txBody>
          <a:bodyPr wrap="square" rtlCol="0">
            <a:spAutoFit/>
          </a:bodyPr>
          <a:lstStyle/>
          <a:p>
            <a:pPr algn="ctr"/>
            <a:r>
              <a:rPr lang="ja-JP" altLang="en-US" sz="5993" dirty="0">
                <a:solidFill>
                  <a:prstClr val="black"/>
                </a:solidFill>
                <a:latin typeface="HGP創英角ﾎﾟｯﾌﾟ体" panose="040B0A00000000000000" pitchFamily="50" charset="-128"/>
                <a:ea typeface="HGP創英角ﾎﾟｯﾌﾟ体" panose="040B0A00000000000000" pitchFamily="50" charset="-128"/>
              </a:rPr>
              <a:t>バイト先での人手不足の実体験を元に考案。</a:t>
            </a:r>
            <a:endParaRPr lang="en-US" altLang="ja-JP" sz="5993" dirty="0">
              <a:solidFill>
                <a:prstClr val="black"/>
              </a:solidFill>
              <a:latin typeface="HGP創英角ﾎﾟｯﾌﾟ体" panose="040B0A00000000000000" pitchFamily="50" charset="-128"/>
              <a:ea typeface="HGP創英角ﾎﾟｯﾌﾟ体" panose="040B0A00000000000000" pitchFamily="50" charset="-128"/>
            </a:endParaRPr>
          </a:p>
          <a:p>
            <a:pPr algn="ctr"/>
            <a:r>
              <a:rPr lang="ja-JP" altLang="en-US" sz="5993" dirty="0">
                <a:solidFill>
                  <a:prstClr val="black"/>
                </a:solidFill>
                <a:latin typeface="HGP創英角ﾎﾟｯﾌﾟ体" panose="040B0A00000000000000" pitchFamily="50" charset="-128"/>
                <a:ea typeface="HGP創英角ﾎﾟｯﾌﾟ体" panose="040B0A00000000000000" pitchFamily="50" charset="-128"/>
              </a:rPr>
              <a:t>人と共に働く</a:t>
            </a:r>
            <a:r>
              <a:rPr lang="ja-JP" altLang="en-US" sz="5993" i="1" dirty="0" smtClean="0">
                <a:solidFill>
                  <a:srgbClr val="FF0000"/>
                </a:solidFill>
                <a:latin typeface="HGP創英角ﾎﾟｯﾌﾟ体" panose="040B0A00000000000000" pitchFamily="50" charset="-128"/>
                <a:ea typeface="HGP創英角ﾎﾟｯﾌﾟ体" panose="040B0A00000000000000" pitchFamily="50" charset="-128"/>
              </a:rPr>
              <a:t>共働 </a:t>
            </a:r>
            <a:r>
              <a:rPr lang="ja-JP" altLang="en-US" sz="5993" dirty="0" smtClean="0">
                <a:solidFill>
                  <a:prstClr val="black"/>
                </a:solidFill>
                <a:latin typeface="HGP創英角ﾎﾟｯﾌﾟ体" panose="040B0A00000000000000" pitchFamily="50" charset="-128"/>
                <a:ea typeface="HGP創英角ﾎﾟｯﾌﾟ体" panose="040B0A00000000000000" pitchFamily="50" charset="-128"/>
              </a:rPr>
              <a:t>店員</a:t>
            </a:r>
            <a:r>
              <a:rPr lang="ja-JP" altLang="en-US" sz="5993" dirty="0">
                <a:solidFill>
                  <a:prstClr val="black"/>
                </a:solidFill>
                <a:latin typeface="HGP創英角ﾎﾟｯﾌﾟ体" panose="040B0A00000000000000" pitchFamily="50" charset="-128"/>
                <a:ea typeface="HGP創英角ﾎﾟｯﾌﾟ体" panose="040B0A00000000000000" pitchFamily="50" charset="-128"/>
              </a:rPr>
              <a:t>ロボットを製作中。</a:t>
            </a:r>
            <a:endParaRPr lang="en-US" altLang="ja-JP" sz="5993" dirty="0">
              <a:solidFill>
                <a:prstClr val="black"/>
              </a:solidFill>
              <a:latin typeface="HGP創英角ﾎﾟｯﾌﾟ体" panose="040B0A00000000000000" pitchFamily="50" charset="-128"/>
              <a:ea typeface="HGP創英角ﾎﾟｯﾌﾟ体" panose="040B0A00000000000000" pitchFamily="50" charset="-128"/>
            </a:endParaRPr>
          </a:p>
          <a:p>
            <a:pPr algn="ctr"/>
            <a:r>
              <a:rPr lang="ja-JP" altLang="en-US" sz="5993" dirty="0">
                <a:solidFill>
                  <a:prstClr val="black"/>
                </a:solidFill>
                <a:latin typeface="HGP創英角ﾎﾟｯﾌﾟ体" panose="040B0A00000000000000" pitchFamily="50" charset="-128"/>
                <a:ea typeface="HGP創英角ﾎﾟｯﾌﾟ体" panose="040B0A00000000000000" pitchFamily="50" charset="-128"/>
              </a:rPr>
              <a:t>人と同じように全ての業務を</a:t>
            </a:r>
            <a:endParaRPr lang="en-US" altLang="ja-JP" sz="5993" dirty="0">
              <a:solidFill>
                <a:prstClr val="black"/>
              </a:solidFill>
              <a:latin typeface="HGP創英角ﾎﾟｯﾌﾟ体" panose="040B0A00000000000000" pitchFamily="50" charset="-128"/>
              <a:ea typeface="HGP創英角ﾎﾟｯﾌﾟ体" panose="040B0A00000000000000" pitchFamily="50" charset="-128"/>
            </a:endParaRPr>
          </a:p>
          <a:p>
            <a:pPr algn="ctr"/>
            <a:r>
              <a:rPr lang="ja-JP" altLang="en-US" sz="5993" dirty="0">
                <a:solidFill>
                  <a:prstClr val="black"/>
                </a:solidFill>
                <a:latin typeface="HGP創英角ﾎﾟｯﾌﾟ体" panose="040B0A00000000000000" pitchFamily="50" charset="-128"/>
                <a:ea typeface="HGP創英角ﾎﾟｯﾌﾟ体" panose="040B0A00000000000000" pitchFamily="50" charset="-128"/>
              </a:rPr>
              <a:t>こなすロボットの製作は困難であるので今回は配膳機能の実装をします。</a:t>
            </a:r>
            <a:endParaRPr lang="en-US" altLang="ja-JP" sz="5993" dirty="0">
              <a:solidFill>
                <a:prstClr val="black"/>
              </a:solidFill>
              <a:latin typeface="HGP創英角ﾎﾟｯﾌﾟ体" panose="040B0A00000000000000" pitchFamily="50" charset="-128"/>
              <a:ea typeface="HGP創英角ﾎﾟｯﾌﾟ体" panose="040B0A00000000000000" pitchFamily="50" charset="-128"/>
            </a:endParaRPr>
          </a:p>
          <a:p>
            <a:pPr algn="ctr"/>
            <a:endParaRPr lang="en-US" altLang="ja-JP" sz="5993" dirty="0">
              <a:solidFill>
                <a:prstClr val="black"/>
              </a:solidFill>
              <a:latin typeface="HGP創英角ﾎﾟｯﾌﾟ体" panose="040B0A00000000000000" pitchFamily="50" charset="-128"/>
              <a:ea typeface="HGP創英角ﾎﾟｯﾌﾟ体" panose="040B0A00000000000000" pitchFamily="50" charset="-128"/>
            </a:endParaRPr>
          </a:p>
        </p:txBody>
      </p:sp>
      <p:pic>
        <p:nvPicPr>
          <p:cNvPr id="12" name="図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472074" y="26972841"/>
            <a:ext cx="12601543" cy="11379697"/>
          </a:xfrm>
          <a:prstGeom prst="rect">
            <a:avLst/>
          </a:prstGeom>
        </p:spPr>
      </p:pic>
      <p:sp>
        <p:nvSpPr>
          <p:cNvPr id="34" name="テキスト ボックス 33"/>
          <p:cNvSpPr txBox="1"/>
          <p:nvPr/>
        </p:nvSpPr>
        <p:spPr>
          <a:xfrm>
            <a:off x="20957332" y="11072316"/>
            <a:ext cx="9038052" cy="3781292"/>
          </a:xfrm>
          <a:prstGeom prst="rect">
            <a:avLst/>
          </a:prstGeom>
          <a:noFill/>
        </p:spPr>
        <p:txBody>
          <a:bodyPr wrap="none" rtlCol="0">
            <a:spAutoFit/>
          </a:bodyPr>
          <a:lstStyle/>
          <a:p>
            <a:pPr algn="ctr"/>
            <a:r>
              <a:rPr lang="ja-JP" altLang="en-US" sz="5993" dirty="0">
                <a:latin typeface="HGP創英角ﾎﾟｯﾌﾟ体" panose="040B0A00000000000000" pitchFamily="50" charset="-128"/>
                <a:ea typeface="HGP創英角ﾎﾟｯﾌﾟ体" panose="040B0A00000000000000" pitchFamily="50" charset="-128"/>
              </a:rPr>
              <a:t>天板に押し出し機構を</a:t>
            </a:r>
            <a:endParaRPr lang="en-US" altLang="ja-JP" sz="5993" dirty="0">
              <a:latin typeface="HGP創英角ﾎﾟｯﾌﾟ体" panose="040B0A00000000000000" pitchFamily="50" charset="-128"/>
              <a:ea typeface="HGP創英角ﾎﾟｯﾌﾟ体" panose="040B0A00000000000000" pitchFamily="50" charset="-128"/>
            </a:endParaRPr>
          </a:p>
          <a:p>
            <a:pPr algn="ctr"/>
            <a:r>
              <a:rPr lang="ja-JP" altLang="en-US" sz="5993" dirty="0">
                <a:latin typeface="HGP創英角ﾎﾟｯﾌﾟ体" panose="040B0A00000000000000" pitchFamily="50" charset="-128"/>
                <a:ea typeface="HGP創英角ﾎﾟｯﾌﾟ体" panose="040B0A00000000000000" pitchFamily="50" charset="-128"/>
              </a:rPr>
              <a:t>実装することにより商品を</a:t>
            </a:r>
            <a:endParaRPr lang="en-US" altLang="ja-JP" sz="5993" dirty="0">
              <a:latin typeface="HGP創英角ﾎﾟｯﾌﾟ体" panose="040B0A00000000000000" pitchFamily="50" charset="-128"/>
              <a:ea typeface="HGP創英角ﾎﾟｯﾌﾟ体" panose="040B0A00000000000000" pitchFamily="50" charset="-128"/>
            </a:endParaRPr>
          </a:p>
          <a:p>
            <a:pPr algn="ctr"/>
            <a:r>
              <a:rPr lang="ja-JP" altLang="en-US" sz="5993" i="1" dirty="0">
                <a:solidFill>
                  <a:srgbClr val="FF0000"/>
                </a:solidFill>
                <a:latin typeface="HGP創英角ﾎﾟｯﾌﾟ体" panose="040B0A00000000000000" pitchFamily="50" charset="-128"/>
                <a:ea typeface="HGP創英角ﾎﾟｯﾌﾟ体" panose="040B0A00000000000000" pitchFamily="50" charset="-128"/>
              </a:rPr>
              <a:t>テーブルの上</a:t>
            </a:r>
            <a:r>
              <a:rPr lang="ja-JP" altLang="en-US" sz="5993" i="1" dirty="0" smtClean="0">
                <a:solidFill>
                  <a:srgbClr val="FF0000"/>
                </a:solidFill>
                <a:latin typeface="HGP創英角ﾎﾟｯﾌﾟ体" panose="040B0A00000000000000" pitchFamily="50" charset="-128"/>
                <a:ea typeface="HGP創英角ﾎﾟｯﾌﾟ体" panose="040B0A00000000000000" pitchFamily="50" charset="-128"/>
              </a:rPr>
              <a:t>まで </a:t>
            </a:r>
            <a:r>
              <a:rPr lang="ja-JP" altLang="en-US" sz="5993" dirty="0" smtClean="0">
                <a:latin typeface="HGP創英角ﾎﾟｯﾌﾟ体" panose="040B0A00000000000000" pitchFamily="50" charset="-128"/>
                <a:ea typeface="HGP創英角ﾎﾟｯﾌﾟ体" panose="040B0A00000000000000" pitchFamily="50" charset="-128"/>
              </a:rPr>
              <a:t>配膳</a:t>
            </a:r>
            <a:r>
              <a:rPr lang="ja-JP" altLang="en-US" sz="5993" dirty="0">
                <a:latin typeface="HGP創英角ﾎﾟｯﾌﾟ体" panose="040B0A00000000000000" pitchFamily="50" charset="-128"/>
                <a:ea typeface="HGP創英角ﾎﾟｯﾌﾟ体" panose="040B0A00000000000000" pitchFamily="50" charset="-128"/>
              </a:rPr>
              <a:t>する</a:t>
            </a:r>
            <a:endParaRPr lang="en-US" altLang="ja-JP" sz="5993" dirty="0">
              <a:latin typeface="HGP創英角ﾎﾟｯﾌﾟ体" panose="040B0A00000000000000" pitchFamily="50" charset="-128"/>
              <a:ea typeface="HGP創英角ﾎﾟｯﾌﾟ体" panose="040B0A00000000000000" pitchFamily="50" charset="-128"/>
            </a:endParaRPr>
          </a:p>
          <a:p>
            <a:pPr algn="ctr"/>
            <a:r>
              <a:rPr lang="ja-JP" altLang="en-US" sz="5993" dirty="0">
                <a:latin typeface="HGP創英角ﾎﾟｯﾌﾟ体" panose="040B0A00000000000000" pitchFamily="50" charset="-128"/>
                <a:ea typeface="HGP創英角ﾎﾟｯﾌﾟ体" panose="040B0A00000000000000" pitchFamily="50" charset="-128"/>
              </a:rPr>
              <a:t>ことが可能に！！</a:t>
            </a:r>
          </a:p>
        </p:txBody>
      </p:sp>
      <p:pic>
        <p:nvPicPr>
          <p:cNvPr id="50" name="図 49"/>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0506813" y="19540234"/>
            <a:ext cx="1494386" cy="2269953"/>
          </a:xfrm>
          <a:prstGeom prst="rect">
            <a:avLst/>
          </a:prstGeom>
        </p:spPr>
      </p:pic>
      <p:sp>
        <p:nvSpPr>
          <p:cNvPr id="44" name="テキスト ボックス 43"/>
          <p:cNvSpPr txBox="1"/>
          <p:nvPr/>
        </p:nvSpPr>
        <p:spPr>
          <a:xfrm>
            <a:off x="19347223" y="22312803"/>
            <a:ext cx="10622375" cy="5625814"/>
          </a:xfrm>
          <a:prstGeom prst="rect">
            <a:avLst/>
          </a:prstGeom>
          <a:noFill/>
        </p:spPr>
        <p:txBody>
          <a:bodyPr wrap="none" rtlCol="0">
            <a:spAutoFit/>
          </a:bodyPr>
          <a:lstStyle/>
          <a:p>
            <a:pPr algn="ctr"/>
            <a:r>
              <a:rPr lang="ja-JP" altLang="en-US" sz="5993" dirty="0">
                <a:latin typeface="HGP創英角ﾎﾟｯﾌﾟ体" panose="040B0A00000000000000" pitchFamily="50" charset="-128"/>
                <a:ea typeface="HGP創英角ﾎﾟｯﾌﾟ体" panose="040B0A00000000000000" pitchFamily="50" charset="-128"/>
              </a:rPr>
              <a:t>ラインを辿り、確実に配膳！</a:t>
            </a:r>
            <a:endParaRPr lang="en-US" altLang="ja-JP" sz="5993" dirty="0">
              <a:latin typeface="HGP創英角ﾎﾟｯﾌﾟ体" panose="040B0A00000000000000" pitchFamily="50" charset="-128"/>
              <a:ea typeface="HGP創英角ﾎﾟｯﾌﾟ体" panose="040B0A00000000000000" pitchFamily="50" charset="-128"/>
            </a:endParaRPr>
          </a:p>
          <a:p>
            <a:pPr algn="ctr"/>
            <a:r>
              <a:rPr lang="ja-JP" altLang="en-US" sz="5993" dirty="0">
                <a:latin typeface="HGP創英角ﾎﾟｯﾌﾟ体" panose="040B0A00000000000000" pitchFamily="50" charset="-128"/>
                <a:ea typeface="HGP創英角ﾎﾟｯﾌﾟ体" panose="040B0A00000000000000" pitchFamily="50" charset="-128"/>
              </a:rPr>
              <a:t>この行程を全て</a:t>
            </a:r>
            <a:r>
              <a:rPr lang="ja-JP" altLang="en-US" sz="5993" i="1" dirty="0" smtClean="0">
                <a:solidFill>
                  <a:srgbClr val="FF0000"/>
                </a:solidFill>
                <a:latin typeface="HGP創英角ﾎﾟｯﾌﾟ体" panose="040B0A00000000000000" pitchFamily="50" charset="-128"/>
                <a:ea typeface="HGP創英角ﾎﾟｯﾌﾟ体" panose="040B0A00000000000000" pitchFamily="50" charset="-128"/>
              </a:rPr>
              <a:t>自動 </a:t>
            </a:r>
            <a:r>
              <a:rPr lang="ja-JP" altLang="en-US" sz="5993" dirty="0" smtClean="0">
                <a:latin typeface="HGP創英角ﾎﾟｯﾌﾟ体" panose="040B0A00000000000000" pitchFamily="50" charset="-128"/>
                <a:ea typeface="HGP創英角ﾎﾟｯﾌﾟ体" panose="040B0A00000000000000" pitchFamily="50" charset="-128"/>
              </a:rPr>
              <a:t>で</a:t>
            </a:r>
            <a:r>
              <a:rPr lang="ja-JP" altLang="en-US" sz="5993" dirty="0">
                <a:latin typeface="HGP創英角ﾎﾟｯﾌﾟ体" panose="040B0A00000000000000" pitchFamily="50" charset="-128"/>
                <a:ea typeface="HGP創英角ﾎﾟｯﾌﾟ体" panose="040B0A00000000000000" pitchFamily="50" charset="-128"/>
              </a:rPr>
              <a:t>こなす！</a:t>
            </a:r>
            <a:endParaRPr lang="en-US" altLang="ja-JP" sz="5993" dirty="0">
              <a:latin typeface="HGP創英角ﾎﾟｯﾌﾟ体" panose="040B0A00000000000000" pitchFamily="50" charset="-128"/>
              <a:ea typeface="HGP創英角ﾎﾟｯﾌﾟ体" panose="040B0A00000000000000" pitchFamily="50" charset="-128"/>
            </a:endParaRPr>
          </a:p>
          <a:p>
            <a:pPr algn="ctr"/>
            <a:r>
              <a:rPr lang="ja-JP" altLang="en-US" sz="5993" dirty="0">
                <a:latin typeface="HGP創英角ﾎﾟｯﾌﾟ体" panose="040B0A00000000000000" pitchFamily="50" charset="-128"/>
                <a:ea typeface="HGP創英角ﾎﾟｯﾌﾟ体" panose="040B0A00000000000000" pitchFamily="50" charset="-128"/>
              </a:rPr>
              <a:t>商品を天板に乗せると人と</a:t>
            </a:r>
            <a:endParaRPr lang="en-US" altLang="ja-JP" sz="5993" dirty="0">
              <a:latin typeface="HGP創英角ﾎﾟｯﾌﾟ体" panose="040B0A00000000000000" pitchFamily="50" charset="-128"/>
              <a:ea typeface="HGP創英角ﾎﾟｯﾌﾟ体" panose="040B0A00000000000000" pitchFamily="50" charset="-128"/>
            </a:endParaRPr>
          </a:p>
          <a:p>
            <a:pPr algn="ctr"/>
            <a:r>
              <a:rPr lang="ja-JP" altLang="en-US" sz="5993" dirty="0">
                <a:latin typeface="HGP創英角ﾎﾟｯﾌﾟ体" panose="040B0A00000000000000" pitchFamily="50" charset="-128"/>
                <a:ea typeface="HGP創英角ﾎﾟｯﾌﾟ体" panose="040B0A00000000000000" pitchFamily="50" charset="-128"/>
              </a:rPr>
              <a:t>同じように配膳して帰ってきます</a:t>
            </a:r>
            <a:endParaRPr lang="en-US" altLang="ja-JP" sz="5993" dirty="0">
              <a:latin typeface="HGP創英角ﾎﾟｯﾌﾟ体" panose="040B0A00000000000000" pitchFamily="50" charset="-128"/>
              <a:ea typeface="HGP創英角ﾎﾟｯﾌﾟ体" panose="040B0A00000000000000" pitchFamily="50" charset="-128"/>
            </a:endParaRPr>
          </a:p>
          <a:p>
            <a:endParaRPr lang="en-US" altLang="ja-JP" sz="5993" dirty="0">
              <a:latin typeface="HGP創英角ﾎﾟｯﾌﾟ体" panose="040B0A00000000000000" pitchFamily="50" charset="-128"/>
              <a:ea typeface="HGP創英角ﾎﾟｯﾌﾟ体" panose="040B0A00000000000000" pitchFamily="50" charset="-128"/>
            </a:endParaRPr>
          </a:p>
          <a:p>
            <a:endParaRPr lang="ja-JP" altLang="en-US" sz="5993" dirty="0">
              <a:latin typeface="HGP創英角ﾎﾟｯﾌﾟ体" panose="040B0A00000000000000" pitchFamily="50" charset="-128"/>
              <a:ea typeface="HGP創英角ﾎﾟｯﾌﾟ体" panose="040B0A00000000000000" pitchFamily="50" charset="-128"/>
            </a:endParaRPr>
          </a:p>
        </p:txBody>
      </p:sp>
      <p:sp>
        <p:nvSpPr>
          <p:cNvPr id="45" name="スマイル 44"/>
          <p:cNvSpPr/>
          <p:nvPr/>
        </p:nvSpPr>
        <p:spPr>
          <a:xfrm>
            <a:off x="14901281" y="6430656"/>
            <a:ext cx="700355" cy="422803"/>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35" tIns="45667" rIns="91335" bIns="45667" numCol="1" spcCol="0" rtlCol="0" fromWordArt="0" anchor="ctr" anchorCtr="0" forceAA="0" compatLnSpc="1">
            <a:prstTxWarp prst="textNoShape">
              <a:avLst/>
            </a:prstTxWarp>
            <a:noAutofit/>
          </a:bodyPr>
          <a:lstStyle/>
          <a:p>
            <a:pPr algn="ctr"/>
            <a:endParaRPr lang="ja-JP" altLang="en-US" sz="6897"/>
          </a:p>
        </p:txBody>
      </p:sp>
      <p:sp>
        <p:nvSpPr>
          <p:cNvPr id="52" name="テキスト ボックス 51"/>
          <p:cNvSpPr txBox="1"/>
          <p:nvPr/>
        </p:nvSpPr>
        <p:spPr>
          <a:xfrm>
            <a:off x="15677041" y="6274810"/>
            <a:ext cx="3002483" cy="768553"/>
          </a:xfrm>
          <a:prstGeom prst="rect">
            <a:avLst/>
          </a:prstGeom>
          <a:noFill/>
        </p:spPr>
        <p:txBody>
          <a:bodyPr wrap="none" rtlCol="0">
            <a:spAutoFit/>
          </a:bodyPr>
          <a:lstStyle/>
          <a:p>
            <a:r>
              <a:rPr lang="ja-JP" altLang="en-US" sz="4395" dirty="0"/>
              <a:t>野中太一朗</a:t>
            </a:r>
          </a:p>
        </p:txBody>
      </p:sp>
      <p:sp>
        <p:nvSpPr>
          <p:cNvPr id="53" name="スマイル 52"/>
          <p:cNvSpPr/>
          <p:nvPr/>
        </p:nvSpPr>
        <p:spPr>
          <a:xfrm>
            <a:off x="18587020" y="6422811"/>
            <a:ext cx="700355" cy="422803"/>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335" tIns="45667" rIns="91335" bIns="45667" numCol="1" spcCol="0" rtlCol="0" fromWordArt="0" anchor="ctr" anchorCtr="0" forceAA="0" compatLnSpc="1">
            <a:prstTxWarp prst="textNoShape">
              <a:avLst/>
            </a:prstTxWarp>
            <a:noAutofit/>
          </a:bodyPr>
          <a:lstStyle/>
          <a:p>
            <a:pPr algn="ctr"/>
            <a:endParaRPr lang="ja-JP" altLang="en-US" sz="6897"/>
          </a:p>
        </p:txBody>
      </p:sp>
      <p:sp>
        <p:nvSpPr>
          <p:cNvPr id="54" name="テキスト ボックス 53"/>
          <p:cNvSpPr txBox="1"/>
          <p:nvPr/>
        </p:nvSpPr>
        <p:spPr>
          <a:xfrm>
            <a:off x="19287375" y="6298298"/>
            <a:ext cx="2438877" cy="768553"/>
          </a:xfrm>
          <a:prstGeom prst="rect">
            <a:avLst/>
          </a:prstGeom>
          <a:noFill/>
        </p:spPr>
        <p:txBody>
          <a:bodyPr wrap="none" rtlCol="0">
            <a:spAutoFit/>
          </a:bodyPr>
          <a:lstStyle/>
          <a:p>
            <a:r>
              <a:rPr lang="ja-JP" altLang="en-US" sz="4395" dirty="0"/>
              <a:t>遠山暉大</a:t>
            </a:r>
          </a:p>
        </p:txBody>
      </p:sp>
      <p:sp>
        <p:nvSpPr>
          <p:cNvPr id="55" name="テキスト ボックス 54"/>
          <p:cNvSpPr txBox="1"/>
          <p:nvPr/>
        </p:nvSpPr>
        <p:spPr>
          <a:xfrm>
            <a:off x="21722604" y="6367651"/>
            <a:ext cx="5820514" cy="768553"/>
          </a:xfrm>
          <a:prstGeom prst="rect">
            <a:avLst/>
          </a:prstGeom>
          <a:noFill/>
        </p:spPr>
        <p:txBody>
          <a:bodyPr wrap="none" rtlCol="0">
            <a:spAutoFit/>
          </a:bodyPr>
          <a:lstStyle/>
          <a:p>
            <a:r>
              <a:rPr lang="ja-JP" altLang="en-US" sz="4395" dirty="0"/>
              <a:t>・上野山翔太・片岡駿介</a:t>
            </a:r>
          </a:p>
        </p:txBody>
      </p:sp>
      <p:sp>
        <p:nvSpPr>
          <p:cNvPr id="56" name="テキスト ボックス 55"/>
          <p:cNvSpPr txBox="1"/>
          <p:nvPr/>
        </p:nvSpPr>
        <p:spPr>
          <a:xfrm>
            <a:off x="15234645" y="7114422"/>
            <a:ext cx="12455695" cy="768553"/>
          </a:xfrm>
          <a:prstGeom prst="rect">
            <a:avLst/>
          </a:prstGeom>
          <a:noFill/>
        </p:spPr>
        <p:txBody>
          <a:bodyPr wrap="none" rtlCol="0">
            <a:spAutoFit/>
          </a:bodyPr>
          <a:lstStyle/>
          <a:p>
            <a:r>
              <a:rPr lang="ja-JP" altLang="en-US" sz="4395" dirty="0"/>
              <a:t>・ 金澤滉典        ・塩崎智也   ・峯慎平         ・若子純平</a:t>
            </a:r>
          </a:p>
        </p:txBody>
      </p:sp>
    </p:spTree>
    <p:extLst>
      <p:ext uri="{BB962C8B-B14F-4D97-AF65-F5344CB8AC3E}">
        <p14:creationId xmlns:p14="http://schemas.microsoft.com/office/powerpoint/2010/main" val="1863740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158</Words>
  <Application>Microsoft Office PowerPoint</Application>
  <PresentationFormat>ユーザー設定</PresentationFormat>
  <Paragraphs>24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HGP創英角ﾎﾟｯﾌﾟ体</vt:lpstr>
      <vt:lpstr>HGP明朝B</vt: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confuser</dc:creator>
  <cp:lastModifiedBy>confuser</cp:lastModifiedBy>
  <cp:revision>3</cp:revision>
  <cp:lastPrinted>2017-11-01T07:15:47Z</cp:lastPrinted>
  <dcterms:created xsi:type="dcterms:W3CDTF">2017-11-01T07:03:45Z</dcterms:created>
  <dcterms:modified xsi:type="dcterms:W3CDTF">2017-11-01T07:19:34Z</dcterms:modified>
</cp:coreProperties>
</file>