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906000" cy="6858000" type="A4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83" autoAdjust="0"/>
  </p:normalViewPr>
  <p:slideViewPr>
    <p:cSldViewPr snapToGrid="0">
      <p:cViewPr>
        <p:scale>
          <a:sx n="75" d="100"/>
          <a:sy n="75" d="100"/>
        </p:scale>
        <p:origin x="-2010" y="-169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86DCD-FCEA-41CE-95A5-806029117509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EC15-F02A-44DA-9AFD-771D536417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700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86DCD-FCEA-41CE-95A5-806029117509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EC15-F02A-44DA-9AFD-771D536417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9663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86DCD-FCEA-41CE-95A5-806029117509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EC15-F02A-44DA-9AFD-771D536417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908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86DCD-FCEA-41CE-95A5-806029117509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EC15-F02A-44DA-9AFD-771D536417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3491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86DCD-FCEA-41CE-95A5-806029117509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EC15-F02A-44DA-9AFD-771D536417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9494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86DCD-FCEA-41CE-95A5-806029117509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EC15-F02A-44DA-9AFD-771D536417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4892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86DCD-FCEA-41CE-95A5-806029117509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EC15-F02A-44DA-9AFD-771D536417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1598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86DCD-FCEA-41CE-95A5-806029117509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EC15-F02A-44DA-9AFD-771D536417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5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86DCD-FCEA-41CE-95A5-806029117509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EC15-F02A-44DA-9AFD-771D536417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166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86DCD-FCEA-41CE-95A5-806029117509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EC15-F02A-44DA-9AFD-771D536417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5639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86DCD-FCEA-41CE-95A5-806029117509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EC15-F02A-44DA-9AFD-771D536417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7924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86DCD-FCEA-41CE-95A5-806029117509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CEC15-F02A-44DA-9AFD-771D536417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38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2456"/>
            <a:ext cx="1781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MIRS1301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0" y="535980"/>
            <a:ext cx="990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1892300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04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2456"/>
            <a:ext cx="1781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MIRS1302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0" y="535980"/>
            <a:ext cx="990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1892300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63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2456"/>
            <a:ext cx="1781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MIRS1303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0" y="535980"/>
            <a:ext cx="990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1892300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63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2456"/>
            <a:ext cx="1781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MIRS1304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0" y="535980"/>
            <a:ext cx="990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1892300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63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</Words>
  <Application>Microsoft Office PowerPoint</Application>
  <PresentationFormat>A4 210 x 297 mm</PresentationFormat>
  <Paragraphs>4</Paragraphs>
  <Slides>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5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degawa</dc:creator>
  <cp:lastModifiedBy>ushimaru</cp:lastModifiedBy>
  <cp:revision>5</cp:revision>
  <cp:lastPrinted>2013-11-01T06:21:43Z</cp:lastPrinted>
  <dcterms:created xsi:type="dcterms:W3CDTF">2013-11-01T06:03:39Z</dcterms:created>
  <dcterms:modified xsi:type="dcterms:W3CDTF">2014-10-20T08:12:07Z</dcterms:modified>
</cp:coreProperties>
</file>