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1332" y="26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6C43-1E03-4D1E-A357-49FA80124CC5}" type="datetimeFigureOut">
              <a:rPr kumimoji="1" lang="ja-JP" altLang="en-US" smtClean="0"/>
              <a:t>2015/1/9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3117-D1B5-4278-B862-D3BC5AA0C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97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6C43-1E03-4D1E-A357-49FA80124CC5}" type="datetimeFigureOut">
              <a:rPr kumimoji="1" lang="ja-JP" altLang="en-US" smtClean="0"/>
              <a:t>2015/1/9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3117-D1B5-4278-B862-D3BC5AA0C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8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6C43-1E03-4D1E-A357-49FA80124CC5}" type="datetimeFigureOut">
              <a:rPr kumimoji="1" lang="ja-JP" altLang="en-US" smtClean="0"/>
              <a:t>2015/1/9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3117-D1B5-4278-B862-D3BC5AA0C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601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6C43-1E03-4D1E-A357-49FA80124CC5}" type="datetimeFigureOut">
              <a:rPr kumimoji="1" lang="ja-JP" altLang="en-US" smtClean="0"/>
              <a:t>2015/1/9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3117-D1B5-4278-B862-D3BC5AA0C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98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6C43-1E03-4D1E-A357-49FA80124CC5}" type="datetimeFigureOut">
              <a:rPr kumimoji="1" lang="ja-JP" altLang="en-US" smtClean="0"/>
              <a:t>2015/1/9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3117-D1B5-4278-B862-D3BC5AA0C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15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6C43-1E03-4D1E-A357-49FA80124CC5}" type="datetimeFigureOut">
              <a:rPr kumimoji="1" lang="ja-JP" altLang="en-US" smtClean="0"/>
              <a:t>2015/1/9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3117-D1B5-4278-B862-D3BC5AA0C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1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6C43-1E03-4D1E-A357-49FA80124CC5}" type="datetimeFigureOut">
              <a:rPr kumimoji="1" lang="ja-JP" altLang="en-US" smtClean="0"/>
              <a:t>2015/1/9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3117-D1B5-4278-B862-D3BC5AA0C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34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6C43-1E03-4D1E-A357-49FA80124CC5}" type="datetimeFigureOut">
              <a:rPr kumimoji="1" lang="ja-JP" altLang="en-US" smtClean="0"/>
              <a:t>2015/1/9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3117-D1B5-4278-B862-D3BC5AA0C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50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6C43-1E03-4D1E-A357-49FA80124CC5}" type="datetimeFigureOut">
              <a:rPr kumimoji="1" lang="ja-JP" altLang="en-US" smtClean="0"/>
              <a:t>2015/1/9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3117-D1B5-4278-B862-D3BC5AA0C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63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6C43-1E03-4D1E-A357-49FA80124CC5}" type="datetimeFigureOut">
              <a:rPr kumimoji="1" lang="ja-JP" altLang="en-US" smtClean="0"/>
              <a:t>2015/1/9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3117-D1B5-4278-B862-D3BC5AA0C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96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6C43-1E03-4D1E-A357-49FA80124CC5}" type="datetimeFigureOut">
              <a:rPr kumimoji="1" lang="ja-JP" altLang="en-US" smtClean="0"/>
              <a:t>2015/1/9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3117-D1B5-4278-B862-D3BC5AA0C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73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76C43-1E03-4D1E-A357-49FA80124CC5}" type="datetimeFigureOut">
              <a:rPr kumimoji="1" lang="ja-JP" altLang="en-US" smtClean="0"/>
              <a:t>2015/1/9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3117-D1B5-4278-B862-D3BC5AA0CC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677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9416" y="7020272"/>
            <a:ext cx="61926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/>
              <a:t>主催　</a:t>
            </a:r>
            <a:r>
              <a:rPr lang="ja-JP" altLang="en-US" sz="3200" b="1" dirty="0">
                <a:solidFill>
                  <a:srgbClr val="00B050"/>
                </a:solidFill>
              </a:rPr>
              <a:t>沼津</a:t>
            </a:r>
            <a:r>
              <a:rPr lang="ja-JP" altLang="en-US" sz="3200" b="1" dirty="0" smtClean="0">
                <a:solidFill>
                  <a:srgbClr val="00B050"/>
                </a:solidFill>
              </a:rPr>
              <a:t>高専 電子制御工学科</a:t>
            </a:r>
            <a:endParaRPr kumimoji="1" lang="en-US" altLang="ja-JP" sz="3200" b="1" dirty="0" smtClean="0">
              <a:solidFill>
                <a:srgbClr val="00B050"/>
              </a:solidFill>
            </a:endParaRPr>
          </a:p>
          <a:p>
            <a:r>
              <a:rPr kumimoji="1" lang="ja-JP" altLang="en-US" sz="3200" b="1" dirty="0" smtClean="0"/>
              <a:t>日付</a:t>
            </a:r>
            <a:r>
              <a:rPr kumimoji="1" lang="ja-JP" altLang="en-US" sz="3200" b="1" dirty="0" smtClean="0"/>
              <a:t>　</a:t>
            </a:r>
            <a:r>
              <a:rPr kumimoji="1" lang="ja-JP" altLang="en-US" sz="3200" dirty="0" smtClean="0"/>
              <a:t>平成</a:t>
            </a:r>
            <a:r>
              <a:rPr kumimoji="1" lang="en-US" altLang="ja-JP" sz="3200" b="1" dirty="0" smtClean="0">
                <a:solidFill>
                  <a:srgbClr val="FFFF00"/>
                </a:solidFill>
                <a:latin typeface="Wide Latin" panose="020A0A07050505020404" pitchFamily="18" charset="0"/>
              </a:rPr>
              <a:t>27</a:t>
            </a:r>
            <a:r>
              <a:rPr kumimoji="1" lang="ja-JP" altLang="en-US" sz="3200" dirty="0" smtClean="0"/>
              <a:t>年</a:t>
            </a:r>
            <a:r>
              <a:rPr kumimoji="1" lang="en-US" altLang="ja-JP" sz="3200" b="1" dirty="0" smtClean="0">
                <a:solidFill>
                  <a:srgbClr val="FFFF00"/>
                </a:solidFill>
                <a:latin typeface="Wide Latin" panose="020A0A07050505020404" pitchFamily="18" charset="0"/>
              </a:rPr>
              <a:t>1</a:t>
            </a:r>
            <a:r>
              <a:rPr kumimoji="1" lang="ja-JP" altLang="en-US" sz="3200" dirty="0" smtClean="0"/>
              <a:t>月</a:t>
            </a:r>
            <a:r>
              <a:rPr lang="en-US" altLang="ja-JP" sz="3200" b="1" dirty="0" smtClean="0">
                <a:solidFill>
                  <a:srgbClr val="FFFF00"/>
                </a:solidFill>
                <a:latin typeface="Wide Latin" panose="020A0A07050505020404" pitchFamily="18" charset="0"/>
              </a:rPr>
              <a:t>26</a:t>
            </a:r>
            <a:r>
              <a:rPr lang="ja-JP" altLang="en-US" sz="3200" dirty="0" smtClean="0"/>
              <a:t>日</a:t>
            </a:r>
            <a:r>
              <a:rPr lang="en-US" altLang="ja-JP" sz="3200" dirty="0" smtClean="0"/>
              <a:t>(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月</a:t>
            </a:r>
            <a:r>
              <a:rPr lang="en-US" altLang="ja-JP" sz="3200" dirty="0" smtClean="0"/>
              <a:t>)</a:t>
            </a:r>
            <a:endParaRPr kumimoji="1" lang="en-US" altLang="ja-JP" sz="3200" dirty="0" smtClean="0"/>
          </a:p>
          <a:p>
            <a:r>
              <a:rPr lang="ja-JP" altLang="en-US" sz="3200" b="1" dirty="0" smtClean="0"/>
              <a:t>時間　</a:t>
            </a:r>
            <a:r>
              <a:rPr lang="en-US" altLang="ja-JP" sz="3200" b="1" dirty="0" smtClean="0">
                <a:solidFill>
                  <a:srgbClr val="FFFF00"/>
                </a:solidFill>
                <a:latin typeface="Wide Latin" panose="020A0A07050505020404" pitchFamily="18" charset="0"/>
              </a:rPr>
              <a:t>14</a:t>
            </a:r>
            <a:r>
              <a:rPr lang="en-US" altLang="ja-JP" sz="3200" b="1" dirty="0" smtClean="0">
                <a:latin typeface="Wide Latin" panose="020A0A07050505020404" pitchFamily="18" charset="0"/>
              </a:rPr>
              <a:t>:</a:t>
            </a:r>
            <a:r>
              <a:rPr lang="en-US" altLang="ja-JP" sz="3200" b="1" dirty="0" smtClean="0">
                <a:solidFill>
                  <a:srgbClr val="FFFF00"/>
                </a:solidFill>
                <a:latin typeface="Wide Latin" panose="020A0A07050505020404" pitchFamily="18" charset="0"/>
              </a:rPr>
              <a:t>50</a:t>
            </a:r>
            <a:r>
              <a:rPr lang="ja-JP" altLang="en-US" sz="3200" b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</a:t>
            </a:r>
            <a:r>
              <a:rPr lang="en-US" altLang="ja-JP" sz="3200" b="1" dirty="0" smtClean="0">
                <a:solidFill>
                  <a:srgbClr val="FFFF00"/>
                </a:solidFill>
                <a:latin typeface="Wide Latin" panose="020A0A07050505020404" pitchFamily="18" charset="0"/>
              </a:rPr>
              <a:t>16</a:t>
            </a:r>
            <a:r>
              <a:rPr lang="en-US" altLang="ja-JP" sz="3200" b="1" dirty="0" smtClean="0">
                <a:latin typeface="Wide Latin" panose="020A0A07050505020404" pitchFamily="18" charset="0"/>
              </a:rPr>
              <a:t>:</a:t>
            </a:r>
            <a:r>
              <a:rPr lang="en-US" altLang="ja-JP" sz="3200" dirty="0">
                <a:solidFill>
                  <a:srgbClr val="FFFF00"/>
                </a:solidFill>
                <a:latin typeface="Wide Latin" panose="020A0A07050505020404" pitchFamily="18" charset="0"/>
              </a:rPr>
              <a:t>30</a:t>
            </a:r>
            <a:endParaRPr lang="en-US" altLang="ja-JP" sz="3200" dirty="0" smtClean="0">
              <a:solidFill>
                <a:srgbClr val="FFFF00"/>
              </a:solidFill>
              <a:latin typeface="Wide Latin" panose="020A0A07050505020404" pitchFamily="18" charset="0"/>
            </a:endParaRPr>
          </a:p>
          <a:p>
            <a:r>
              <a:rPr kumimoji="1" lang="ja-JP" altLang="en-US" sz="3200" b="1" dirty="0" smtClean="0"/>
              <a:t>場所　</a:t>
            </a:r>
            <a:r>
              <a:rPr kumimoji="1" lang="ja-JP" altLang="en-US" sz="3200" b="1" dirty="0" smtClean="0">
                <a:solidFill>
                  <a:srgbClr val="FFFF00"/>
                </a:solidFill>
              </a:rPr>
              <a:t>沼津高専  第</a:t>
            </a:r>
            <a:r>
              <a:rPr kumimoji="1" lang="en-US" altLang="ja-JP" sz="3200" b="1" dirty="0" smtClean="0">
                <a:solidFill>
                  <a:srgbClr val="FFFF00"/>
                </a:solidFill>
                <a:latin typeface="Wide Latin" panose="020A0A07050505020404" pitchFamily="18" charset="0"/>
              </a:rPr>
              <a:t>2</a:t>
            </a:r>
            <a:r>
              <a:rPr kumimoji="1" lang="ja-JP" altLang="en-US" sz="3200" b="1" dirty="0" smtClean="0">
                <a:solidFill>
                  <a:srgbClr val="FFFF00"/>
                </a:solidFill>
              </a:rPr>
              <a:t>体育館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9179" y="150183"/>
            <a:ext cx="682131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500" dirty="0" smtClean="0">
                <a:solidFill>
                  <a:srgbClr val="FF0000"/>
                </a:solidFill>
                <a:latin typeface="Heavy Heap" panose="02000503000000020004" pitchFamily="2" charset="0"/>
              </a:rPr>
              <a:t>MIRSAK</a:t>
            </a:r>
            <a:endParaRPr kumimoji="1" lang="ja-JP" altLang="en-US" sz="15500" dirty="0">
              <a:solidFill>
                <a:srgbClr val="FF0000"/>
              </a:solidFill>
              <a:latin typeface="Heavy Heap" panose="02000503000000020004" pitchFamily="2" charset="0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2646735" y="2483768"/>
            <a:ext cx="2078409" cy="2827235"/>
            <a:chOff x="3789040" y="1311918"/>
            <a:chExt cx="2078996" cy="2828034"/>
          </a:xfrm>
        </p:grpSpPr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040" y="1373227"/>
              <a:ext cx="2078996" cy="2766725"/>
            </a:xfrm>
            <a:prstGeom prst="rect">
              <a:avLst/>
            </a:prstGeom>
          </p:spPr>
        </p:pic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2068">
              <a:off x="4244747" y="1311918"/>
              <a:ext cx="1101509" cy="1380014"/>
            </a:xfrm>
            <a:prstGeom prst="rect">
              <a:avLst/>
            </a:prstGeom>
          </p:spPr>
        </p:pic>
      </p:grpSp>
      <p:grpSp>
        <p:nvGrpSpPr>
          <p:cNvPr id="37" name="グループ化 36"/>
          <p:cNvGrpSpPr/>
          <p:nvPr/>
        </p:nvGrpSpPr>
        <p:grpSpPr>
          <a:xfrm>
            <a:off x="1772816" y="2473734"/>
            <a:ext cx="2078409" cy="3034370"/>
            <a:chOff x="0" y="4081326"/>
            <a:chExt cx="3339683" cy="4875764"/>
          </a:xfrm>
        </p:grpSpPr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12645"/>
              <a:ext cx="3339683" cy="4444445"/>
            </a:xfrm>
            <a:prstGeom prst="rect">
              <a:avLst/>
            </a:prstGeom>
          </p:spPr>
        </p:pic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289" y="4081326"/>
              <a:ext cx="1913173" cy="2592952"/>
            </a:xfrm>
            <a:prstGeom prst="rect">
              <a:avLst/>
            </a:prstGeom>
          </p:spPr>
        </p:pic>
      </p:grpSp>
      <p:grpSp>
        <p:nvGrpSpPr>
          <p:cNvPr id="33" name="グループ化 32"/>
          <p:cNvGrpSpPr/>
          <p:nvPr/>
        </p:nvGrpSpPr>
        <p:grpSpPr>
          <a:xfrm>
            <a:off x="856395" y="2742160"/>
            <a:ext cx="2078409" cy="2811951"/>
            <a:chOff x="3603513" y="1052114"/>
            <a:chExt cx="3339683" cy="4518372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513" y="1126041"/>
              <a:ext cx="3339683" cy="4444445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532" y="1052114"/>
              <a:ext cx="2071788" cy="2367758"/>
            </a:xfrm>
            <a:prstGeom prst="rect">
              <a:avLst/>
            </a:prstGeom>
          </p:spPr>
        </p:pic>
      </p:grpSp>
      <p:sp>
        <p:nvSpPr>
          <p:cNvPr id="17" name="テキスト ボックス 16"/>
          <p:cNvSpPr txBox="1"/>
          <p:nvPr/>
        </p:nvSpPr>
        <p:spPr>
          <a:xfrm>
            <a:off x="1087617" y="107504"/>
            <a:ext cx="4753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Wide Latin" panose="020A0A07050505020404" pitchFamily="18" charset="0"/>
                <a:ea typeface="HGS創英角ｺﾞｼｯｸUB" panose="020B0900000000000000" pitchFamily="50" charset="-128"/>
              </a:rPr>
              <a:t>MIRS</a:t>
            </a:r>
            <a:r>
              <a:rPr kumimoji="1" lang="ja-JP" altLang="en-US" sz="2800" dirty="0" smtClean="0">
                <a:latin typeface="Wide Latin" panose="020A0A07050505020404" pitchFamily="18" charset="0"/>
                <a:ea typeface="HGS創英角ｺﾞｼｯｸUB" panose="020B0900000000000000" pitchFamily="50" charset="-128"/>
              </a:rPr>
              <a:t>競技会</a:t>
            </a:r>
            <a:r>
              <a:rPr kumimoji="1" lang="en-US" altLang="ja-JP" sz="2800" dirty="0" smtClean="0">
                <a:latin typeface="Wide Latin" panose="020A0A07050505020404" pitchFamily="18" charset="0"/>
                <a:ea typeface="HGS創英角ｺﾞｼｯｸUB" panose="020B0900000000000000" pitchFamily="50" charset="-128"/>
              </a:rPr>
              <a:t>2015</a:t>
            </a:r>
            <a:endParaRPr kumimoji="1" lang="ja-JP" altLang="en-US" sz="2800" dirty="0">
              <a:latin typeface="Wide Latin" panose="020A0A07050505020404" pitchFamily="18" charset="0"/>
              <a:ea typeface="HGS創英角ｺﾞｼｯｸUB" panose="020B0900000000000000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23" y="2359509"/>
            <a:ext cx="2128698" cy="234352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90192" y="2123728"/>
            <a:ext cx="589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Heavy Heap" panose="02000503000000020004" pitchFamily="2" charset="0"/>
              </a:rPr>
              <a:t>M</a:t>
            </a:r>
            <a:r>
              <a:rPr lang="en-US" altLang="ja-JP" sz="2400" dirty="0">
                <a:latin typeface="Heavy Heap" panose="02000503000000020004" pitchFamily="2" charset="0"/>
              </a:rPr>
              <a:t>icro </a:t>
            </a:r>
            <a:r>
              <a:rPr lang="en-US" altLang="ja-JP" sz="2400" dirty="0">
                <a:solidFill>
                  <a:srgbClr val="FF0000"/>
                </a:solidFill>
                <a:latin typeface="Heavy Heap" panose="02000503000000020004" pitchFamily="2" charset="0"/>
              </a:rPr>
              <a:t>I</a:t>
            </a:r>
            <a:r>
              <a:rPr lang="en-US" altLang="ja-JP" sz="2400" dirty="0">
                <a:latin typeface="Heavy Heap" panose="02000503000000020004" pitchFamily="2" charset="0"/>
              </a:rPr>
              <a:t>ntelligent </a:t>
            </a:r>
            <a:r>
              <a:rPr lang="en-US" altLang="ja-JP" sz="2400" dirty="0">
                <a:solidFill>
                  <a:srgbClr val="FF0000"/>
                </a:solidFill>
                <a:latin typeface="Heavy Heap" panose="02000503000000020004" pitchFamily="2" charset="0"/>
              </a:rPr>
              <a:t>R</a:t>
            </a:r>
            <a:r>
              <a:rPr lang="en-US" altLang="ja-JP" sz="2400" dirty="0">
                <a:latin typeface="Heavy Heap" panose="02000503000000020004" pitchFamily="2" charset="0"/>
              </a:rPr>
              <a:t>obot for </a:t>
            </a:r>
            <a:r>
              <a:rPr lang="en-US" altLang="ja-JP" sz="2400" dirty="0">
                <a:solidFill>
                  <a:srgbClr val="FF0000"/>
                </a:solidFill>
                <a:latin typeface="Heavy Heap" panose="02000503000000020004" pitchFamily="2" charset="0"/>
              </a:rPr>
              <a:t>S</a:t>
            </a:r>
            <a:r>
              <a:rPr lang="en-US" altLang="ja-JP" sz="2400" dirty="0">
                <a:latin typeface="Heavy Heap" panose="02000503000000020004" pitchFamily="2" charset="0"/>
              </a:rPr>
              <a:t>ecurity </a:t>
            </a:r>
            <a:r>
              <a:rPr lang="en-US" altLang="ja-JP" sz="2400" dirty="0">
                <a:solidFill>
                  <a:srgbClr val="FF0000"/>
                </a:solidFill>
                <a:latin typeface="Heavy Heap" panose="02000503000000020004" pitchFamily="2" charset="0"/>
              </a:rPr>
              <a:t>A</a:t>
            </a:r>
            <a:r>
              <a:rPr lang="en-US" altLang="ja-JP" sz="2400" dirty="0">
                <a:latin typeface="Heavy Heap" panose="02000503000000020004" pitchFamily="2" charset="0"/>
              </a:rPr>
              <a:t>uto </a:t>
            </a:r>
            <a:r>
              <a:rPr lang="en-US" altLang="ja-JP" sz="2400" dirty="0">
                <a:solidFill>
                  <a:srgbClr val="FF0000"/>
                </a:solidFill>
                <a:latin typeface="Heavy Heap" panose="02000503000000020004" pitchFamily="2" charset="0"/>
              </a:rPr>
              <a:t>K</a:t>
            </a:r>
            <a:r>
              <a:rPr lang="en-US" altLang="ja-JP" sz="2400" dirty="0">
                <a:latin typeface="Heavy Heap" panose="02000503000000020004" pitchFamily="2" charset="0"/>
              </a:rPr>
              <a:t>eeping</a:t>
            </a:r>
            <a:endParaRPr kumimoji="1" lang="ja-JP" altLang="en-US" sz="2800" dirty="0">
              <a:latin typeface="Heavy Heap" panose="02000503000000020004" pitchFamily="2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91690" y="3771189"/>
            <a:ext cx="1449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92D050"/>
                </a:solidFill>
                <a:latin typeface="Heavy Heap" panose="02000503000000020004" pitchFamily="2" charset="0"/>
              </a:rPr>
              <a:t>MIRS</a:t>
            </a:r>
            <a:endParaRPr kumimoji="1" lang="ja-JP" altLang="en-US" sz="3200" dirty="0">
              <a:solidFill>
                <a:srgbClr val="92D050"/>
              </a:solidFill>
              <a:latin typeface="Heavy Heap" panose="02000503000000020004" pitchFamily="2" charset="0"/>
            </a:endParaRPr>
          </a:p>
        </p:txBody>
      </p:sp>
      <p:sp>
        <p:nvSpPr>
          <p:cNvPr id="27" name="右矢印 26"/>
          <p:cNvSpPr/>
          <p:nvPr/>
        </p:nvSpPr>
        <p:spPr>
          <a:xfrm flipH="1">
            <a:off x="3068960" y="6012160"/>
            <a:ext cx="1128090" cy="813765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04216" y="615743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BlackCasper" panose="02000000000000000000" pitchFamily="2" charset="0"/>
              </a:rPr>
              <a:t>Check</a:t>
            </a:r>
            <a:r>
              <a:rPr lang="en-US" altLang="ja-JP" sz="2800" dirty="0">
                <a:latin typeface="BlackCasper" panose="02000000000000000000" pitchFamily="2" charset="0"/>
              </a:rPr>
              <a:t>!</a:t>
            </a:r>
            <a:endParaRPr kumimoji="1" lang="ja-JP" altLang="en-US" sz="2800" dirty="0">
              <a:latin typeface="BlackCasper" panose="02000000000000000000" pitchFamily="2" charset="0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6" y="5826709"/>
            <a:ext cx="1196112" cy="1196112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4" y="5826709"/>
            <a:ext cx="1196112" cy="1196112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-36131" y="2740372"/>
            <a:ext cx="2078409" cy="2921285"/>
            <a:chOff x="-36131" y="2730835"/>
            <a:chExt cx="2078409" cy="2921285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131" y="2886177"/>
              <a:ext cx="2078409" cy="2765943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56" y="2730835"/>
              <a:ext cx="1216602" cy="1553133"/>
            </a:xfrm>
            <a:prstGeom prst="rect">
              <a:avLst/>
            </a:prstGeom>
          </p:spPr>
        </p:pic>
      </p:grpSp>
      <p:grpSp>
        <p:nvGrpSpPr>
          <p:cNvPr id="11" name="グループ化 10"/>
          <p:cNvGrpSpPr/>
          <p:nvPr/>
        </p:nvGrpSpPr>
        <p:grpSpPr>
          <a:xfrm flipH="1">
            <a:off x="4082737" y="3950540"/>
            <a:ext cx="2584377" cy="3092572"/>
            <a:chOff x="188975" y="4025027"/>
            <a:chExt cx="4819428" cy="5767124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75" y="4025027"/>
              <a:ext cx="4307542" cy="5767124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590" y="5273612"/>
              <a:ext cx="2589813" cy="1942359"/>
            </a:xfrm>
            <a:prstGeom prst="rect">
              <a:avLst/>
            </a:prstGeom>
          </p:spPr>
        </p:pic>
      </p:grpSp>
      <p:sp>
        <p:nvSpPr>
          <p:cNvPr id="21" name="テキスト ボックス 20"/>
          <p:cNvSpPr txBox="1"/>
          <p:nvPr/>
        </p:nvSpPr>
        <p:spPr>
          <a:xfrm>
            <a:off x="4149080" y="643491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怪盗 </a:t>
            </a:r>
            <a:r>
              <a:rPr lang="en-US" altLang="ja-JP" sz="4000" dirty="0" smtClean="0">
                <a:solidFill>
                  <a:srgbClr val="00B0F0"/>
                </a:solidFill>
                <a:latin typeface="Heavy Heap" panose="02000503000000020004" pitchFamily="2" charset="0"/>
              </a:rPr>
              <a:t>Arduino</a:t>
            </a:r>
            <a:endParaRPr kumimoji="1" lang="ja-JP" altLang="en-US" sz="4000" dirty="0">
              <a:solidFill>
                <a:srgbClr val="00B0F0"/>
              </a:solidFill>
              <a:latin typeface="Heavy Heap" panose="02000503000000020004" pitchFamily="2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75508" y="6417175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00B0F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アルディーノ</a:t>
            </a:r>
            <a:endParaRPr kumimoji="1" lang="ja-JP" altLang="en-US" sz="1400" dirty="0">
              <a:solidFill>
                <a:srgbClr val="00B0F0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6574" y="5197874"/>
            <a:ext cx="4760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C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巡回警備中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</a:t>
            </a:r>
            <a:r>
              <a:rPr lang="en-US" altLang="ja-JP" dirty="0" smtClean="0">
                <a:solidFill>
                  <a:srgbClr val="FFC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MIRS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の前に</a:t>
            </a:r>
            <a:r>
              <a:rPr lang="ja-JP" altLang="en-US" dirty="0" smtClean="0">
                <a:solidFill>
                  <a:srgbClr val="FFC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怪盗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が現れた！</a:t>
            </a:r>
            <a:endParaRPr lang="en-US" altLang="ja-JP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果たして</a:t>
            </a:r>
            <a:r>
              <a:rPr lang="ja-JP" altLang="en-US" dirty="0" smtClean="0">
                <a:solidFill>
                  <a:srgbClr val="FFC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怪盗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を捕まえることができるのか</a:t>
            </a:r>
            <a:r>
              <a:rPr lang="en-US" altLang="ja-JP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180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39</Words>
  <Application>Microsoft Office PowerPoint</Application>
  <PresentationFormat>画面に合わせる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AYAKA</dc:creator>
  <cp:lastModifiedBy>AYAKA</cp:lastModifiedBy>
  <cp:revision>41</cp:revision>
  <dcterms:created xsi:type="dcterms:W3CDTF">2014-11-07T05:41:03Z</dcterms:created>
  <dcterms:modified xsi:type="dcterms:W3CDTF">2015-01-09T08:44:36Z</dcterms:modified>
</cp:coreProperties>
</file>