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88" r:id="rId2"/>
    <p:sldId id="289" r:id="rId3"/>
    <p:sldId id="280" r:id="rId4"/>
    <p:sldId id="281" r:id="rId5"/>
    <p:sldId id="282" r:id="rId6"/>
    <p:sldId id="283" r:id="rId7"/>
    <p:sldId id="284" r:id="rId8"/>
    <p:sldId id="285" r:id="rId9"/>
    <p:sldId id="271" r:id="rId10"/>
    <p:sldId id="272" r:id="rId11"/>
    <p:sldId id="273" r:id="rId12"/>
    <p:sldId id="274" r:id="rId13"/>
    <p:sldId id="275" r:id="rId14"/>
    <p:sldId id="276" r:id="rId15"/>
    <p:sldId id="286" r:id="rId16"/>
    <p:sldId id="287" r:id="rId17"/>
    <p:sldId id="264" r:id="rId18"/>
    <p:sldId id="265" r:id="rId19"/>
    <p:sldId id="266" r:id="rId20"/>
    <p:sldId id="267" r:id="rId21"/>
    <p:sldId id="268" r:id="rId22"/>
    <p:sldId id="269" r:id="rId23"/>
    <p:sldId id="290" r:id="rId24"/>
    <p:sldId id="291" r:id="rId25"/>
    <p:sldId id="292" r:id="rId26"/>
  </p:sldIdLst>
  <p:sldSz cx="8120063" cy="10826750" type="B4ISO"/>
  <p:notesSz cx="6794500" cy="9931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tuser" initials="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12" autoAdjust="0"/>
    <p:restoredTop sz="94660"/>
  </p:normalViewPr>
  <p:slideViewPr>
    <p:cSldViewPr snapToGrid="0">
      <p:cViewPr varScale="1">
        <p:scale>
          <a:sx n="43" d="100"/>
          <a:sy n="43" d="100"/>
        </p:scale>
        <p:origin x="-564" y="-108"/>
      </p:cViewPr>
      <p:guideLst>
        <p:guide orient="horz" pos="3410"/>
        <p:guide pos="2557"/>
      </p:guideLst>
    </p:cSldViewPr>
  </p:slideViewPr>
  <p:notesTextViewPr>
    <p:cViewPr>
      <p:scale>
        <a:sx n="1" d="1"/>
        <a:sy n="1" d="1"/>
      </p:scale>
      <p:origin x="0" y="0"/>
    </p:cViewPr>
  </p:notesTextViewPr>
  <p:notesViewPr>
    <p:cSldViewPr snapToGrid="0">
      <p:cViewPr varScale="1">
        <p:scale>
          <a:sx n="83" d="100"/>
          <a:sy n="83" d="100"/>
        </p:scale>
        <p:origin x="199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4813"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1" y="0"/>
            <a:ext cx="2944813" cy="498475"/>
          </a:xfrm>
          <a:prstGeom prst="rect">
            <a:avLst/>
          </a:prstGeom>
        </p:spPr>
        <p:txBody>
          <a:bodyPr vert="horz" lIns="91440" tIns="45720" rIns="91440" bIns="45720" rtlCol="0"/>
          <a:lstStyle>
            <a:lvl1pPr algn="r">
              <a:defRPr sz="1200"/>
            </a:lvl1pPr>
          </a:lstStyle>
          <a:p>
            <a:fld id="{3E6288DB-A2DB-419C-812D-49941AF07EFD}" type="datetimeFigureOut">
              <a:rPr kumimoji="1" lang="ja-JP" altLang="en-US" smtClean="0"/>
              <a:t>2015/2/2</a:t>
            </a:fld>
            <a:endParaRPr kumimoji="1" lang="ja-JP" altLang="en-US"/>
          </a:p>
        </p:txBody>
      </p:sp>
      <p:sp>
        <p:nvSpPr>
          <p:cNvPr id="4" name="フッター プレースホルダー 3"/>
          <p:cNvSpPr>
            <a:spLocks noGrp="1"/>
          </p:cNvSpPr>
          <p:nvPr>
            <p:ph type="ftr" sz="quarter" idx="2"/>
          </p:nvPr>
        </p:nvSpPr>
        <p:spPr>
          <a:xfrm>
            <a:off x="1" y="9432925"/>
            <a:ext cx="2944813"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1" y="9432925"/>
            <a:ext cx="2944813" cy="498475"/>
          </a:xfrm>
          <a:prstGeom prst="rect">
            <a:avLst/>
          </a:prstGeom>
        </p:spPr>
        <p:txBody>
          <a:bodyPr vert="horz" lIns="91440" tIns="45720" rIns="91440" bIns="45720" rtlCol="0" anchor="b"/>
          <a:lstStyle>
            <a:lvl1pPr algn="r">
              <a:defRPr sz="1200"/>
            </a:lvl1pPr>
          </a:lstStyle>
          <a:p>
            <a:fld id="{177255C7-54BB-40B6-8F7D-86FAFD2824D7}" type="slidenum">
              <a:rPr kumimoji="1" lang="ja-JP" altLang="en-US" smtClean="0"/>
              <a:t>‹#›</a:t>
            </a:fld>
            <a:endParaRPr kumimoji="1" lang="ja-JP" altLang="en-US"/>
          </a:p>
        </p:txBody>
      </p:sp>
    </p:spTree>
    <p:extLst>
      <p:ext uri="{BB962C8B-B14F-4D97-AF65-F5344CB8AC3E}">
        <p14:creationId xmlns:p14="http://schemas.microsoft.com/office/powerpoint/2010/main" val="36899062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4283" cy="49829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6" y="1"/>
            <a:ext cx="2944283" cy="498295"/>
          </a:xfrm>
          <a:prstGeom prst="rect">
            <a:avLst/>
          </a:prstGeom>
        </p:spPr>
        <p:txBody>
          <a:bodyPr vert="horz" lIns="91440" tIns="45720" rIns="91440" bIns="45720" rtlCol="0"/>
          <a:lstStyle>
            <a:lvl1pPr algn="r">
              <a:defRPr sz="1200"/>
            </a:lvl1pPr>
          </a:lstStyle>
          <a:p>
            <a:fld id="{55926BCC-382A-4BA8-9D3A-997C191A6275}" type="datetimeFigureOut">
              <a:rPr kumimoji="1" lang="ja-JP" altLang="en-US" smtClean="0"/>
              <a:t>2015/2/2</a:t>
            </a:fld>
            <a:endParaRPr kumimoji="1" lang="ja-JP" altLang="en-US"/>
          </a:p>
        </p:txBody>
      </p:sp>
      <p:sp>
        <p:nvSpPr>
          <p:cNvPr id="4" name="スライド イメージ プレースホルダー 3"/>
          <p:cNvSpPr>
            <a:spLocks noGrp="1" noRot="1" noChangeAspect="1"/>
          </p:cNvSpPr>
          <p:nvPr>
            <p:ph type="sldImg" idx="2"/>
          </p:nvPr>
        </p:nvSpPr>
        <p:spPr>
          <a:xfrm>
            <a:off x="2141538" y="1241425"/>
            <a:ext cx="2511425" cy="33512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9487"/>
            <a:ext cx="5435600" cy="391049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33107"/>
            <a:ext cx="2944283" cy="49829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6" y="9433107"/>
            <a:ext cx="2944283" cy="498293"/>
          </a:xfrm>
          <a:prstGeom prst="rect">
            <a:avLst/>
          </a:prstGeom>
        </p:spPr>
        <p:txBody>
          <a:bodyPr vert="horz" lIns="91440" tIns="45720" rIns="91440" bIns="45720" rtlCol="0" anchor="b"/>
          <a:lstStyle>
            <a:lvl1pPr algn="r">
              <a:defRPr sz="1200"/>
            </a:lvl1pPr>
          </a:lstStyle>
          <a:p>
            <a:fld id="{B7695810-5311-4156-82C6-2E584D00F497}" type="slidenum">
              <a:rPr kumimoji="1" lang="ja-JP" altLang="en-US" smtClean="0"/>
              <a:t>‹#›</a:t>
            </a:fld>
            <a:endParaRPr kumimoji="1" lang="ja-JP" altLang="en-US"/>
          </a:p>
        </p:txBody>
      </p:sp>
    </p:spTree>
    <p:extLst>
      <p:ext uri="{BB962C8B-B14F-4D97-AF65-F5344CB8AC3E}">
        <p14:creationId xmlns:p14="http://schemas.microsoft.com/office/powerpoint/2010/main" val="3671240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41538" y="1241425"/>
            <a:ext cx="2511425" cy="3351213"/>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8845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34175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7611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09005" y="1771879"/>
            <a:ext cx="6902054" cy="3769313"/>
          </a:xfrm>
        </p:spPr>
        <p:txBody>
          <a:bodyPr anchor="b"/>
          <a:lstStyle>
            <a:lvl1pPr algn="ctr">
              <a:defRPr sz="5328"/>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015008" y="5686551"/>
            <a:ext cx="6090047" cy="2613958"/>
          </a:xfrm>
        </p:spPr>
        <p:txBody>
          <a:bodyPr/>
          <a:lstStyle>
            <a:lvl1pPr marL="0" indent="0" algn="ctr">
              <a:buNone/>
              <a:defRPr sz="2131"/>
            </a:lvl1pPr>
            <a:lvl2pPr marL="405994" indent="0" algn="ctr">
              <a:buNone/>
              <a:defRPr sz="1776"/>
            </a:lvl2pPr>
            <a:lvl3pPr marL="811987" indent="0" algn="ctr">
              <a:buNone/>
              <a:defRPr sz="1598"/>
            </a:lvl3pPr>
            <a:lvl4pPr marL="1217981" indent="0" algn="ctr">
              <a:buNone/>
              <a:defRPr sz="1421"/>
            </a:lvl4pPr>
            <a:lvl5pPr marL="1623974" indent="0" algn="ctr">
              <a:buNone/>
              <a:defRPr sz="1421"/>
            </a:lvl5pPr>
            <a:lvl6pPr marL="2029968" indent="0" algn="ctr">
              <a:buNone/>
              <a:defRPr sz="1421"/>
            </a:lvl6pPr>
            <a:lvl7pPr marL="2435962" indent="0" algn="ctr">
              <a:buNone/>
              <a:defRPr sz="1421"/>
            </a:lvl7pPr>
            <a:lvl8pPr marL="2841955" indent="0" algn="ctr">
              <a:buNone/>
              <a:defRPr sz="1421"/>
            </a:lvl8pPr>
            <a:lvl9pPr marL="3247949" indent="0" algn="ctr">
              <a:buNone/>
              <a:defRPr sz="1421"/>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AAFC711-9A50-44DB-B739-F281FE2FE0BE}" type="datetime1">
              <a:rPr kumimoji="1" lang="ja-JP" altLang="en-US" smtClean="0"/>
              <a:t>2015/2/2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F7EF05-D7C8-4EF3-BBB4-07369CF55342}" type="slidenum">
              <a:rPr kumimoji="1" lang="ja-JP" altLang="en-US" smtClean="0"/>
              <a:t>‹#›</a:t>
            </a:fld>
            <a:endParaRPr kumimoji="1" lang="ja-JP" altLang="en-US"/>
          </a:p>
        </p:txBody>
      </p:sp>
    </p:spTree>
    <p:extLst>
      <p:ext uri="{BB962C8B-B14F-4D97-AF65-F5344CB8AC3E}">
        <p14:creationId xmlns:p14="http://schemas.microsoft.com/office/powerpoint/2010/main" val="17499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13FD238-6DE7-404C-B93B-1D9F17CB5CCE}" type="datetime1">
              <a:rPr kumimoji="1" lang="ja-JP" altLang="en-US" smtClean="0"/>
              <a:t>2015/2/2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F7EF05-D7C8-4EF3-BBB4-07369CF55342}" type="slidenum">
              <a:rPr kumimoji="1" lang="ja-JP" altLang="en-US" smtClean="0"/>
              <a:t>‹#›</a:t>
            </a:fld>
            <a:endParaRPr kumimoji="1" lang="ja-JP" altLang="en-US"/>
          </a:p>
        </p:txBody>
      </p:sp>
    </p:spTree>
    <p:extLst>
      <p:ext uri="{BB962C8B-B14F-4D97-AF65-F5344CB8AC3E}">
        <p14:creationId xmlns:p14="http://schemas.microsoft.com/office/powerpoint/2010/main" val="76814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10920" y="576424"/>
            <a:ext cx="1750889" cy="917517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58255" y="576424"/>
            <a:ext cx="5151165" cy="917517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857D5E0-276F-4B29-AB3E-B5277D65E4F8}" type="datetime1">
              <a:rPr kumimoji="1" lang="ja-JP" altLang="en-US" smtClean="0"/>
              <a:t>2015/2/2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F7EF05-D7C8-4EF3-BBB4-07369CF55342}" type="slidenum">
              <a:rPr kumimoji="1" lang="ja-JP" altLang="en-US" smtClean="0"/>
              <a:t>‹#›</a:t>
            </a:fld>
            <a:endParaRPr kumimoji="1" lang="ja-JP" altLang="en-US"/>
          </a:p>
        </p:txBody>
      </p:sp>
    </p:spTree>
    <p:extLst>
      <p:ext uri="{BB962C8B-B14F-4D97-AF65-F5344CB8AC3E}">
        <p14:creationId xmlns:p14="http://schemas.microsoft.com/office/powerpoint/2010/main" val="142181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7C46F2C-201B-4091-948E-D59554678AAB}" type="datetime1">
              <a:rPr kumimoji="1" lang="ja-JP" altLang="en-US" smtClean="0"/>
              <a:t>2015/2/2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F7EF05-D7C8-4EF3-BBB4-07369CF55342}" type="slidenum">
              <a:rPr kumimoji="1" lang="ja-JP" altLang="en-US" smtClean="0"/>
              <a:t>‹#›</a:t>
            </a:fld>
            <a:endParaRPr kumimoji="1" lang="ja-JP" altLang="en-US"/>
          </a:p>
        </p:txBody>
      </p:sp>
    </p:spTree>
    <p:extLst>
      <p:ext uri="{BB962C8B-B14F-4D97-AF65-F5344CB8AC3E}">
        <p14:creationId xmlns:p14="http://schemas.microsoft.com/office/powerpoint/2010/main" val="227814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54026" y="2699172"/>
            <a:ext cx="7003554" cy="4503626"/>
          </a:xfrm>
        </p:spPr>
        <p:txBody>
          <a:bodyPr anchor="b"/>
          <a:lstStyle>
            <a:lvl1pPr>
              <a:defRPr sz="5328"/>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54026" y="7245404"/>
            <a:ext cx="7003554" cy="2368351"/>
          </a:xfrm>
        </p:spPr>
        <p:txBody>
          <a:bodyPr/>
          <a:lstStyle>
            <a:lvl1pPr marL="0" indent="0">
              <a:buNone/>
              <a:defRPr sz="2131">
                <a:solidFill>
                  <a:schemeClr val="tx1"/>
                </a:solidFill>
              </a:defRPr>
            </a:lvl1pPr>
            <a:lvl2pPr marL="405994" indent="0">
              <a:buNone/>
              <a:defRPr sz="1776">
                <a:solidFill>
                  <a:schemeClr val="tx1">
                    <a:tint val="75000"/>
                  </a:schemeClr>
                </a:solidFill>
              </a:defRPr>
            </a:lvl2pPr>
            <a:lvl3pPr marL="811987" indent="0">
              <a:buNone/>
              <a:defRPr sz="1598">
                <a:solidFill>
                  <a:schemeClr val="tx1">
                    <a:tint val="75000"/>
                  </a:schemeClr>
                </a:solidFill>
              </a:defRPr>
            </a:lvl3pPr>
            <a:lvl4pPr marL="1217981" indent="0">
              <a:buNone/>
              <a:defRPr sz="1421">
                <a:solidFill>
                  <a:schemeClr val="tx1">
                    <a:tint val="75000"/>
                  </a:schemeClr>
                </a:solidFill>
              </a:defRPr>
            </a:lvl4pPr>
            <a:lvl5pPr marL="1623974" indent="0">
              <a:buNone/>
              <a:defRPr sz="1421">
                <a:solidFill>
                  <a:schemeClr val="tx1">
                    <a:tint val="75000"/>
                  </a:schemeClr>
                </a:solidFill>
              </a:defRPr>
            </a:lvl5pPr>
            <a:lvl6pPr marL="2029968" indent="0">
              <a:buNone/>
              <a:defRPr sz="1421">
                <a:solidFill>
                  <a:schemeClr val="tx1">
                    <a:tint val="75000"/>
                  </a:schemeClr>
                </a:solidFill>
              </a:defRPr>
            </a:lvl6pPr>
            <a:lvl7pPr marL="2435962" indent="0">
              <a:buNone/>
              <a:defRPr sz="1421">
                <a:solidFill>
                  <a:schemeClr val="tx1">
                    <a:tint val="75000"/>
                  </a:schemeClr>
                </a:solidFill>
              </a:defRPr>
            </a:lvl7pPr>
            <a:lvl8pPr marL="2841955" indent="0">
              <a:buNone/>
              <a:defRPr sz="1421">
                <a:solidFill>
                  <a:schemeClr val="tx1">
                    <a:tint val="75000"/>
                  </a:schemeClr>
                </a:solidFill>
              </a:defRPr>
            </a:lvl8pPr>
            <a:lvl9pPr marL="3247949" indent="0">
              <a:buNone/>
              <a:defRPr sz="1421">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DEDF28E-4CAE-40CB-95E1-19A86C71CD01}" type="datetime1">
              <a:rPr kumimoji="1" lang="ja-JP" altLang="en-US" smtClean="0"/>
              <a:t>2015/2/2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F7EF05-D7C8-4EF3-BBB4-07369CF55342}" type="slidenum">
              <a:rPr kumimoji="1" lang="ja-JP" altLang="en-US" smtClean="0"/>
              <a:t>‹#›</a:t>
            </a:fld>
            <a:endParaRPr kumimoji="1" lang="ja-JP" altLang="en-US"/>
          </a:p>
        </p:txBody>
      </p:sp>
    </p:spTree>
    <p:extLst>
      <p:ext uri="{BB962C8B-B14F-4D97-AF65-F5344CB8AC3E}">
        <p14:creationId xmlns:p14="http://schemas.microsoft.com/office/powerpoint/2010/main" val="146112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58254" y="2882121"/>
            <a:ext cx="3451027" cy="68694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110782" y="2882121"/>
            <a:ext cx="3451027" cy="68694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2E25A40-FA79-4C28-A317-958F1B129EF0}" type="datetime1">
              <a:rPr kumimoji="1" lang="ja-JP" altLang="en-US" smtClean="0"/>
              <a:t>2015/2/2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F7EF05-D7C8-4EF3-BBB4-07369CF55342}" type="slidenum">
              <a:rPr kumimoji="1" lang="ja-JP" altLang="en-US" smtClean="0"/>
              <a:t>‹#›</a:t>
            </a:fld>
            <a:endParaRPr kumimoji="1" lang="ja-JP" altLang="en-US"/>
          </a:p>
        </p:txBody>
      </p:sp>
    </p:spTree>
    <p:extLst>
      <p:ext uri="{BB962C8B-B14F-4D97-AF65-F5344CB8AC3E}">
        <p14:creationId xmlns:p14="http://schemas.microsoft.com/office/powerpoint/2010/main" val="111802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59312" y="576427"/>
            <a:ext cx="7003554" cy="2092671"/>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59313" y="2654058"/>
            <a:ext cx="3435167" cy="1300713"/>
          </a:xfrm>
        </p:spPr>
        <p:txBody>
          <a:bodyPr anchor="b"/>
          <a:lstStyle>
            <a:lvl1pPr marL="0" indent="0">
              <a:buNone/>
              <a:defRPr sz="2131" b="1"/>
            </a:lvl1pPr>
            <a:lvl2pPr marL="405994" indent="0">
              <a:buNone/>
              <a:defRPr sz="1776" b="1"/>
            </a:lvl2pPr>
            <a:lvl3pPr marL="811987" indent="0">
              <a:buNone/>
              <a:defRPr sz="1598" b="1"/>
            </a:lvl3pPr>
            <a:lvl4pPr marL="1217981" indent="0">
              <a:buNone/>
              <a:defRPr sz="1421" b="1"/>
            </a:lvl4pPr>
            <a:lvl5pPr marL="1623974" indent="0">
              <a:buNone/>
              <a:defRPr sz="1421" b="1"/>
            </a:lvl5pPr>
            <a:lvl6pPr marL="2029968" indent="0">
              <a:buNone/>
              <a:defRPr sz="1421" b="1"/>
            </a:lvl6pPr>
            <a:lvl7pPr marL="2435962" indent="0">
              <a:buNone/>
              <a:defRPr sz="1421" b="1"/>
            </a:lvl7pPr>
            <a:lvl8pPr marL="2841955" indent="0">
              <a:buNone/>
              <a:defRPr sz="1421" b="1"/>
            </a:lvl8pPr>
            <a:lvl9pPr marL="3247949" indent="0">
              <a:buNone/>
              <a:defRPr sz="1421" b="1"/>
            </a:lvl9pPr>
          </a:lstStyle>
          <a:p>
            <a:pPr lvl="0"/>
            <a:r>
              <a:rPr lang="ja-JP" altLang="en-US" smtClean="0"/>
              <a:t>マスター テキストの書式設定</a:t>
            </a:r>
          </a:p>
        </p:txBody>
      </p:sp>
      <p:sp>
        <p:nvSpPr>
          <p:cNvPr id="4" name="Content Placeholder 3"/>
          <p:cNvSpPr>
            <a:spLocks noGrp="1"/>
          </p:cNvSpPr>
          <p:nvPr>
            <p:ph sz="half" idx="2"/>
          </p:nvPr>
        </p:nvSpPr>
        <p:spPr>
          <a:xfrm>
            <a:off x="559313" y="3954771"/>
            <a:ext cx="3435167" cy="5816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110783" y="2654058"/>
            <a:ext cx="3452084" cy="1300713"/>
          </a:xfrm>
        </p:spPr>
        <p:txBody>
          <a:bodyPr anchor="b"/>
          <a:lstStyle>
            <a:lvl1pPr marL="0" indent="0">
              <a:buNone/>
              <a:defRPr sz="2131" b="1"/>
            </a:lvl1pPr>
            <a:lvl2pPr marL="405994" indent="0">
              <a:buNone/>
              <a:defRPr sz="1776" b="1"/>
            </a:lvl2pPr>
            <a:lvl3pPr marL="811987" indent="0">
              <a:buNone/>
              <a:defRPr sz="1598" b="1"/>
            </a:lvl3pPr>
            <a:lvl4pPr marL="1217981" indent="0">
              <a:buNone/>
              <a:defRPr sz="1421" b="1"/>
            </a:lvl4pPr>
            <a:lvl5pPr marL="1623974" indent="0">
              <a:buNone/>
              <a:defRPr sz="1421" b="1"/>
            </a:lvl5pPr>
            <a:lvl6pPr marL="2029968" indent="0">
              <a:buNone/>
              <a:defRPr sz="1421" b="1"/>
            </a:lvl6pPr>
            <a:lvl7pPr marL="2435962" indent="0">
              <a:buNone/>
              <a:defRPr sz="1421" b="1"/>
            </a:lvl7pPr>
            <a:lvl8pPr marL="2841955" indent="0">
              <a:buNone/>
              <a:defRPr sz="1421" b="1"/>
            </a:lvl8pPr>
            <a:lvl9pPr marL="3247949" indent="0">
              <a:buNone/>
              <a:defRPr sz="1421" b="1"/>
            </a:lvl9pPr>
          </a:lstStyle>
          <a:p>
            <a:pPr lvl="0"/>
            <a:r>
              <a:rPr lang="ja-JP" altLang="en-US" smtClean="0"/>
              <a:t>マスター テキストの書式設定</a:t>
            </a:r>
          </a:p>
        </p:txBody>
      </p:sp>
      <p:sp>
        <p:nvSpPr>
          <p:cNvPr id="6" name="Content Placeholder 5"/>
          <p:cNvSpPr>
            <a:spLocks noGrp="1"/>
          </p:cNvSpPr>
          <p:nvPr>
            <p:ph sz="quarter" idx="4"/>
          </p:nvPr>
        </p:nvSpPr>
        <p:spPr>
          <a:xfrm>
            <a:off x="4110783" y="3954771"/>
            <a:ext cx="3452084" cy="5816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4CE1F62-3DEE-4B2B-A74A-B957F7017B1A}" type="datetime1">
              <a:rPr kumimoji="1" lang="ja-JP" altLang="en-US" smtClean="0"/>
              <a:t>2015/2/2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8F7EF05-D7C8-4EF3-BBB4-07369CF55342}" type="slidenum">
              <a:rPr kumimoji="1" lang="ja-JP" altLang="en-US" smtClean="0"/>
              <a:t>‹#›</a:t>
            </a:fld>
            <a:endParaRPr kumimoji="1" lang="ja-JP" altLang="en-US"/>
          </a:p>
        </p:txBody>
      </p:sp>
    </p:spTree>
    <p:extLst>
      <p:ext uri="{BB962C8B-B14F-4D97-AF65-F5344CB8AC3E}">
        <p14:creationId xmlns:p14="http://schemas.microsoft.com/office/powerpoint/2010/main" val="301775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FAF52FD-00D6-49C5-B631-FF3F1E9CF3F2}" type="datetime1">
              <a:rPr kumimoji="1" lang="ja-JP" altLang="en-US" smtClean="0"/>
              <a:t>2015/2/2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8F7EF05-D7C8-4EF3-BBB4-07369CF55342}" type="slidenum">
              <a:rPr kumimoji="1" lang="ja-JP" altLang="en-US" smtClean="0"/>
              <a:t>‹#›</a:t>
            </a:fld>
            <a:endParaRPr kumimoji="1" lang="ja-JP" altLang="en-US"/>
          </a:p>
        </p:txBody>
      </p:sp>
    </p:spTree>
    <p:extLst>
      <p:ext uri="{BB962C8B-B14F-4D97-AF65-F5344CB8AC3E}">
        <p14:creationId xmlns:p14="http://schemas.microsoft.com/office/powerpoint/2010/main" val="29850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949DA-1D66-4716-BD5C-D7003BBF3166}" type="datetime1">
              <a:rPr kumimoji="1" lang="ja-JP" altLang="en-US" smtClean="0"/>
              <a:t>2015/2/2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8F7EF05-D7C8-4EF3-BBB4-07369CF55342}" type="slidenum">
              <a:rPr kumimoji="1" lang="ja-JP" altLang="en-US" smtClean="0"/>
              <a:t>‹#›</a:t>
            </a:fld>
            <a:endParaRPr kumimoji="1" lang="ja-JP" altLang="en-US"/>
          </a:p>
        </p:txBody>
      </p:sp>
    </p:spTree>
    <p:extLst>
      <p:ext uri="{BB962C8B-B14F-4D97-AF65-F5344CB8AC3E}">
        <p14:creationId xmlns:p14="http://schemas.microsoft.com/office/powerpoint/2010/main" val="344058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59312" y="721783"/>
            <a:ext cx="2618932" cy="2526242"/>
          </a:xfrm>
        </p:spPr>
        <p:txBody>
          <a:bodyPr anchor="b"/>
          <a:lstStyle>
            <a:lvl1pPr>
              <a:defRPr sz="284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452084" y="1558854"/>
            <a:ext cx="4110782" cy="7694010"/>
          </a:xfrm>
        </p:spPr>
        <p:txBody>
          <a:bodyPr/>
          <a:lstStyle>
            <a:lvl1pPr>
              <a:defRPr sz="2842"/>
            </a:lvl1pPr>
            <a:lvl2pPr>
              <a:defRPr sz="2486"/>
            </a:lvl2pPr>
            <a:lvl3pPr>
              <a:defRPr sz="2131"/>
            </a:lvl3pPr>
            <a:lvl4pPr>
              <a:defRPr sz="1776"/>
            </a:lvl4pPr>
            <a:lvl5pPr>
              <a:defRPr sz="1776"/>
            </a:lvl5pPr>
            <a:lvl6pPr>
              <a:defRPr sz="1776"/>
            </a:lvl6pPr>
            <a:lvl7pPr>
              <a:defRPr sz="1776"/>
            </a:lvl7pPr>
            <a:lvl8pPr>
              <a:defRPr sz="1776"/>
            </a:lvl8pPr>
            <a:lvl9pPr>
              <a:defRPr sz="1776"/>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59312" y="3248025"/>
            <a:ext cx="2618932" cy="6017368"/>
          </a:xfrm>
        </p:spPr>
        <p:txBody>
          <a:bodyPr/>
          <a:lstStyle>
            <a:lvl1pPr marL="0" indent="0">
              <a:buNone/>
              <a:defRPr sz="1421"/>
            </a:lvl1pPr>
            <a:lvl2pPr marL="405994" indent="0">
              <a:buNone/>
              <a:defRPr sz="1243"/>
            </a:lvl2pPr>
            <a:lvl3pPr marL="811987" indent="0">
              <a:buNone/>
              <a:defRPr sz="1066"/>
            </a:lvl3pPr>
            <a:lvl4pPr marL="1217981" indent="0">
              <a:buNone/>
              <a:defRPr sz="888"/>
            </a:lvl4pPr>
            <a:lvl5pPr marL="1623974" indent="0">
              <a:buNone/>
              <a:defRPr sz="888"/>
            </a:lvl5pPr>
            <a:lvl6pPr marL="2029968" indent="0">
              <a:buNone/>
              <a:defRPr sz="888"/>
            </a:lvl6pPr>
            <a:lvl7pPr marL="2435962" indent="0">
              <a:buNone/>
              <a:defRPr sz="888"/>
            </a:lvl7pPr>
            <a:lvl8pPr marL="2841955" indent="0">
              <a:buNone/>
              <a:defRPr sz="888"/>
            </a:lvl8pPr>
            <a:lvl9pPr marL="3247949" indent="0">
              <a:buNone/>
              <a:defRPr sz="888"/>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FF2D148-7400-479D-B60D-9F1D46A38DBD}" type="datetime1">
              <a:rPr kumimoji="1" lang="ja-JP" altLang="en-US" smtClean="0"/>
              <a:t>2015/2/2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F7EF05-D7C8-4EF3-BBB4-07369CF55342}" type="slidenum">
              <a:rPr kumimoji="1" lang="ja-JP" altLang="en-US" smtClean="0"/>
              <a:t>‹#›</a:t>
            </a:fld>
            <a:endParaRPr kumimoji="1" lang="ja-JP" altLang="en-US"/>
          </a:p>
        </p:txBody>
      </p:sp>
    </p:spTree>
    <p:extLst>
      <p:ext uri="{BB962C8B-B14F-4D97-AF65-F5344CB8AC3E}">
        <p14:creationId xmlns:p14="http://schemas.microsoft.com/office/powerpoint/2010/main" val="278581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59312" y="721783"/>
            <a:ext cx="2618932" cy="2526242"/>
          </a:xfrm>
        </p:spPr>
        <p:txBody>
          <a:bodyPr anchor="b"/>
          <a:lstStyle>
            <a:lvl1pPr>
              <a:defRPr sz="284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452084" y="1558854"/>
            <a:ext cx="4110782" cy="7694010"/>
          </a:xfrm>
        </p:spPr>
        <p:txBody>
          <a:bodyPr anchor="t"/>
          <a:lstStyle>
            <a:lvl1pPr marL="0" indent="0">
              <a:buNone/>
              <a:defRPr sz="2842"/>
            </a:lvl1pPr>
            <a:lvl2pPr marL="405994" indent="0">
              <a:buNone/>
              <a:defRPr sz="2486"/>
            </a:lvl2pPr>
            <a:lvl3pPr marL="811987" indent="0">
              <a:buNone/>
              <a:defRPr sz="2131"/>
            </a:lvl3pPr>
            <a:lvl4pPr marL="1217981" indent="0">
              <a:buNone/>
              <a:defRPr sz="1776"/>
            </a:lvl4pPr>
            <a:lvl5pPr marL="1623974" indent="0">
              <a:buNone/>
              <a:defRPr sz="1776"/>
            </a:lvl5pPr>
            <a:lvl6pPr marL="2029968" indent="0">
              <a:buNone/>
              <a:defRPr sz="1776"/>
            </a:lvl6pPr>
            <a:lvl7pPr marL="2435962" indent="0">
              <a:buNone/>
              <a:defRPr sz="1776"/>
            </a:lvl7pPr>
            <a:lvl8pPr marL="2841955" indent="0">
              <a:buNone/>
              <a:defRPr sz="1776"/>
            </a:lvl8pPr>
            <a:lvl9pPr marL="3247949" indent="0">
              <a:buNone/>
              <a:defRPr sz="1776"/>
            </a:lvl9pPr>
          </a:lstStyle>
          <a:p>
            <a:r>
              <a:rPr lang="ja-JP" altLang="en-US" smtClean="0"/>
              <a:t>図を追加</a:t>
            </a:r>
            <a:endParaRPr lang="en-US" dirty="0"/>
          </a:p>
        </p:txBody>
      </p:sp>
      <p:sp>
        <p:nvSpPr>
          <p:cNvPr id="4" name="Text Placeholder 3"/>
          <p:cNvSpPr>
            <a:spLocks noGrp="1"/>
          </p:cNvSpPr>
          <p:nvPr>
            <p:ph type="body" sz="half" idx="2"/>
          </p:nvPr>
        </p:nvSpPr>
        <p:spPr>
          <a:xfrm>
            <a:off x="559312" y="3248025"/>
            <a:ext cx="2618932" cy="6017368"/>
          </a:xfrm>
        </p:spPr>
        <p:txBody>
          <a:bodyPr/>
          <a:lstStyle>
            <a:lvl1pPr marL="0" indent="0">
              <a:buNone/>
              <a:defRPr sz="1421"/>
            </a:lvl1pPr>
            <a:lvl2pPr marL="405994" indent="0">
              <a:buNone/>
              <a:defRPr sz="1243"/>
            </a:lvl2pPr>
            <a:lvl3pPr marL="811987" indent="0">
              <a:buNone/>
              <a:defRPr sz="1066"/>
            </a:lvl3pPr>
            <a:lvl4pPr marL="1217981" indent="0">
              <a:buNone/>
              <a:defRPr sz="888"/>
            </a:lvl4pPr>
            <a:lvl5pPr marL="1623974" indent="0">
              <a:buNone/>
              <a:defRPr sz="888"/>
            </a:lvl5pPr>
            <a:lvl6pPr marL="2029968" indent="0">
              <a:buNone/>
              <a:defRPr sz="888"/>
            </a:lvl6pPr>
            <a:lvl7pPr marL="2435962" indent="0">
              <a:buNone/>
              <a:defRPr sz="888"/>
            </a:lvl7pPr>
            <a:lvl8pPr marL="2841955" indent="0">
              <a:buNone/>
              <a:defRPr sz="888"/>
            </a:lvl8pPr>
            <a:lvl9pPr marL="3247949" indent="0">
              <a:buNone/>
              <a:defRPr sz="888"/>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B07C944-C1D7-490D-A4DE-8BAEEFA77AC8}" type="datetime1">
              <a:rPr kumimoji="1" lang="ja-JP" altLang="en-US" smtClean="0"/>
              <a:t>2015/2/2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F7EF05-D7C8-4EF3-BBB4-07369CF55342}" type="slidenum">
              <a:rPr kumimoji="1" lang="ja-JP" altLang="en-US" smtClean="0"/>
              <a:t>‹#›</a:t>
            </a:fld>
            <a:endParaRPr kumimoji="1" lang="ja-JP" altLang="en-US"/>
          </a:p>
        </p:txBody>
      </p:sp>
    </p:spTree>
    <p:extLst>
      <p:ext uri="{BB962C8B-B14F-4D97-AF65-F5344CB8AC3E}">
        <p14:creationId xmlns:p14="http://schemas.microsoft.com/office/powerpoint/2010/main" val="2358008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255" y="576427"/>
            <a:ext cx="7003554" cy="2092671"/>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58255" y="2882121"/>
            <a:ext cx="7003554" cy="68694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58254" y="10034796"/>
            <a:ext cx="1827014" cy="576424"/>
          </a:xfrm>
          <a:prstGeom prst="rect">
            <a:avLst/>
          </a:prstGeom>
        </p:spPr>
        <p:txBody>
          <a:bodyPr vert="horz" lIns="91440" tIns="45720" rIns="91440" bIns="45720" rtlCol="0" anchor="ctr"/>
          <a:lstStyle>
            <a:lvl1pPr algn="l">
              <a:defRPr sz="1066">
                <a:solidFill>
                  <a:schemeClr val="tx1">
                    <a:tint val="75000"/>
                  </a:schemeClr>
                </a:solidFill>
              </a:defRPr>
            </a:lvl1pPr>
          </a:lstStyle>
          <a:p>
            <a:fld id="{5044B42E-E1E6-442D-BB27-6F7B3D9C7896}" type="datetime1">
              <a:rPr kumimoji="1" lang="ja-JP" altLang="en-US" smtClean="0"/>
              <a:t>2015/2/2</a:t>
            </a:fld>
            <a:endParaRPr kumimoji="1" lang="ja-JP" altLang="en-US"/>
          </a:p>
        </p:txBody>
      </p:sp>
      <p:sp>
        <p:nvSpPr>
          <p:cNvPr id="5" name="Footer Placeholder 4"/>
          <p:cNvSpPr>
            <a:spLocks noGrp="1"/>
          </p:cNvSpPr>
          <p:nvPr>
            <p:ph type="ftr" sz="quarter" idx="3"/>
          </p:nvPr>
        </p:nvSpPr>
        <p:spPr>
          <a:xfrm>
            <a:off x="2689771" y="10034796"/>
            <a:ext cx="2740521" cy="576424"/>
          </a:xfrm>
          <a:prstGeom prst="rect">
            <a:avLst/>
          </a:prstGeom>
        </p:spPr>
        <p:txBody>
          <a:bodyPr vert="horz" lIns="91440" tIns="45720" rIns="91440" bIns="45720" rtlCol="0" anchor="ctr"/>
          <a:lstStyle>
            <a:lvl1pPr algn="ctr">
              <a:defRPr sz="1066">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734795" y="10034796"/>
            <a:ext cx="1827014" cy="576424"/>
          </a:xfrm>
          <a:prstGeom prst="rect">
            <a:avLst/>
          </a:prstGeom>
        </p:spPr>
        <p:txBody>
          <a:bodyPr vert="horz" lIns="91440" tIns="45720" rIns="91440" bIns="45720" rtlCol="0" anchor="ctr"/>
          <a:lstStyle>
            <a:lvl1pPr algn="r">
              <a:defRPr sz="1066">
                <a:solidFill>
                  <a:schemeClr val="tx1">
                    <a:tint val="75000"/>
                  </a:schemeClr>
                </a:solidFill>
              </a:defRPr>
            </a:lvl1pPr>
          </a:lstStyle>
          <a:p>
            <a:fld id="{D8F7EF05-D7C8-4EF3-BBB4-07369CF55342}" type="slidenum">
              <a:rPr kumimoji="1" lang="ja-JP" altLang="en-US" smtClean="0"/>
              <a:t>‹#›</a:t>
            </a:fld>
            <a:endParaRPr kumimoji="1" lang="ja-JP" altLang="en-US"/>
          </a:p>
        </p:txBody>
      </p:sp>
    </p:spTree>
    <p:extLst>
      <p:ext uri="{BB962C8B-B14F-4D97-AF65-F5344CB8AC3E}">
        <p14:creationId xmlns:p14="http://schemas.microsoft.com/office/powerpoint/2010/main" val="656399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811987" rtl="0" eaLnBrk="1" latinLnBrk="0" hangingPunct="1">
        <a:lnSpc>
          <a:spcPct val="90000"/>
        </a:lnSpc>
        <a:spcBef>
          <a:spcPct val="0"/>
        </a:spcBef>
        <a:buNone/>
        <a:defRPr kumimoji="1" sz="3907" kern="1200">
          <a:solidFill>
            <a:schemeClr val="tx1"/>
          </a:solidFill>
          <a:latin typeface="+mj-lt"/>
          <a:ea typeface="+mj-ea"/>
          <a:cs typeface="+mj-cs"/>
        </a:defRPr>
      </a:lvl1pPr>
    </p:titleStyle>
    <p:bodyStyle>
      <a:lvl1pPr marL="202997" indent="-202997" algn="l" defTabSz="811987" rtl="0" eaLnBrk="1" latinLnBrk="0" hangingPunct="1">
        <a:lnSpc>
          <a:spcPct val="90000"/>
        </a:lnSpc>
        <a:spcBef>
          <a:spcPts val="888"/>
        </a:spcBef>
        <a:buFont typeface="Arial" panose="020B0604020202020204" pitchFamily="34" charset="0"/>
        <a:buChar char="•"/>
        <a:defRPr kumimoji="1" sz="2486" kern="1200">
          <a:solidFill>
            <a:schemeClr val="tx1"/>
          </a:solidFill>
          <a:latin typeface="+mn-lt"/>
          <a:ea typeface="+mn-ea"/>
          <a:cs typeface="+mn-cs"/>
        </a:defRPr>
      </a:lvl1pPr>
      <a:lvl2pPr marL="608990" indent="-202997" algn="l" defTabSz="811987" rtl="0" eaLnBrk="1" latinLnBrk="0" hangingPunct="1">
        <a:lnSpc>
          <a:spcPct val="90000"/>
        </a:lnSpc>
        <a:spcBef>
          <a:spcPts val="444"/>
        </a:spcBef>
        <a:buFont typeface="Arial" panose="020B0604020202020204" pitchFamily="34" charset="0"/>
        <a:buChar char="•"/>
        <a:defRPr kumimoji="1" sz="2131" kern="1200">
          <a:solidFill>
            <a:schemeClr val="tx1"/>
          </a:solidFill>
          <a:latin typeface="+mn-lt"/>
          <a:ea typeface="+mn-ea"/>
          <a:cs typeface="+mn-cs"/>
        </a:defRPr>
      </a:lvl2pPr>
      <a:lvl3pPr marL="1014984" indent="-202997" algn="l" defTabSz="811987" rtl="0" eaLnBrk="1" latinLnBrk="0" hangingPunct="1">
        <a:lnSpc>
          <a:spcPct val="90000"/>
        </a:lnSpc>
        <a:spcBef>
          <a:spcPts val="444"/>
        </a:spcBef>
        <a:buFont typeface="Arial" panose="020B0604020202020204" pitchFamily="34" charset="0"/>
        <a:buChar char="•"/>
        <a:defRPr kumimoji="1" sz="1776" kern="1200">
          <a:solidFill>
            <a:schemeClr val="tx1"/>
          </a:solidFill>
          <a:latin typeface="+mn-lt"/>
          <a:ea typeface="+mn-ea"/>
          <a:cs typeface="+mn-cs"/>
        </a:defRPr>
      </a:lvl3pPr>
      <a:lvl4pPr marL="1420978" indent="-202997" algn="l" defTabSz="811987" rtl="0" eaLnBrk="1" latinLnBrk="0" hangingPunct="1">
        <a:lnSpc>
          <a:spcPct val="90000"/>
        </a:lnSpc>
        <a:spcBef>
          <a:spcPts val="444"/>
        </a:spcBef>
        <a:buFont typeface="Arial" panose="020B0604020202020204" pitchFamily="34" charset="0"/>
        <a:buChar char="•"/>
        <a:defRPr kumimoji="1" sz="1598" kern="1200">
          <a:solidFill>
            <a:schemeClr val="tx1"/>
          </a:solidFill>
          <a:latin typeface="+mn-lt"/>
          <a:ea typeface="+mn-ea"/>
          <a:cs typeface="+mn-cs"/>
        </a:defRPr>
      </a:lvl4pPr>
      <a:lvl5pPr marL="1826971" indent="-202997" algn="l" defTabSz="811987" rtl="0" eaLnBrk="1" latinLnBrk="0" hangingPunct="1">
        <a:lnSpc>
          <a:spcPct val="90000"/>
        </a:lnSpc>
        <a:spcBef>
          <a:spcPts val="444"/>
        </a:spcBef>
        <a:buFont typeface="Arial" panose="020B0604020202020204" pitchFamily="34" charset="0"/>
        <a:buChar char="•"/>
        <a:defRPr kumimoji="1" sz="1598" kern="1200">
          <a:solidFill>
            <a:schemeClr val="tx1"/>
          </a:solidFill>
          <a:latin typeface="+mn-lt"/>
          <a:ea typeface="+mn-ea"/>
          <a:cs typeface="+mn-cs"/>
        </a:defRPr>
      </a:lvl5pPr>
      <a:lvl6pPr marL="2232965" indent="-202997" algn="l" defTabSz="811987" rtl="0" eaLnBrk="1" latinLnBrk="0" hangingPunct="1">
        <a:lnSpc>
          <a:spcPct val="90000"/>
        </a:lnSpc>
        <a:spcBef>
          <a:spcPts val="444"/>
        </a:spcBef>
        <a:buFont typeface="Arial" panose="020B0604020202020204" pitchFamily="34" charset="0"/>
        <a:buChar char="•"/>
        <a:defRPr kumimoji="1" sz="1598" kern="1200">
          <a:solidFill>
            <a:schemeClr val="tx1"/>
          </a:solidFill>
          <a:latin typeface="+mn-lt"/>
          <a:ea typeface="+mn-ea"/>
          <a:cs typeface="+mn-cs"/>
        </a:defRPr>
      </a:lvl6pPr>
      <a:lvl7pPr marL="2638958" indent="-202997" algn="l" defTabSz="811987" rtl="0" eaLnBrk="1" latinLnBrk="0" hangingPunct="1">
        <a:lnSpc>
          <a:spcPct val="90000"/>
        </a:lnSpc>
        <a:spcBef>
          <a:spcPts val="444"/>
        </a:spcBef>
        <a:buFont typeface="Arial" panose="020B0604020202020204" pitchFamily="34" charset="0"/>
        <a:buChar char="•"/>
        <a:defRPr kumimoji="1" sz="1598" kern="1200">
          <a:solidFill>
            <a:schemeClr val="tx1"/>
          </a:solidFill>
          <a:latin typeface="+mn-lt"/>
          <a:ea typeface="+mn-ea"/>
          <a:cs typeface="+mn-cs"/>
        </a:defRPr>
      </a:lvl7pPr>
      <a:lvl8pPr marL="3044952" indent="-202997" algn="l" defTabSz="811987" rtl="0" eaLnBrk="1" latinLnBrk="0" hangingPunct="1">
        <a:lnSpc>
          <a:spcPct val="90000"/>
        </a:lnSpc>
        <a:spcBef>
          <a:spcPts val="444"/>
        </a:spcBef>
        <a:buFont typeface="Arial" panose="020B0604020202020204" pitchFamily="34" charset="0"/>
        <a:buChar char="•"/>
        <a:defRPr kumimoji="1" sz="1598" kern="1200">
          <a:solidFill>
            <a:schemeClr val="tx1"/>
          </a:solidFill>
          <a:latin typeface="+mn-lt"/>
          <a:ea typeface="+mn-ea"/>
          <a:cs typeface="+mn-cs"/>
        </a:defRPr>
      </a:lvl8pPr>
      <a:lvl9pPr marL="3450946" indent="-202997" algn="l" defTabSz="811987" rtl="0" eaLnBrk="1" latinLnBrk="0" hangingPunct="1">
        <a:lnSpc>
          <a:spcPct val="90000"/>
        </a:lnSpc>
        <a:spcBef>
          <a:spcPts val="444"/>
        </a:spcBef>
        <a:buFont typeface="Arial" panose="020B0604020202020204" pitchFamily="34" charset="0"/>
        <a:buChar char="•"/>
        <a:defRPr kumimoji="1" sz="1598" kern="1200">
          <a:solidFill>
            <a:schemeClr val="tx1"/>
          </a:solidFill>
          <a:latin typeface="+mn-lt"/>
          <a:ea typeface="+mn-ea"/>
          <a:cs typeface="+mn-cs"/>
        </a:defRPr>
      </a:lvl9pPr>
    </p:bodyStyle>
    <p:otherStyle>
      <a:defPPr>
        <a:defRPr lang="en-US"/>
      </a:defPPr>
      <a:lvl1pPr marL="0" algn="l" defTabSz="811987" rtl="0" eaLnBrk="1" latinLnBrk="0" hangingPunct="1">
        <a:defRPr kumimoji="1" sz="1598" kern="1200">
          <a:solidFill>
            <a:schemeClr val="tx1"/>
          </a:solidFill>
          <a:latin typeface="+mn-lt"/>
          <a:ea typeface="+mn-ea"/>
          <a:cs typeface="+mn-cs"/>
        </a:defRPr>
      </a:lvl1pPr>
      <a:lvl2pPr marL="405994" algn="l" defTabSz="811987" rtl="0" eaLnBrk="1" latinLnBrk="0" hangingPunct="1">
        <a:defRPr kumimoji="1" sz="1598" kern="1200">
          <a:solidFill>
            <a:schemeClr val="tx1"/>
          </a:solidFill>
          <a:latin typeface="+mn-lt"/>
          <a:ea typeface="+mn-ea"/>
          <a:cs typeface="+mn-cs"/>
        </a:defRPr>
      </a:lvl2pPr>
      <a:lvl3pPr marL="811987" algn="l" defTabSz="811987" rtl="0" eaLnBrk="1" latinLnBrk="0" hangingPunct="1">
        <a:defRPr kumimoji="1" sz="1598" kern="1200">
          <a:solidFill>
            <a:schemeClr val="tx1"/>
          </a:solidFill>
          <a:latin typeface="+mn-lt"/>
          <a:ea typeface="+mn-ea"/>
          <a:cs typeface="+mn-cs"/>
        </a:defRPr>
      </a:lvl3pPr>
      <a:lvl4pPr marL="1217981" algn="l" defTabSz="811987" rtl="0" eaLnBrk="1" latinLnBrk="0" hangingPunct="1">
        <a:defRPr kumimoji="1" sz="1598" kern="1200">
          <a:solidFill>
            <a:schemeClr val="tx1"/>
          </a:solidFill>
          <a:latin typeface="+mn-lt"/>
          <a:ea typeface="+mn-ea"/>
          <a:cs typeface="+mn-cs"/>
        </a:defRPr>
      </a:lvl4pPr>
      <a:lvl5pPr marL="1623974" algn="l" defTabSz="811987" rtl="0" eaLnBrk="1" latinLnBrk="0" hangingPunct="1">
        <a:defRPr kumimoji="1" sz="1598" kern="1200">
          <a:solidFill>
            <a:schemeClr val="tx1"/>
          </a:solidFill>
          <a:latin typeface="+mn-lt"/>
          <a:ea typeface="+mn-ea"/>
          <a:cs typeface="+mn-cs"/>
        </a:defRPr>
      </a:lvl5pPr>
      <a:lvl6pPr marL="2029968" algn="l" defTabSz="811987" rtl="0" eaLnBrk="1" latinLnBrk="0" hangingPunct="1">
        <a:defRPr kumimoji="1" sz="1598" kern="1200">
          <a:solidFill>
            <a:schemeClr val="tx1"/>
          </a:solidFill>
          <a:latin typeface="+mn-lt"/>
          <a:ea typeface="+mn-ea"/>
          <a:cs typeface="+mn-cs"/>
        </a:defRPr>
      </a:lvl6pPr>
      <a:lvl7pPr marL="2435962" algn="l" defTabSz="811987" rtl="0" eaLnBrk="1" latinLnBrk="0" hangingPunct="1">
        <a:defRPr kumimoji="1" sz="1598" kern="1200">
          <a:solidFill>
            <a:schemeClr val="tx1"/>
          </a:solidFill>
          <a:latin typeface="+mn-lt"/>
          <a:ea typeface="+mn-ea"/>
          <a:cs typeface="+mn-cs"/>
        </a:defRPr>
      </a:lvl7pPr>
      <a:lvl8pPr marL="2841955" algn="l" defTabSz="811987" rtl="0" eaLnBrk="1" latinLnBrk="0" hangingPunct="1">
        <a:defRPr kumimoji="1" sz="1598" kern="1200">
          <a:solidFill>
            <a:schemeClr val="tx1"/>
          </a:solidFill>
          <a:latin typeface="+mn-lt"/>
          <a:ea typeface="+mn-ea"/>
          <a:cs typeface="+mn-cs"/>
        </a:defRPr>
      </a:lvl8pPr>
      <a:lvl9pPr marL="3247949" algn="l" defTabSz="811987" rtl="0" eaLnBrk="1" latinLnBrk="0" hangingPunct="1">
        <a:defRPr kumimoji="1" sz="15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7.png"/><Relationship Id="rId7" Type="http://schemas.openxmlformats.org/officeDocument/2006/relationships/image" Target="../media/image31.gi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gif"/><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gif"/><Relationship Id="rId5" Type="http://schemas.openxmlformats.org/officeDocument/2006/relationships/image" Target="../media/image38.png"/><Relationship Id="rId10" Type="http://schemas.openxmlformats.org/officeDocument/2006/relationships/image" Target="../media/image43.jpg"/><Relationship Id="rId4" Type="http://schemas.openxmlformats.org/officeDocument/2006/relationships/image" Target="../media/image37.gif"/><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62" y="223846"/>
            <a:ext cx="7736329" cy="10315104"/>
          </a:xfrm>
          <a:prstGeom prst="rect">
            <a:avLst/>
          </a:prstGeom>
        </p:spPr>
      </p:pic>
    </p:spTree>
    <p:extLst>
      <p:ext uri="{BB962C8B-B14F-4D97-AF65-F5344CB8AC3E}">
        <p14:creationId xmlns:p14="http://schemas.microsoft.com/office/powerpoint/2010/main" val="3339186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8" y="0"/>
            <a:ext cx="8088467" cy="10826750"/>
          </a:xfrm>
          <a:prstGeom prst="rect">
            <a:avLst/>
          </a:prstGeom>
        </p:spPr>
      </p:pic>
    </p:spTree>
    <p:extLst>
      <p:ext uri="{BB962C8B-B14F-4D97-AF65-F5344CB8AC3E}">
        <p14:creationId xmlns:p14="http://schemas.microsoft.com/office/powerpoint/2010/main" val="283462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645" y="4817230"/>
            <a:ext cx="5676090" cy="4465598"/>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236" y="7746569"/>
            <a:ext cx="3516702" cy="4393299"/>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093" y="1"/>
            <a:ext cx="6137877" cy="2236916"/>
          </a:xfrm>
          <a:prstGeom prst="rect">
            <a:avLst/>
          </a:prstGeom>
        </p:spPr>
      </p:pic>
      <p:sp>
        <p:nvSpPr>
          <p:cNvPr id="5" name="テキスト ボックス 4"/>
          <p:cNvSpPr txBox="1"/>
          <p:nvPr/>
        </p:nvSpPr>
        <p:spPr>
          <a:xfrm>
            <a:off x="991094" y="2236917"/>
            <a:ext cx="6079196" cy="1326517"/>
          </a:xfrm>
          <a:prstGeom prst="rect">
            <a:avLst/>
          </a:prstGeom>
          <a:noFill/>
        </p:spPr>
        <p:txBody>
          <a:bodyPr wrap="square" rtlCol="0">
            <a:spAutoFit/>
          </a:bodyPr>
          <a:lstStyle/>
          <a:p>
            <a:r>
              <a:rPr lang="ja-JP" altLang="en-US" sz="4010" b="1" dirty="0">
                <a:ln w="9525">
                  <a:solidFill>
                    <a:schemeClr val="bg1"/>
                  </a:solidFill>
                  <a:prstDash val="solid"/>
                </a:ln>
                <a:effectLst>
                  <a:outerShdw blurRad="12700" dist="38100" dir="2700000" algn="tl" rotWithShape="0">
                    <a:schemeClr val="bg1">
                      <a:lumMod val="50000"/>
                    </a:schemeClr>
                  </a:outerShdw>
                </a:effectLst>
              </a:rPr>
              <a:t>～蝶のように舞い</a:t>
            </a:r>
            <a:endParaRPr lang="en-US" altLang="ja-JP" sz="4010" b="1" dirty="0">
              <a:ln w="9525">
                <a:solidFill>
                  <a:schemeClr val="bg1"/>
                </a:solidFill>
                <a:prstDash val="solid"/>
              </a:ln>
              <a:effectLst>
                <a:outerShdw blurRad="12700" dist="38100" dir="2700000" algn="tl" rotWithShape="0">
                  <a:schemeClr val="bg1">
                    <a:lumMod val="50000"/>
                  </a:schemeClr>
                </a:outerShdw>
              </a:effectLst>
            </a:endParaRPr>
          </a:p>
          <a:p>
            <a:pPr algn="r"/>
            <a:r>
              <a:rPr lang="ja-JP" altLang="en-US" sz="4010" b="1" dirty="0">
                <a:ln w="9525">
                  <a:solidFill>
                    <a:schemeClr val="bg1"/>
                  </a:solidFill>
                  <a:prstDash val="solid"/>
                </a:ln>
                <a:effectLst>
                  <a:outerShdw blurRad="12700" dist="38100" dir="2700000" algn="tl" rotWithShape="0">
                    <a:schemeClr val="bg1">
                      <a:lumMod val="50000"/>
                    </a:schemeClr>
                  </a:outerShdw>
                </a:effectLst>
              </a:rPr>
              <a:t>蜂のように刺す～</a:t>
            </a:r>
            <a:endParaRPr lang="ja-JP" altLang="en-US" sz="4010" dirty="0"/>
          </a:p>
        </p:txBody>
      </p:sp>
      <p:sp>
        <p:nvSpPr>
          <p:cNvPr id="6" name="テキスト ボックス 5"/>
          <p:cNvSpPr txBox="1"/>
          <p:nvPr/>
        </p:nvSpPr>
        <p:spPr>
          <a:xfrm>
            <a:off x="991093" y="1802557"/>
            <a:ext cx="4521488" cy="489045"/>
          </a:xfrm>
          <a:prstGeom prst="rect">
            <a:avLst/>
          </a:prstGeom>
          <a:noFill/>
        </p:spPr>
        <p:txBody>
          <a:bodyPr wrap="square" rtlCol="0">
            <a:spAutoFit/>
          </a:bodyPr>
          <a:lstStyle/>
          <a:p>
            <a:r>
              <a:rPr lang="en-US" altLang="ja-JP" sz="2578" b="1" dirty="0"/>
              <a:t>concept</a:t>
            </a:r>
            <a:endParaRPr lang="ja-JP" altLang="en-US" sz="2578" b="1" dirty="0"/>
          </a:p>
        </p:txBody>
      </p:sp>
      <p:cxnSp>
        <p:nvCxnSpPr>
          <p:cNvPr id="8" name="直線コネクタ 7"/>
          <p:cNvCxnSpPr>
            <a:stCxn id="15" idx="0"/>
          </p:cNvCxnSpPr>
          <p:nvPr/>
        </p:nvCxnSpPr>
        <p:spPr>
          <a:xfrm flipH="1" flipV="1">
            <a:off x="5116431" y="7927319"/>
            <a:ext cx="830665" cy="468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flipV="1">
            <a:off x="1954321" y="5523375"/>
            <a:ext cx="537617" cy="8897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4192090" y="8396135"/>
            <a:ext cx="3510011" cy="154708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78"/>
          </a:p>
        </p:txBody>
      </p:sp>
      <p:sp>
        <p:nvSpPr>
          <p:cNvPr id="19" name="テキスト ボックス 18"/>
          <p:cNvSpPr txBox="1"/>
          <p:nvPr/>
        </p:nvSpPr>
        <p:spPr>
          <a:xfrm>
            <a:off x="4501104" y="8530271"/>
            <a:ext cx="2891984" cy="1326517"/>
          </a:xfrm>
          <a:prstGeom prst="rect">
            <a:avLst/>
          </a:prstGeom>
          <a:noFill/>
        </p:spPr>
        <p:txBody>
          <a:bodyPr wrap="square" rtlCol="0">
            <a:spAutoFit/>
          </a:bodyPr>
          <a:lstStyle/>
          <a:p>
            <a:r>
              <a:rPr lang="ja-JP" altLang="en-US" sz="2005" dirty="0"/>
              <a:t>自分たちのほしいサイズのオムニホイールが無かったんで</a:t>
            </a:r>
            <a:r>
              <a:rPr lang="ja-JP" altLang="en-US" sz="2005" u="sng" dirty="0"/>
              <a:t>自作しちゃいました。</a:t>
            </a:r>
          </a:p>
        </p:txBody>
      </p:sp>
      <p:sp>
        <p:nvSpPr>
          <p:cNvPr id="20" name="角丸四角形 19"/>
          <p:cNvSpPr/>
          <p:nvPr/>
        </p:nvSpPr>
        <p:spPr>
          <a:xfrm>
            <a:off x="883631" y="4283410"/>
            <a:ext cx="3510011" cy="123897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78"/>
          </a:p>
        </p:txBody>
      </p:sp>
      <p:sp>
        <p:nvSpPr>
          <p:cNvPr id="21" name="テキスト ボックス 20"/>
          <p:cNvSpPr txBox="1"/>
          <p:nvPr/>
        </p:nvSpPr>
        <p:spPr>
          <a:xfrm>
            <a:off x="1289066" y="4387494"/>
            <a:ext cx="2699142" cy="1017971"/>
          </a:xfrm>
          <a:prstGeom prst="rect">
            <a:avLst/>
          </a:prstGeom>
          <a:noFill/>
        </p:spPr>
        <p:txBody>
          <a:bodyPr wrap="square" rtlCol="0">
            <a:spAutoFit/>
          </a:bodyPr>
          <a:lstStyle/>
          <a:p>
            <a:r>
              <a:rPr lang="ja-JP" altLang="en-US" sz="2005" dirty="0"/>
              <a:t>漢の武器、パイルバンカーが怪盗に無慈悲な鉄槌を与える！</a:t>
            </a:r>
            <a:endParaRPr lang="ja-JP" altLang="en-US" sz="2005" u="sng" dirty="0"/>
          </a:p>
        </p:txBody>
      </p:sp>
    </p:spTree>
    <p:extLst>
      <p:ext uri="{BB962C8B-B14F-4D97-AF65-F5344CB8AC3E}">
        <p14:creationId xmlns:p14="http://schemas.microsoft.com/office/powerpoint/2010/main" val="3507209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354" y="486300"/>
            <a:ext cx="7630108" cy="5722582"/>
          </a:xfrm>
          <a:prstGeom prst="rect">
            <a:avLst/>
          </a:prstGeom>
        </p:spPr>
      </p:pic>
      <p:sp>
        <p:nvSpPr>
          <p:cNvPr id="36" name="二等辺三角形 35"/>
          <p:cNvSpPr/>
          <p:nvPr/>
        </p:nvSpPr>
        <p:spPr>
          <a:xfrm>
            <a:off x="410394" y="946445"/>
            <a:ext cx="5748359" cy="2624964"/>
          </a:xfrm>
          <a:prstGeom prst="triangle">
            <a:avLst>
              <a:gd name="adj" fmla="val 10000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78"/>
          </a:p>
        </p:txBody>
      </p:sp>
      <p:pic>
        <p:nvPicPr>
          <p:cNvPr id="35" name="図 34"/>
          <p:cNvPicPr>
            <a:picLocks noChangeAspect="1"/>
          </p:cNvPicPr>
          <p:nvPr/>
        </p:nvPicPr>
        <p:blipFill rotWithShape="1">
          <a:blip r:embed="rId4">
            <a:extLst>
              <a:ext uri="{28A0092B-C50C-407E-A947-70E740481C1C}">
                <a14:useLocalDpi xmlns:a14="http://schemas.microsoft.com/office/drawing/2010/main" val="0"/>
              </a:ext>
            </a:extLst>
          </a:blip>
          <a:srcRect l="68110" b="48884"/>
          <a:stretch/>
        </p:blipFill>
        <p:spPr>
          <a:xfrm>
            <a:off x="3829084" y="-1307021"/>
            <a:ext cx="2413451" cy="4835359"/>
          </a:xfrm>
          <a:prstGeom prst="rect">
            <a:avLst/>
          </a:prstGeom>
        </p:spPr>
      </p:pic>
      <p:sp>
        <p:nvSpPr>
          <p:cNvPr id="2" name="正方形/長方形 1"/>
          <p:cNvSpPr/>
          <p:nvPr/>
        </p:nvSpPr>
        <p:spPr>
          <a:xfrm>
            <a:off x="410396" y="969556"/>
            <a:ext cx="5748358" cy="260185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78"/>
          </a:p>
        </p:txBody>
      </p:sp>
      <p:sp>
        <p:nvSpPr>
          <p:cNvPr id="9" name="正方形/長方形 8"/>
          <p:cNvSpPr/>
          <p:nvPr/>
        </p:nvSpPr>
        <p:spPr>
          <a:xfrm>
            <a:off x="410396" y="7254872"/>
            <a:ext cx="5748358" cy="333203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78"/>
          </a:p>
        </p:txBody>
      </p:sp>
      <p:cxnSp>
        <p:nvCxnSpPr>
          <p:cNvPr id="28" name="直線コネクタ 27"/>
          <p:cNvCxnSpPr/>
          <p:nvPr/>
        </p:nvCxnSpPr>
        <p:spPr>
          <a:xfrm>
            <a:off x="3016054" y="8920888"/>
            <a:ext cx="2607669" cy="15289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3016054" y="7264711"/>
            <a:ext cx="2011" cy="16696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410396" y="8920888"/>
            <a:ext cx="2607669" cy="16660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421052" y="3682994"/>
            <a:ext cx="5748358" cy="333203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78"/>
          </a:p>
        </p:txBody>
      </p:sp>
      <p:cxnSp>
        <p:nvCxnSpPr>
          <p:cNvPr id="41" name="直線コネクタ 40"/>
          <p:cNvCxnSpPr/>
          <p:nvPr/>
        </p:nvCxnSpPr>
        <p:spPr>
          <a:xfrm>
            <a:off x="3026711" y="5349010"/>
            <a:ext cx="3132043" cy="16660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3026711" y="3692832"/>
            <a:ext cx="2011" cy="16696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421053" y="5349010"/>
            <a:ext cx="2607669" cy="16660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図 48"/>
          <p:cNvPicPr>
            <a:picLocks noChangeAspect="1"/>
          </p:cNvPicPr>
          <p:nvPr/>
        </p:nvPicPr>
        <p:blipFill rotWithShape="1">
          <a:blip r:embed="rId5" cstate="print">
            <a:extLst>
              <a:ext uri="{28A0092B-C50C-407E-A947-70E740481C1C}">
                <a14:useLocalDpi xmlns:a14="http://schemas.microsoft.com/office/drawing/2010/main" val="0"/>
              </a:ext>
            </a:extLst>
          </a:blip>
          <a:srcRect b="40798"/>
          <a:stretch/>
        </p:blipFill>
        <p:spPr>
          <a:xfrm>
            <a:off x="24432" y="3273228"/>
            <a:ext cx="4507703" cy="3558234"/>
          </a:xfrm>
          <a:prstGeom prst="rect">
            <a:avLst/>
          </a:prstGeom>
        </p:spPr>
      </p:pic>
      <p:pic>
        <p:nvPicPr>
          <p:cNvPr id="50" name="図 49"/>
          <p:cNvPicPr>
            <a:picLocks noChangeAspect="1"/>
          </p:cNvPicPr>
          <p:nvPr/>
        </p:nvPicPr>
        <p:blipFill rotWithShape="1">
          <a:blip r:embed="rId6" cstate="print">
            <a:extLst>
              <a:ext uri="{28A0092B-C50C-407E-A947-70E740481C1C}">
                <a14:useLocalDpi xmlns:a14="http://schemas.microsoft.com/office/drawing/2010/main" val="0"/>
              </a:ext>
            </a:extLst>
          </a:blip>
          <a:srcRect b="26588"/>
          <a:stretch/>
        </p:blipFill>
        <p:spPr>
          <a:xfrm>
            <a:off x="2920513" y="3738352"/>
            <a:ext cx="2798751" cy="2739486"/>
          </a:xfrm>
          <a:prstGeom prst="rect">
            <a:avLst/>
          </a:prstGeom>
        </p:spPr>
      </p:pic>
      <p:sp>
        <p:nvSpPr>
          <p:cNvPr id="47" name="二等辺三角形 46"/>
          <p:cNvSpPr/>
          <p:nvPr/>
        </p:nvSpPr>
        <p:spPr>
          <a:xfrm>
            <a:off x="413956" y="5322802"/>
            <a:ext cx="5744797" cy="1661614"/>
          </a:xfrm>
          <a:prstGeom prst="triangle">
            <a:avLst>
              <a:gd name="adj" fmla="val 4544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78"/>
          </a:p>
        </p:txBody>
      </p:sp>
      <p:pic>
        <p:nvPicPr>
          <p:cNvPr id="52" name="図 51"/>
          <p:cNvPicPr>
            <a:picLocks noChangeAspect="1"/>
          </p:cNvPicPr>
          <p:nvPr/>
        </p:nvPicPr>
        <p:blipFill rotWithShape="1">
          <a:blip r:embed="rId7" cstate="print">
            <a:extLst>
              <a:ext uri="{28A0092B-C50C-407E-A947-70E740481C1C}">
                <a14:useLocalDpi xmlns:a14="http://schemas.microsoft.com/office/drawing/2010/main" val="0"/>
              </a:ext>
            </a:extLst>
          </a:blip>
          <a:srcRect b="42303"/>
          <a:stretch/>
        </p:blipFill>
        <p:spPr>
          <a:xfrm rot="1794577" flipH="1">
            <a:off x="3479415" y="7436379"/>
            <a:ext cx="3700139" cy="2810320"/>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86029" y="7041231"/>
            <a:ext cx="2322909" cy="4013743"/>
          </a:xfrm>
          <a:prstGeom prst="rect">
            <a:avLst/>
          </a:prstGeom>
        </p:spPr>
      </p:pic>
      <p:sp>
        <p:nvSpPr>
          <p:cNvPr id="48" name="二等辺三角形 47"/>
          <p:cNvSpPr/>
          <p:nvPr/>
        </p:nvSpPr>
        <p:spPr>
          <a:xfrm>
            <a:off x="410394" y="8415911"/>
            <a:ext cx="5481255" cy="2170993"/>
          </a:xfrm>
          <a:prstGeom prst="triangle">
            <a:avLst>
              <a:gd name="adj" fmla="val 4775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78"/>
          </a:p>
        </p:txBody>
      </p:sp>
      <p:pic>
        <p:nvPicPr>
          <p:cNvPr id="54" name="図 53"/>
          <p:cNvPicPr>
            <a:picLocks noChangeAspect="1"/>
          </p:cNvPicPr>
          <p:nvPr/>
        </p:nvPicPr>
        <p:blipFill rotWithShape="1">
          <a:blip r:embed="rId9" cstate="print">
            <a:extLst>
              <a:ext uri="{28A0092B-C50C-407E-A947-70E740481C1C}">
                <a14:useLocalDpi xmlns:a14="http://schemas.microsoft.com/office/drawing/2010/main" val="0"/>
              </a:ext>
            </a:extLst>
          </a:blip>
          <a:srcRect l="-361" t="723" r="30810" b="-723"/>
          <a:stretch/>
        </p:blipFill>
        <p:spPr>
          <a:xfrm rot="5400000">
            <a:off x="2174877" y="7651001"/>
            <a:ext cx="2830505" cy="3041299"/>
          </a:xfrm>
          <a:prstGeom prst="rect">
            <a:avLst/>
          </a:prstGeom>
        </p:spPr>
      </p:pic>
      <p:sp>
        <p:nvSpPr>
          <p:cNvPr id="57" name="テキスト ボックス 56"/>
          <p:cNvSpPr txBox="1"/>
          <p:nvPr/>
        </p:nvSpPr>
        <p:spPr>
          <a:xfrm>
            <a:off x="263996" y="106078"/>
            <a:ext cx="6308501" cy="797591"/>
          </a:xfrm>
          <a:prstGeom prst="rect">
            <a:avLst/>
          </a:prstGeom>
          <a:noFill/>
        </p:spPr>
        <p:txBody>
          <a:bodyPr wrap="square" rtlCol="0">
            <a:spAutoFit/>
          </a:bodyPr>
          <a:lstStyle/>
          <a:p>
            <a:pPr algn="ctr"/>
            <a:r>
              <a:rPr lang="en-US" altLang="ja-JP" sz="4583" b="1" dirty="0" smtClean="0"/>
              <a:t>MEMBER</a:t>
            </a:r>
            <a:r>
              <a:rPr lang="ja-JP" altLang="en-US" sz="4583" b="1" dirty="0"/>
              <a:t>　紹介</a:t>
            </a:r>
          </a:p>
        </p:txBody>
      </p:sp>
      <p:sp>
        <p:nvSpPr>
          <p:cNvPr id="69" name="テキスト ボックス 68"/>
          <p:cNvSpPr txBox="1"/>
          <p:nvPr/>
        </p:nvSpPr>
        <p:spPr>
          <a:xfrm>
            <a:off x="2029984" y="2927229"/>
            <a:ext cx="1990352" cy="555280"/>
          </a:xfrm>
          <a:prstGeom prst="rect">
            <a:avLst/>
          </a:prstGeom>
          <a:solidFill>
            <a:schemeClr val="bg1"/>
          </a:solidFill>
        </p:spPr>
        <p:txBody>
          <a:bodyPr wrap="square" rtlCol="0">
            <a:spAutoFit/>
          </a:bodyPr>
          <a:lstStyle/>
          <a:p>
            <a:r>
              <a:rPr lang="ja-JP" altLang="en-US" sz="1504" dirty="0">
                <a:latin typeface="HGP創英角ﾎﾟｯﾌﾟ体" panose="040B0A00000000000000" pitchFamily="50" charset="-128"/>
                <a:ea typeface="HGP創英角ﾎﾟｯﾌﾟ体" panose="040B0A00000000000000" pitchFamily="50" charset="-128"/>
              </a:rPr>
              <a:t>牧田　莉奈</a:t>
            </a:r>
            <a:endParaRPr lang="en-US" altLang="ja-JP" sz="1504" dirty="0">
              <a:latin typeface="HGP創英角ﾎﾟｯﾌﾟ体" panose="040B0A00000000000000" pitchFamily="50" charset="-128"/>
              <a:ea typeface="HGP創英角ﾎﾟｯﾌﾟ体" panose="040B0A00000000000000" pitchFamily="50" charset="-128"/>
            </a:endParaRPr>
          </a:p>
          <a:p>
            <a:r>
              <a:rPr lang="ja-JP" altLang="en-US" sz="1504" dirty="0">
                <a:latin typeface="HGP創英角ﾎﾟｯﾌﾟ体" panose="040B0A00000000000000" pitchFamily="50" charset="-128"/>
                <a:ea typeface="HGP創英角ﾎﾟｯﾌﾟ体" panose="040B0A00000000000000" pitchFamily="50" charset="-128"/>
              </a:rPr>
              <a:t>２班の紅一点</a:t>
            </a:r>
            <a:endParaRPr lang="en-US" altLang="ja-JP" sz="1504" dirty="0">
              <a:latin typeface="HGP創英角ﾎﾟｯﾌﾟ体" panose="040B0A00000000000000" pitchFamily="50" charset="-128"/>
              <a:ea typeface="HGP創英角ﾎﾟｯﾌﾟ体" panose="040B0A00000000000000" pitchFamily="50" charset="-128"/>
            </a:endParaRPr>
          </a:p>
        </p:txBody>
      </p:sp>
      <p:sp>
        <p:nvSpPr>
          <p:cNvPr id="70" name="テキスト ボックス 69"/>
          <p:cNvSpPr txBox="1"/>
          <p:nvPr/>
        </p:nvSpPr>
        <p:spPr>
          <a:xfrm>
            <a:off x="2432617" y="1106152"/>
            <a:ext cx="2246862" cy="555280"/>
          </a:xfrm>
          <a:prstGeom prst="rect">
            <a:avLst/>
          </a:prstGeom>
          <a:solidFill>
            <a:schemeClr val="bg1"/>
          </a:solidFill>
        </p:spPr>
        <p:txBody>
          <a:bodyPr wrap="square" rtlCol="0">
            <a:spAutoFit/>
          </a:bodyPr>
          <a:lstStyle/>
          <a:p>
            <a:r>
              <a:rPr lang="ja-JP" altLang="en-US" sz="1504" dirty="0">
                <a:latin typeface="HGP創英角ﾎﾟｯﾌﾟ体" panose="040B0A00000000000000" pitchFamily="50" charset="-128"/>
                <a:ea typeface="HGP創英角ﾎﾟｯﾌﾟ体" panose="040B0A00000000000000" pitchFamily="50" charset="-128"/>
              </a:rPr>
              <a:t>櫻井　嘉由輝</a:t>
            </a:r>
            <a:endParaRPr lang="en-US" altLang="ja-JP" sz="1504" dirty="0">
              <a:latin typeface="HGP創英角ﾎﾟｯﾌﾟ体" panose="040B0A00000000000000" pitchFamily="50" charset="-128"/>
              <a:ea typeface="HGP創英角ﾎﾟｯﾌﾟ体" panose="040B0A00000000000000" pitchFamily="50" charset="-128"/>
            </a:endParaRPr>
          </a:p>
          <a:p>
            <a:r>
              <a:rPr lang="ja-JP" altLang="en-US" sz="1504" dirty="0">
                <a:latin typeface="HGP創英角ﾎﾟｯﾌﾟ体" panose="040B0A00000000000000" pitchFamily="50" charset="-128"/>
                <a:ea typeface="HGP創英角ﾎﾟｯﾌﾟ体" panose="040B0A00000000000000" pitchFamily="50" charset="-128"/>
              </a:rPr>
              <a:t>スマブラ参戦！</a:t>
            </a:r>
            <a:endParaRPr lang="en-US" altLang="ja-JP" sz="1504" dirty="0">
              <a:latin typeface="HGP創英角ﾎﾟｯﾌﾟ体" panose="040B0A00000000000000" pitchFamily="50" charset="-128"/>
              <a:ea typeface="HGP創英角ﾎﾟｯﾌﾟ体" panose="040B0A00000000000000" pitchFamily="50" charset="-128"/>
            </a:endParaRPr>
          </a:p>
        </p:txBody>
      </p:sp>
      <p:sp>
        <p:nvSpPr>
          <p:cNvPr id="71" name="テキスト ボックス 70"/>
          <p:cNvSpPr txBox="1"/>
          <p:nvPr/>
        </p:nvSpPr>
        <p:spPr>
          <a:xfrm>
            <a:off x="1055982" y="3687964"/>
            <a:ext cx="2596936" cy="555280"/>
          </a:xfrm>
          <a:prstGeom prst="rect">
            <a:avLst/>
          </a:prstGeom>
          <a:noFill/>
          <a:ln w="19050">
            <a:noFill/>
          </a:ln>
        </p:spPr>
        <p:txBody>
          <a:bodyPr wrap="square" rtlCol="0">
            <a:spAutoFit/>
          </a:bodyPr>
          <a:lstStyle/>
          <a:p>
            <a:r>
              <a:rPr lang="ja-JP" altLang="en-US" sz="1504" dirty="0">
                <a:latin typeface="HGP創英角ﾎﾟｯﾌﾟ体" panose="040B0A00000000000000" pitchFamily="50" charset="-128"/>
                <a:ea typeface="HGP創英角ﾎﾟｯﾌﾟ体" panose="040B0A00000000000000" pitchFamily="50" charset="-128"/>
              </a:rPr>
              <a:t>太田　和希</a:t>
            </a:r>
            <a:endParaRPr lang="en-US" altLang="ja-JP" sz="1504" dirty="0">
              <a:latin typeface="HGP創英角ﾎﾟｯﾌﾟ体" panose="040B0A00000000000000" pitchFamily="50" charset="-128"/>
              <a:ea typeface="HGP創英角ﾎﾟｯﾌﾟ体" panose="040B0A00000000000000" pitchFamily="50" charset="-128"/>
            </a:endParaRPr>
          </a:p>
          <a:p>
            <a:r>
              <a:rPr lang="ja-JP" altLang="en-US" sz="1504" dirty="0">
                <a:latin typeface="HGP創英角ﾎﾟｯﾌﾟ体" panose="040B0A00000000000000" pitchFamily="50" charset="-128"/>
                <a:ea typeface="HGP創英角ﾎﾟｯﾌﾟ体" panose="040B0A00000000000000" pitchFamily="50" charset="-128"/>
              </a:rPr>
              <a:t>２班一のイケメン</a:t>
            </a:r>
            <a:endParaRPr lang="en-US" altLang="ja-JP" sz="1504" dirty="0">
              <a:latin typeface="HGP創英角ﾎﾟｯﾌﾟ体" panose="040B0A00000000000000" pitchFamily="50" charset="-128"/>
              <a:ea typeface="HGP創英角ﾎﾟｯﾌﾟ体" panose="040B0A00000000000000" pitchFamily="50" charset="-128"/>
            </a:endParaRPr>
          </a:p>
        </p:txBody>
      </p:sp>
      <p:sp>
        <p:nvSpPr>
          <p:cNvPr id="72" name="テキスト ボックス 71"/>
          <p:cNvSpPr txBox="1"/>
          <p:nvPr/>
        </p:nvSpPr>
        <p:spPr>
          <a:xfrm>
            <a:off x="3151022" y="3721292"/>
            <a:ext cx="3115763" cy="555280"/>
          </a:xfrm>
          <a:prstGeom prst="rect">
            <a:avLst/>
          </a:prstGeom>
          <a:solidFill>
            <a:schemeClr val="bg1"/>
          </a:solidFill>
          <a:ln w="19050">
            <a:noFill/>
          </a:ln>
        </p:spPr>
        <p:txBody>
          <a:bodyPr wrap="square" rtlCol="0">
            <a:spAutoFit/>
          </a:bodyPr>
          <a:lstStyle/>
          <a:p>
            <a:r>
              <a:rPr lang="ja-JP" altLang="en-US" sz="1504" dirty="0">
                <a:latin typeface="HGP創英角ﾎﾟｯﾌﾟ体" panose="040B0A00000000000000" pitchFamily="50" charset="-128"/>
                <a:ea typeface="HGP創英角ﾎﾟｯﾌﾟ体" panose="040B0A00000000000000" pitchFamily="50" charset="-128"/>
              </a:rPr>
              <a:t>廣瀬　圭佑</a:t>
            </a:r>
            <a:endParaRPr lang="en-US" altLang="ja-JP" sz="1504" dirty="0">
              <a:latin typeface="HGP創英角ﾎﾟｯﾌﾟ体" panose="040B0A00000000000000" pitchFamily="50" charset="-128"/>
              <a:ea typeface="HGP創英角ﾎﾟｯﾌﾟ体" panose="040B0A00000000000000" pitchFamily="50" charset="-128"/>
            </a:endParaRPr>
          </a:p>
          <a:p>
            <a:r>
              <a:rPr lang="ja-JP" altLang="en-US" sz="1504" dirty="0">
                <a:latin typeface="HGP創英角ﾎﾟｯﾌﾟ体" panose="040B0A00000000000000" pitchFamily="50" charset="-128"/>
                <a:ea typeface="HGP創英角ﾎﾟｯﾌﾟ体" panose="040B0A00000000000000" pitchFamily="50" charset="-128"/>
              </a:rPr>
              <a:t>サッカー大好き</a:t>
            </a:r>
            <a:endParaRPr lang="en-US" altLang="ja-JP" sz="1504" dirty="0">
              <a:latin typeface="HGP創英角ﾎﾟｯﾌﾟ体" panose="040B0A00000000000000" pitchFamily="50" charset="-128"/>
              <a:ea typeface="HGP創英角ﾎﾟｯﾌﾟ体" panose="040B0A00000000000000" pitchFamily="50" charset="-128"/>
            </a:endParaRPr>
          </a:p>
        </p:txBody>
      </p:sp>
      <p:pic>
        <p:nvPicPr>
          <p:cNvPr id="19" name="図 18"/>
          <p:cNvPicPr>
            <a:picLocks noChangeAspect="1"/>
          </p:cNvPicPr>
          <p:nvPr/>
        </p:nvPicPr>
        <p:blipFill rotWithShape="1">
          <a:blip r:embed="rId10">
            <a:extLst>
              <a:ext uri="{28A0092B-C50C-407E-A947-70E740481C1C}">
                <a14:useLocalDpi xmlns:a14="http://schemas.microsoft.com/office/drawing/2010/main" val="0"/>
              </a:ext>
            </a:extLst>
          </a:blip>
          <a:srcRect l="-4750" t="3783" r="57383" b="-3783"/>
          <a:stretch/>
        </p:blipFill>
        <p:spPr>
          <a:xfrm flipH="1">
            <a:off x="4826823" y="-3184334"/>
            <a:ext cx="4672754" cy="13845371"/>
          </a:xfrm>
          <a:prstGeom prst="rect">
            <a:avLst/>
          </a:prstGeom>
        </p:spPr>
      </p:pic>
      <p:sp>
        <p:nvSpPr>
          <p:cNvPr id="59" name="テキスト ボックス 58"/>
          <p:cNvSpPr txBox="1"/>
          <p:nvPr/>
        </p:nvSpPr>
        <p:spPr>
          <a:xfrm>
            <a:off x="5618374" y="9581521"/>
            <a:ext cx="2243438" cy="886012"/>
          </a:xfrm>
          <a:prstGeom prst="rect">
            <a:avLst/>
          </a:prstGeom>
          <a:solidFill>
            <a:schemeClr val="bg1"/>
          </a:solidFill>
          <a:ln w="19050">
            <a:solidFill>
              <a:schemeClr val="tx1"/>
            </a:solidFill>
          </a:ln>
        </p:spPr>
        <p:txBody>
          <a:bodyPr wrap="square" rtlCol="0">
            <a:spAutoFit/>
          </a:bodyPr>
          <a:lstStyle/>
          <a:p>
            <a:r>
              <a:rPr lang="ja-JP" altLang="en-US" sz="1719" dirty="0" smtClean="0">
                <a:latin typeface="HGP創英角ﾎﾟｯﾌﾟ体" panose="040B0A00000000000000" pitchFamily="50" charset="-128"/>
                <a:ea typeface="HGP創英角ﾎﾟｯﾌﾟ体" panose="040B0A00000000000000" pitchFamily="50" charset="-128"/>
              </a:rPr>
              <a:t>藤原 秀平</a:t>
            </a:r>
            <a:endParaRPr lang="en-US" altLang="ja-JP" sz="1719" dirty="0">
              <a:latin typeface="HGP創英角ﾎﾟｯﾌﾟ体" panose="040B0A00000000000000" pitchFamily="50" charset="-128"/>
              <a:ea typeface="HGP創英角ﾎﾟｯﾌﾟ体" panose="040B0A00000000000000" pitchFamily="50" charset="-128"/>
            </a:endParaRPr>
          </a:p>
          <a:p>
            <a:r>
              <a:rPr lang="ja-JP" altLang="en-US" sz="1719" dirty="0">
                <a:latin typeface="HGP創英角ﾎﾟｯﾌﾟ体" panose="040B0A00000000000000" pitchFamily="50" charset="-128"/>
                <a:ea typeface="HGP創英角ﾎﾟｯﾌﾟ体" panose="040B0A00000000000000" pitchFamily="50" charset="-128"/>
              </a:rPr>
              <a:t>われらがリーダー</a:t>
            </a:r>
            <a:endParaRPr lang="en-US" altLang="ja-JP" sz="1719" dirty="0">
              <a:latin typeface="HGP創英角ﾎﾟｯﾌﾟ体" panose="040B0A00000000000000" pitchFamily="50" charset="-128"/>
              <a:ea typeface="HGP創英角ﾎﾟｯﾌﾟ体" panose="040B0A00000000000000" pitchFamily="50" charset="-128"/>
            </a:endParaRPr>
          </a:p>
          <a:p>
            <a:r>
              <a:rPr lang="ja-JP" altLang="en-US" sz="1719" dirty="0">
                <a:latin typeface="HGP創英角ﾎﾟｯﾌﾟ体" panose="040B0A00000000000000" pitchFamily="50" charset="-128"/>
                <a:ea typeface="HGP創英角ﾎﾟｯﾌﾟ体" panose="040B0A00000000000000" pitchFamily="50" charset="-128"/>
              </a:rPr>
              <a:t>工作好き</a:t>
            </a:r>
          </a:p>
        </p:txBody>
      </p:sp>
      <p:sp>
        <p:nvSpPr>
          <p:cNvPr id="73" name="テキスト ボックス 72"/>
          <p:cNvSpPr txBox="1"/>
          <p:nvPr/>
        </p:nvSpPr>
        <p:spPr>
          <a:xfrm>
            <a:off x="1456114" y="6361187"/>
            <a:ext cx="1962132" cy="555280"/>
          </a:xfrm>
          <a:prstGeom prst="rect">
            <a:avLst/>
          </a:prstGeom>
          <a:solidFill>
            <a:schemeClr val="bg1"/>
          </a:solidFill>
          <a:ln w="19050">
            <a:noFill/>
          </a:ln>
        </p:spPr>
        <p:txBody>
          <a:bodyPr wrap="square" rtlCol="0">
            <a:spAutoFit/>
          </a:bodyPr>
          <a:lstStyle/>
          <a:p>
            <a:r>
              <a:rPr lang="ja-JP" altLang="en-US" sz="1504" dirty="0" smtClean="0">
                <a:latin typeface="HGP創英角ﾎﾟｯﾌﾟ体" panose="040B0A00000000000000" pitchFamily="50" charset="-128"/>
                <a:ea typeface="HGP創英角ﾎﾟｯﾌﾟ体" panose="040B0A00000000000000" pitchFamily="50" charset="-128"/>
              </a:rPr>
              <a:t>大山 拓真</a:t>
            </a:r>
            <a:endParaRPr lang="en-US" altLang="ja-JP" sz="1504" dirty="0">
              <a:latin typeface="HGP創英角ﾎﾟｯﾌﾟ体" panose="040B0A00000000000000" pitchFamily="50" charset="-128"/>
              <a:ea typeface="HGP創英角ﾎﾟｯﾌﾟ体" panose="040B0A00000000000000" pitchFamily="50" charset="-128"/>
            </a:endParaRPr>
          </a:p>
          <a:p>
            <a:r>
              <a:rPr lang="ja-JP" altLang="en-US" sz="1504" dirty="0" smtClean="0">
                <a:latin typeface="HGP創英角ﾎﾟｯﾌﾟ体" panose="040B0A00000000000000" pitchFamily="50" charset="-128"/>
                <a:ea typeface="HGP創英角ﾎﾟｯﾌﾟ体" panose="040B0A00000000000000" pitchFamily="50" charset="-128"/>
              </a:rPr>
              <a:t>縁の下の力持ち</a:t>
            </a:r>
            <a:endParaRPr lang="en-US" altLang="ja-JP" sz="1504" dirty="0">
              <a:latin typeface="HGP創英角ﾎﾟｯﾌﾟ体" panose="040B0A00000000000000" pitchFamily="50" charset="-128"/>
              <a:ea typeface="HGP創英角ﾎﾟｯﾌﾟ体" panose="040B0A00000000000000" pitchFamily="50" charset="-128"/>
            </a:endParaRPr>
          </a:p>
        </p:txBody>
      </p:sp>
      <p:pic>
        <p:nvPicPr>
          <p:cNvPr id="51" name="図 50"/>
          <p:cNvPicPr>
            <a:picLocks noChangeAspect="1"/>
          </p:cNvPicPr>
          <p:nvPr/>
        </p:nvPicPr>
        <p:blipFill rotWithShape="1">
          <a:blip r:embed="rId11" cstate="print">
            <a:extLst>
              <a:ext uri="{28A0092B-C50C-407E-A947-70E740481C1C}">
                <a14:useLocalDpi xmlns:a14="http://schemas.microsoft.com/office/drawing/2010/main" val="0"/>
              </a:ext>
            </a:extLst>
          </a:blip>
          <a:srcRect b="56815"/>
          <a:stretch/>
        </p:blipFill>
        <p:spPr>
          <a:xfrm>
            <a:off x="1856380" y="4866385"/>
            <a:ext cx="3691498" cy="2125587"/>
          </a:xfrm>
          <a:prstGeom prst="rect">
            <a:avLst/>
          </a:prstGeom>
        </p:spPr>
      </p:pic>
      <p:sp>
        <p:nvSpPr>
          <p:cNvPr id="74" name="テキスト ボックス 73"/>
          <p:cNvSpPr txBox="1"/>
          <p:nvPr/>
        </p:nvSpPr>
        <p:spPr>
          <a:xfrm>
            <a:off x="750044" y="7329400"/>
            <a:ext cx="416140" cy="2678000"/>
          </a:xfrm>
          <a:prstGeom prst="rect">
            <a:avLst/>
          </a:prstGeom>
          <a:noFill/>
        </p:spPr>
        <p:txBody>
          <a:bodyPr vert="eaVert" wrap="square" rtlCol="0">
            <a:spAutoFit/>
          </a:bodyPr>
          <a:lstStyle/>
          <a:p>
            <a:r>
              <a:rPr lang="ja-JP" altLang="en-US" sz="1504" dirty="0">
                <a:latin typeface="HGP創英角ﾎﾟｯﾌﾟ体" panose="040B0A00000000000000" pitchFamily="50" charset="-128"/>
                <a:ea typeface="HGP創英角ﾎﾟｯﾌﾟ体" panose="040B0A00000000000000" pitchFamily="50" charset="-128"/>
              </a:rPr>
              <a:t>戎　</a:t>
            </a:r>
            <a:r>
              <a:rPr lang="ja-JP" altLang="en-US" sz="1504" dirty="0" smtClean="0">
                <a:latin typeface="HGP創英角ﾎﾟｯﾌﾟ体" panose="040B0A00000000000000" pitchFamily="50" charset="-128"/>
                <a:ea typeface="HGP創英角ﾎﾟｯﾌﾟ体" panose="040B0A00000000000000" pitchFamily="50" charset="-128"/>
              </a:rPr>
              <a:t>高佑　メカ</a:t>
            </a:r>
            <a:r>
              <a:rPr lang="ja-JP" altLang="en-US" sz="1504" dirty="0">
                <a:latin typeface="HGP創英角ﾎﾟｯﾌﾟ体" panose="040B0A00000000000000" pitchFamily="50" charset="-128"/>
                <a:ea typeface="HGP創英角ﾎﾟｯﾌﾟ体" panose="040B0A00000000000000" pitchFamily="50" charset="-128"/>
              </a:rPr>
              <a:t>班の司令塔</a:t>
            </a:r>
            <a:endParaRPr lang="en-US" altLang="ja-JP" sz="1504" dirty="0">
              <a:latin typeface="HGP創英角ﾎﾟｯﾌﾟ体" panose="040B0A00000000000000" pitchFamily="50" charset="-128"/>
              <a:ea typeface="HGP創英角ﾎﾟｯﾌﾟ体" panose="040B0A00000000000000" pitchFamily="50" charset="-128"/>
            </a:endParaRPr>
          </a:p>
        </p:txBody>
      </p:sp>
      <p:sp>
        <p:nvSpPr>
          <p:cNvPr id="75" name="テキスト ボックス 74"/>
          <p:cNvSpPr txBox="1"/>
          <p:nvPr/>
        </p:nvSpPr>
        <p:spPr>
          <a:xfrm>
            <a:off x="3368957" y="7269329"/>
            <a:ext cx="647613" cy="2678000"/>
          </a:xfrm>
          <a:prstGeom prst="rect">
            <a:avLst/>
          </a:prstGeom>
          <a:noFill/>
        </p:spPr>
        <p:txBody>
          <a:bodyPr vert="eaVert" wrap="square" rtlCol="0">
            <a:spAutoFit/>
          </a:bodyPr>
          <a:lstStyle/>
          <a:p>
            <a:r>
              <a:rPr lang="ja-JP" altLang="en-US" sz="1504" dirty="0">
                <a:latin typeface="HGP創英角ﾎﾟｯﾌﾟ体" panose="040B0A00000000000000" pitchFamily="50" charset="-128"/>
                <a:ea typeface="HGP創英角ﾎﾟｯﾌﾟ体" panose="040B0A00000000000000" pitchFamily="50" charset="-128"/>
              </a:rPr>
              <a:t>野中　大志</a:t>
            </a:r>
            <a:endParaRPr lang="en-US" altLang="ja-JP" sz="1504" dirty="0">
              <a:latin typeface="HGP創英角ﾎﾟｯﾌﾟ体" panose="040B0A00000000000000" pitchFamily="50" charset="-128"/>
              <a:ea typeface="HGP創英角ﾎﾟｯﾌﾟ体" panose="040B0A00000000000000" pitchFamily="50" charset="-128"/>
            </a:endParaRPr>
          </a:p>
          <a:p>
            <a:r>
              <a:rPr lang="ja-JP" altLang="en-US" sz="1504" dirty="0">
                <a:latin typeface="HGP創英角ﾎﾟｯﾌﾟ体" panose="040B0A00000000000000" pitchFamily="50" charset="-128"/>
                <a:ea typeface="HGP創英角ﾎﾟｯﾌﾟ体" panose="040B0A00000000000000" pitchFamily="50" charset="-128"/>
              </a:rPr>
              <a:t>貫禄の作業員</a:t>
            </a:r>
            <a:endParaRPr lang="en-US" altLang="ja-JP" sz="1504" dirty="0">
              <a:latin typeface="HGP創英角ﾎﾟｯﾌﾟ体" panose="040B0A00000000000000" pitchFamily="50" charset="-128"/>
              <a:ea typeface="HGP創英角ﾎﾟｯﾌﾟ体" panose="040B0A00000000000000" pitchFamily="50" charset="-128"/>
            </a:endParaRPr>
          </a:p>
        </p:txBody>
      </p:sp>
      <p:sp>
        <p:nvSpPr>
          <p:cNvPr id="76" name="テキスト ボックス 75"/>
          <p:cNvSpPr txBox="1"/>
          <p:nvPr/>
        </p:nvSpPr>
        <p:spPr>
          <a:xfrm>
            <a:off x="940948" y="10010936"/>
            <a:ext cx="1990352" cy="555280"/>
          </a:xfrm>
          <a:prstGeom prst="rect">
            <a:avLst/>
          </a:prstGeom>
          <a:noFill/>
        </p:spPr>
        <p:txBody>
          <a:bodyPr wrap="square" rtlCol="0">
            <a:spAutoFit/>
          </a:bodyPr>
          <a:lstStyle/>
          <a:p>
            <a:r>
              <a:rPr lang="ja-JP" altLang="en-US" sz="1504" dirty="0">
                <a:latin typeface="HGP創英角ﾎﾟｯﾌﾟ体" panose="040B0A00000000000000" pitchFamily="50" charset="-128"/>
                <a:ea typeface="HGP創英角ﾎﾟｯﾌﾟ体" panose="040B0A00000000000000" pitchFamily="50" charset="-128"/>
              </a:rPr>
              <a:t>加藤　輝一</a:t>
            </a:r>
            <a:endParaRPr lang="en-US" altLang="ja-JP" sz="1504" dirty="0">
              <a:latin typeface="HGP創英角ﾎﾟｯﾌﾟ体" panose="040B0A00000000000000" pitchFamily="50" charset="-128"/>
              <a:ea typeface="HGP創英角ﾎﾟｯﾌﾟ体" panose="040B0A00000000000000" pitchFamily="50" charset="-128"/>
            </a:endParaRPr>
          </a:p>
          <a:p>
            <a:r>
              <a:rPr lang="ja-JP" altLang="en-US" sz="1504" dirty="0">
                <a:latin typeface="HGP創英角ﾎﾟｯﾌﾟ体" panose="040B0A00000000000000" pitchFamily="50" charset="-128"/>
                <a:ea typeface="HGP創英角ﾎﾟｯﾌﾟ体" panose="040B0A00000000000000" pitchFamily="50" charset="-128"/>
              </a:rPr>
              <a:t>アメリカンな純国産</a:t>
            </a:r>
            <a:endParaRPr lang="en-US" altLang="ja-JP" sz="1504"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616018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8258" y="301189"/>
            <a:ext cx="6790391" cy="832407"/>
          </a:xfrm>
          <a:prstGeom prst="rect">
            <a:avLst/>
          </a:prstGeom>
          <a:noFill/>
        </p:spPr>
        <p:txBody>
          <a:bodyPr wrap="square" rtlCol="0">
            <a:spAutoFit/>
          </a:bodyPr>
          <a:lstStyle/>
          <a:p>
            <a:pPr algn="ctr"/>
            <a:r>
              <a:rPr lang="en-US" altLang="ja-JP" sz="4809" dirty="0">
                <a:latin typeface="メイリオ" panose="020B0604030504040204" pitchFamily="50" charset="-128"/>
                <a:ea typeface="メイリオ" panose="020B0604030504040204" pitchFamily="50" charset="-128"/>
                <a:cs typeface="メイリオ" panose="020B0604030504040204" pitchFamily="50" charset="-128"/>
              </a:rPr>
              <a:t>MIRS1403</a:t>
            </a:r>
            <a:endParaRPr lang="ja-JP" altLang="en-US" sz="4809"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668257" y="1108126"/>
            <a:ext cx="6790391" cy="495841"/>
          </a:xfrm>
          <a:prstGeom prst="rect">
            <a:avLst/>
          </a:prstGeom>
          <a:noFill/>
        </p:spPr>
        <p:txBody>
          <a:bodyPr wrap="square" rtlCol="0">
            <a:spAutoFit/>
          </a:bodyPr>
          <a:lstStyle/>
          <a:p>
            <a:pPr algn="ctr"/>
            <a:r>
              <a:rPr lang="en-US" altLang="ja-JP" sz="2622" dirty="0">
                <a:latin typeface="メイリオ" panose="020B0604030504040204" pitchFamily="50" charset="-128"/>
                <a:ea typeface="メイリオ" panose="020B0604030504040204" pitchFamily="50" charset="-128"/>
                <a:cs typeface="メイリオ" panose="020B0604030504040204" pitchFamily="50" charset="-128"/>
              </a:rPr>
              <a:t>G-SHOCK</a:t>
            </a:r>
          </a:p>
        </p:txBody>
      </p:sp>
      <p:sp>
        <p:nvSpPr>
          <p:cNvPr id="8" name="テキスト ボックス 7"/>
          <p:cNvSpPr txBox="1"/>
          <p:nvPr/>
        </p:nvSpPr>
        <p:spPr>
          <a:xfrm>
            <a:off x="668257" y="1656530"/>
            <a:ext cx="6790391" cy="325025"/>
          </a:xfrm>
          <a:prstGeom prst="rect">
            <a:avLst/>
          </a:prstGeom>
          <a:noFill/>
        </p:spPr>
        <p:txBody>
          <a:bodyPr wrap="square" rtlCol="0">
            <a:spAutoFit/>
          </a:bodyPr>
          <a:lstStyle/>
          <a:p>
            <a:pPr algn="ctr"/>
            <a:r>
              <a:rPr lang="ja-JP" altLang="en-US" sz="1512"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時計のような正確さで、怪盗を追跡。</a:t>
            </a:r>
          </a:p>
        </p:txBody>
      </p:sp>
      <p:sp>
        <p:nvSpPr>
          <p:cNvPr id="9" name="テキスト ボックス 8"/>
          <p:cNvSpPr txBox="1"/>
          <p:nvPr/>
        </p:nvSpPr>
        <p:spPr>
          <a:xfrm>
            <a:off x="668257" y="2395805"/>
            <a:ext cx="6790391" cy="495841"/>
          </a:xfrm>
          <a:prstGeom prst="rect">
            <a:avLst/>
          </a:prstGeom>
          <a:noFill/>
        </p:spPr>
        <p:txBody>
          <a:bodyPr wrap="square" rtlCol="0">
            <a:spAutoFit/>
          </a:bodyPr>
          <a:lstStyle/>
          <a:p>
            <a:pPr algn="ctr"/>
            <a:r>
              <a:rPr lang="ja-JP" altLang="en-US" sz="2622" dirty="0">
                <a:latin typeface="メイリオ" panose="020B0604030504040204" pitchFamily="50" charset="-128"/>
                <a:ea typeface="メイリオ" panose="020B0604030504040204" pitchFamily="50" charset="-128"/>
                <a:cs typeface="メイリオ" panose="020B0604030504040204" pitchFamily="50" charset="-128"/>
              </a:rPr>
              <a:t>軽く、小さく、パワフル。</a:t>
            </a: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232" y="2648093"/>
            <a:ext cx="5948441" cy="4362735"/>
          </a:xfrm>
          <a:prstGeom prst="rect">
            <a:avLst/>
          </a:prstGeom>
        </p:spPr>
      </p:pic>
      <p:sp>
        <p:nvSpPr>
          <p:cNvPr id="11" name="テキスト ボックス 10"/>
          <p:cNvSpPr txBox="1"/>
          <p:nvPr/>
        </p:nvSpPr>
        <p:spPr>
          <a:xfrm>
            <a:off x="668256" y="7010828"/>
            <a:ext cx="6790391" cy="798680"/>
          </a:xfrm>
          <a:prstGeom prst="rect">
            <a:avLst/>
          </a:prstGeom>
          <a:noFill/>
        </p:spPr>
        <p:txBody>
          <a:bodyPr wrap="square" rtlCol="0">
            <a:spAutoFit/>
          </a:bodyPr>
          <a:lstStyle/>
          <a:p>
            <a:pPr algn="ctr"/>
            <a:r>
              <a:rPr lang="ja-JP" altLang="en-US"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シャーシの素材をアルミからアルミ複合板に変更した</a:t>
            </a:r>
            <a:r>
              <a:rPr lang="en-US" altLang="ja-JP"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MIRS1403</a:t>
            </a:r>
            <a:r>
              <a:rPr lang="ja-JP" altLang="en-US"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MIRS</a:t>
            </a:r>
            <a:r>
              <a:rPr lang="ja-JP" altLang="en-US"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は、約</a:t>
            </a:r>
            <a:r>
              <a:rPr lang="en-US" altLang="ja-JP"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1.4kg</a:t>
            </a:r>
            <a:r>
              <a:rPr lang="ja-JP" altLang="en-US"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から</a:t>
            </a:r>
            <a:r>
              <a:rPr lang="en-US" altLang="ja-JP"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1kg</a:t>
            </a:r>
            <a:r>
              <a:rPr lang="ja-JP" altLang="en-US"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の軽量化に成功。さらにシャーシも小さくすることにより、間接的に走行を安定させています。</a:t>
            </a:r>
          </a:p>
        </p:txBody>
      </p:sp>
      <p:sp>
        <p:nvSpPr>
          <p:cNvPr id="13" name="テキスト ボックス 12"/>
          <p:cNvSpPr txBox="1"/>
          <p:nvPr/>
        </p:nvSpPr>
        <p:spPr>
          <a:xfrm>
            <a:off x="668256" y="8046219"/>
            <a:ext cx="6790391" cy="495841"/>
          </a:xfrm>
          <a:prstGeom prst="rect">
            <a:avLst/>
          </a:prstGeom>
          <a:noFill/>
        </p:spPr>
        <p:txBody>
          <a:bodyPr wrap="square" rtlCol="0">
            <a:spAutoFit/>
          </a:bodyPr>
          <a:lstStyle/>
          <a:p>
            <a:pPr algn="ctr"/>
            <a:r>
              <a:rPr lang="ja-JP" altLang="en-US" sz="2622" dirty="0">
                <a:latin typeface="メイリオ" panose="020B0604030504040204" pitchFamily="50" charset="-128"/>
                <a:ea typeface="メイリオ" panose="020B0604030504040204" pitchFamily="50" charset="-128"/>
                <a:cs typeface="メイリオ" panose="020B0604030504040204" pitchFamily="50" charset="-128"/>
              </a:rPr>
              <a:t>距離計測、近距離から長距離まで。</a:t>
            </a:r>
          </a:p>
        </p:txBody>
      </p:sp>
      <p:sp>
        <p:nvSpPr>
          <p:cNvPr id="14" name="テキスト ボックス 13"/>
          <p:cNvSpPr txBox="1"/>
          <p:nvPr/>
        </p:nvSpPr>
        <p:spPr>
          <a:xfrm>
            <a:off x="668254" y="10052064"/>
            <a:ext cx="6790391" cy="563231"/>
          </a:xfrm>
          <a:prstGeom prst="rect">
            <a:avLst/>
          </a:prstGeom>
          <a:noFill/>
        </p:spPr>
        <p:txBody>
          <a:bodyPr wrap="square" rtlCol="0">
            <a:spAutoFit/>
          </a:bodyPr>
          <a:lstStyle/>
          <a:p>
            <a:pPr algn="ctr"/>
            <a:r>
              <a:rPr lang="ja-JP" altLang="en-US"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超音波センサを高性能なものに変更した</a:t>
            </a:r>
            <a:r>
              <a:rPr lang="en-US" altLang="ja-JP"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MIRS1403</a:t>
            </a:r>
            <a:r>
              <a:rPr lang="ja-JP" altLang="en-US"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MIRS</a:t>
            </a:r>
            <a:r>
              <a:rPr lang="ja-JP" altLang="en-US"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3cm~3.35m</a:t>
            </a:r>
            <a:r>
              <a:rPr lang="ja-JP" altLang="en-US"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の距離計測に成功。</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162" y="7600286"/>
            <a:ext cx="3570322" cy="2677741"/>
          </a:xfrm>
          <a:prstGeom prst="rect">
            <a:avLst/>
          </a:prstGeom>
        </p:spPr>
      </p:pic>
    </p:spTree>
    <p:extLst>
      <p:ext uri="{BB962C8B-B14F-4D97-AF65-F5344CB8AC3E}">
        <p14:creationId xmlns:p14="http://schemas.microsoft.com/office/powerpoint/2010/main" val="2037817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70361" y="302966"/>
            <a:ext cx="6790391" cy="495841"/>
          </a:xfrm>
          <a:prstGeom prst="rect">
            <a:avLst/>
          </a:prstGeom>
          <a:noFill/>
        </p:spPr>
        <p:txBody>
          <a:bodyPr wrap="square" rtlCol="0">
            <a:spAutoFit/>
          </a:bodyPr>
          <a:lstStyle/>
          <a:p>
            <a:pPr algn="ctr"/>
            <a:r>
              <a:rPr lang="ja-JP" altLang="en-US" sz="2622" dirty="0">
                <a:latin typeface="メイリオ" panose="020B0604030504040204" pitchFamily="50" charset="-128"/>
                <a:ea typeface="メイリオ" panose="020B0604030504040204" pitchFamily="50" charset="-128"/>
                <a:cs typeface="メイリオ" panose="020B0604030504040204" pitchFamily="50" charset="-128"/>
              </a:rPr>
              <a:t>モーニングスター、青色</a:t>
            </a:r>
            <a:r>
              <a:rPr lang="en-US" altLang="ja-JP" sz="2622" dirty="0">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2622" dirty="0" err="1">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622"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670359" y="807543"/>
            <a:ext cx="6790391" cy="325025"/>
          </a:xfrm>
          <a:prstGeom prst="rect">
            <a:avLst/>
          </a:prstGeom>
          <a:noFill/>
        </p:spPr>
        <p:txBody>
          <a:bodyPr wrap="square" rtlCol="0">
            <a:spAutoFit/>
          </a:bodyPr>
          <a:lstStyle/>
          <a:p>
            <a:pPr algn="ctr"/>
            <a:r>
              <a:rPr lang="ja-JP" altLang="en-US" sz="1512"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見るものを魅了するデザイン</a:t>
            </a: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538" y="5163484"/>
            <a:ext cx="6446033" cy="4218412"/>
          </a:xfrm>
          <a:prstGeom prst="rect">
            <a:avLst/>
          </a:prstGeom>
        </p:spPr>
      </p:pic>
      <p:sp>
        <p:nvSpPr>
          <p:cNvPr id="7" name="テキスト ボックス 6"/>
          <p:cNvSpPr txBox="1"/>
          <p:nvPr/>
        </p:nvSpPr>
        <p:spPr>
          <a:xfrm>
            <a:off x="670355" y="3120048"/>
            <a:ext cx="6790391" cy="1034129"/>
          </a:xfrm>
          <a:prstGeom prst="rect">
            <a:avLst/>
          </a:prstGeom>
          <a:noFill/>
        </p:spPr>
        <p:txBody>
          <a:bodyPr wrap="square" rtlCol="0">
            <a:spAutoFit/>
          </a:bodyPr>
          <a:lstStyle/>
          <a:p>
            <a:pPr algn="ctr"/>
            <a:r>
              <a:rPr lang="en-US" altLang="ja-JP"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MIRS1403</a:t>
            </a:r>
            <a:r>
              <a:rPr lang="ja-JP" altLang="en-US"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には、モーニングスター、青色</a:t>
            </a:r>
            <a:r>
              <a:rPr lang="en-US" altLang="ja-JP"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がついています。</a:t>
            </a:r>
            <a:endParaRPr lang="en-US" altLang="ja-JP"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青々と美しく光り輝く</a:t>
            </a:r>
            <a:r>
              <a:rPr lang="en-US" altLang="ja-JP"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を搭載した</a:t>
            </a:r>
            <a:r>
              <a:rPr lang="en-US" altLang="ja-JP"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MIRS1403</a:t>
            </a:r>
            <a:r>
              <a:rPr lang="ja-JP" altLang="en-US"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は、見るものの目を引くのです。そして、怪盗を見つけると、気づいたときにはモーニングスターによって怪盗の風船が割れているのです。</a:t>
            </a:r>
          </a:p>
        </p:txBody>
      </p:sp>
      <p:sp>
        <p:nvSpPr>
          <p:cNvPr id="8" name="テキスト ボックス 7"/>
          <p:cNvSpPr txBox="1"/>
          <p:nvPr/>
        </p:nvSpPr>
        <p:spPr>
          <a:xfrm>
            <a:off x="670357" y="4410873"/>
            <a:ext cx="6790391" cy="495841"/>
          </a:xfrm>
          <a:prstGeom prst="rect">
            <a:avLst/>
          </a:prstGeom>
          <a:noFill/>
        </p:spPr>
        <p:txBody>
          <a:bodyPr wrap="square" rtlCol="0">
            <a:spAutoFit/>
          </a:bodyPr>
          <a:lstStyle/>
          <a:p>
            <a:pPr algn="ctr"/>
            <a:r>
              <a:rPr lang="en-US" altLang="ja-JP" sz="2622"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2622" dirty="0">
                <a:latin typeface="メイリオ" panose="020B0604030504040204" pitchFamily="50" charset="-128"/>
                <a:ea typeface="メイリオ" panose="020B0604030504040204" pitchFamily="50" charset="-128"/>
                <a:cs typeface="メイリオ" panose="020B0604030504040204" pitchFamily="50" charset="-128"/>
              </a:rPr>
              <a:t>人のプロによる約束された</a:t>
            </a:r>
            <a:r>
              <a:rPr lang="en-US" altLang="ja-JP" sz="2622" dirty="0">
                <a:latin typeface="メイリオ" panose="020B0604030504040204" pitchFamily="50" charset="-128"/>
                <a:ea typeface="メイリオ" panose="020B0604030504040204" pitchFamily="50" charset="-128"/>
                <a:cs typeface="メイリオ" panose="020B0604030504040204" pitchFamily="50" charset="-128"/>
              </a:rPr>
              <a:t>MIRS</a:t>
            </a:r>
          </a:p>
        </p:txBody>
      </p:sp>
      <p:sp>
        <p:nvSpPr>
          <p:cNvPr id="9" name="テキスト ボックス 8"/>
          <p:cNvSpPr txBox="1"/>
          <p:nvPr/>
        </p:nvSpPr>
        <p:spPr>
          <a:xfrm>
            <a:off x="670354" y="9848975"/>
            <a:ext cx="6790391" cy="798680"/>
          </a:xfrm>
          <a:prstGeom prst="rect">
            <a:avLst/>
          </a:prstGeom>
          <a:noFill/>
        </p:spPr>
        <p:txBody>
          <a:bodyPr wrap="square" rtlCol="0">
            <a:spAutoFit/>
          </a:bodyPr>
          <a:lstStyle/>
          <a:p>
            <a:pPr algn="ctr"/>
            <a:r>
              <a:rPr lang="en-US" altLang="ja-JP"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MIRS1403</a:t>
            </a:r>
            <a:r>
              <a:rPr lang="ja-JP" altLang="en-US"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は、野澤、大塚、伊藤凌、新谷、部谷、古儀、堀部、五十棲、堀水の</a:t>
            </a:r>
            <a:r>
              <a:rPr lang="en-US" altLang="ja-JP"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53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人のプロフェッショナルによって構成されています。だから、あらゆる作業の効率が上がり、どんなタスクでも楽々とこなします。</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9204" y="1172479"/>
            <a:ext cx="2830704" cy="1936999"/>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067">
            <a:off x="3363917" y="861422"/>
            <a:ext cx="7630108" cy="6398714"/>
          </a:xfrm>
          <a:prstGeom prst="rect">
            <a:avLst/>
          </a:prstGeom>
        </p:spPr>
      </p:pic>
    </p:spTree>
    <p:extLst>
      <p:ext uri="{BB962C8B-B14F-4D97-AF65-F5344CB8AC3E}">
        <p14:creationId xmlns:p14="http://schemas.microsoft.com/office/powerpoint/2010/main" val="1862064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 y="-670580"/>
            <a:ext cx="8120064" cy="11535314"/>
          </a:xfrm>
        </p:spPr>
      </p:pic>
    </p:spTree>
    <p:extLst>
      <p:ext uri="{BB962C8B-B14F-4D97-AF65-F5344CB8AC3E}">
        <p14:creationId xmlns:p14="http://schemas.microsoft.com/office/powerpoint/2010/main" val="245340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8120063" cy="10826750"/>
          </a:xfrm>
        </p:spPr>
      </p:pic>
    </p:spTree>
    <p:extLst>
      <p:ext uri="{BB962C8B-B14F-4D97-AF65-F5344CB8AC3E}">
        <p14:creationId xmlns:p14="http://schemas.microsoft.com/office/powerpoint/2010/main" val="4084410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609004" y="389973"/>
            <a:ext cx="6902054" cy="640542"/>
          </a:xfrm>
        </p:spPr>
        <p:txBody>
          <a:bodyPr>
            <a:normAutofit fontScale="90000"/>
          </a:bodyPr>
          <a:lstStyle/>
          <a:p>
            <a:r>
              <a:rPr kumimoji="1" lang="ja-JP" altLang="en-US" dirty="0" smtClean="0"/>
              <a:t>競技説明</a:t>
            </a:r>
            <a:endParaRPr kumimoji="1" lang="ja-JP" altLang="en-US" dirty="0"/>
          </a:p>
        </p:txBody>
      </p:sp>
      <p:sp>
        <p:nvSpPr>
          <p:cNvPr id="7" name="サブタイトル 6"/>
          <p:cNvSpPr>
            <a:spLocks noGrp="1"/>
          </p:cNvSpPr>
          <p:nvPr>
            <p:ph type="subTitle" idx="1"/>
          </p:nvPr>
        </p:nvSpPr>
        <p:spPr>
          <a:xfrm>
            <a:off x="609004" y="1201636"/>
            <a:ext cx="6902054" cy="9074478"/>
          </a:xfrm>
        </p:spPr>
        <p:txBody>
          <a:bodyPr>
            <a:normAutofit/>
          </a:bodyPr>
          <a:lstStyle/>
          <a:p>
            <a:pPr algn="l"/>
            <a:r>
              <a:rPr lang="en-US" altLang="ja-JP" dirty="0"/>
              <a:t>1</a:t>
            </a:r>
            <a:r>
              <a:rPr kumimoji="1" lang="en-US" altLang="ja-JP" dirty="0" smtClean="0"/>
              <a:t>. </a:t>
            </a:r>
            <a:r>
              <a:rPr lang="ja-JP" altLang="en-US" dirty="0" smtClean="0"/>
              <a:t>競技名</a:t>
            </a:r>
            <a:r>
              <a:rPr lang="en-US" altLang="ja-JP" dirty="0" smtClean="0"/>
              <a:t>	“MIRSAK”(</a:t>
            </a:r>
            <a:r>
              <a:rPr lang="ja-JP" altLang="en-US" dirty="0"/>
              <a:t>ミルザック</a:t>
            </a:r>
            <a:r>
              <a:rPr lang="en-US" altLang="ja-JP" dirty="0" smtClean="0"/>
              <a:t>)</a:t>
            </a:r>
          </a:p>
          <a:p>
            <a:pPr algn="l"/>
            <a:r>
              <a:rPr kumimoji="1" lang="en-US" altLang="ja-JP" dirty="0" smtClean="0"/>
              <a:t>2. </a:t>
            </a:r>
            <a:r>
              <a:rPr kumimoji="1" lang="ja-JP" altLang="en-US" dirty="0" smtClean="0"/>
              <a:t>競技規定</a:t>
            </a:r>
            <a:endParaRPr kumimoji="1" lang="en-US" altLang="ja-JP" dirty="0" smtClean="0"/>
          </a:p>
          <a:p>
            <a:pPr algn="l"/>
            <a:r>
              <a:rPr lang="ja-JP" altLang="en-US" dirty="0"/>
              <a:t>　</a:t>
            </a:r>
            <a:r>
              <a:rPr lang="ja-JP" altLang="en-US" dirty="0" smtClean="0"/>
              <a:t>・競技内容</a:t>
            </a:r>
            <a:endParaRPr lang="en-US" altLang="ja-JP" dirty="0" smtClean="0"/>
          </a:p>
          <a:p>
            <a:pPr algn="l"/>
            <a:r>
              <a:rPr kumimoji="1" lang="en-US" altLang="ja-JP" dirty="0"/>
              <a:t>	</a:t>
            </a:r>
            <a:r>
              <a:rPr kumimoji="1" lang="ja-JP" altLang="en-US" dirty="0" smtClean="0"/>
              <a:t>・競技時間は</a:t>
            </a:r>
            <a:r>
              <a:rPr kumimoji="1" lang="en-US" altLang="ja-JP" dirty="0" smtClean="0"/>
              <a:t>5</a:t>
            </a:r>
            <a:r>
              <a:rPr kumimoji="1" lang="ja-JP" altLang="en-US" dirty="0" smtClean="0"/>
              <a:t>分とする．</a:t>
            </a:r>
            <a:endParaRPr kumimoji="1" lang="en-US" altLang="ja-JP" dirty="0" smtClean="0"/>
          </a:p>
          <a:p>
            <a:pPr algn="l"/>
            <a:r>
              <a:rPr lang="en-US" altLang="ja-JP" dirty="0"/>
              <a:t>	</a:t>
            </a:r>
            <a:r>
              <a:rPr lang="ja-JP" altLang="en-US" dirty="0" smtClean="0"/>
              <a:t>・各チーム</a:t>
            </a:r>
            <a:r>
              <a:rPr lang="en-US" altLang="ja-JP" dirty="0" smtClean="0"/>
              <a:t>2</a:t>
            </a:r>
            <a:r>
              <a:rPr lang="ja-JP" altLang="en-US" dirty="0" smtClean="0"/>
              <a:t>回ずつ行う．</a:t>
            </a:r>
            <a:endParaRPr lang="en-US" altLang="ja-JP" dirty="0" smtClean="0"/>
          </a:p>
          <a:p>
            <a:pPr algn="l"/>
            <a:r>
              <a:rPr kumimoji="1" lang="en-US" altLang="ja-JP" dirty="0"/>
              <a:t>	</a:t>
            </a:r>
            <a:r>
              <a:rPr kumimoji="1" lang="ja-JP" altLang="en-US" dirty="0" smtClean="0"/>
              <a:t>・競技場は</a:t>
            </a:r>
            <a:r>
              <a:rPr kumimoji="1" lang="en-US" altLang="ja-JP" dirty="0" smtClean="0"/>
              <a:t>1</a:t>
            </a:r>
            <a:r>
              <a:rPr kumimoji="1" lang="ja-JP" altLang="en-US" dirty="0" smtClean="0"/>
              <a:t>辺が</a:t>
            </a:r>
            <a:r>
              <a:rPr kumimoji="1" lang="en-US" altLang="ja-JP" dirty="0" smtClean="0"/>
              <a:t>4.5m</a:t>
            </a:r>
            <a:r>
              <a:rPr lang="ja-JP" altLang="en-US" dirty="0" smtClean="0"/>
              <a:t>の正方形である</a:t>
            </a:r>
            <a:r>
              <a:rPr kumimoji="1" lang="ja-JP" altLang="en-US" dirty="0" smtClean="0"/>
              <a:t>．</a:t>
            </a:r>
            <a:endParaRPr kumimoji="1" lang="en-US" altLang="ja-JP" dirty="0" smtClean="0"/>
          </a:p>
          <a:p>
            <a:pPr algn="l"/>
            <a:r>
              <a:rPr kumimoji="1" lang="en-US" altLang="ja-JP" dirty="0"/>
              <a:t>	</a:t>
            </a:r>
            <a:r>
              <a:rPr lang="ja-JP" altLang="en-US" dirty="0" smtClean="0"/>
              <a:t>・得点により順位を決める．</a:t>
            </a:r>
            <a:endParaRPr kumimoji="1" lang="en-US" altLang="ja-JP" dirty="0" smtClean="0"/>
          </a:p>
          <a:p>
            <a:pPr algn="l"/>
            <a:r>
              <a:rPr lang="ja-JP" altLang="en-US" dirty="0" smtClean="0"/>
              <a:t>　・</a:t>
            </a:r>
            <a:r>
              <a:rPr lang="ja-JP" altLang="en-US" dirty="0"/>
              <a:t>競技</a:t>
            </a:r>
            <a:r>
              <a:rPr lang="ja-JP" altLang="en-US" dirty="0" smtClean="0"/>
              <a:t>の流れ</a:t>
            </a:r>
            <a:endParaRPr lang="en-US" altLang="ja-JP" dirty="0" smtClean="0"/>
          </a:p>
          <a:p>
            <a:pPr algn="l"/>
            <a:r>
              <a:rPr kumimoji="1" lang="en-US" altLang="ja-JP" dirty="0"/>
              <a:t>	</a:t>
            </a:r>
            <a:r>
              <a:rPr lang="ja-JP" altLang="en-US" dirty="0" smtClean="0"/>
              <a:t>①審判の開始の合図によりスタート</a:t>
            </a:r>
            <a:r>
              <a:rPr lang="en-US" altLang="ja-JP" dirty="0" smtClean="0"/>
              <a:t>.</a:t>
            </a:r>
          </a:p>
          <a:p>
            <a:pPr algn="l"/>
            <a:r>
              <a:rPr lang="en-US" altLang="ja-JP" dirty="0"/>
              <a:t>	</a:t>
            </a:r>
            <a:r>
              <a:rPr lang="ja-JP" altLang="en-US" dirty="0" smtClean="0"/>
              <a:t>②</a:t>
            </a:r>
            <a:r>
              <a:rPr lang="en-US" altLang="ja-JP" dirty="0" smtClean="0"/>
              <a:t>MIRS</a:t>
            </a:r>
            <a:r>
              <a:rPr lang="ja-JP" altLang="en-US" dirty="0" smtClean="0"/>
              <a:t>は巡回を行い，宝の番号を確認する</a:t>
            </a:r>
            <a:r>
              <a:rPr lang="en-US" altLang="ja-JP" dirty="0" smtClean="0"/>
              <a:t>.</a:t>
            </a:r>
          </a:p>
          <a:p>
            <a:pPr algn="l"/>
            <a:r>
              <a:rPr kumimoji="1" lang="en-US" altLang="ja-JP" dirty="0"/>
              <a:t>	</a:t>
            </a:r>
            <a:r>
              <a:rPr lang="ja-JP" altLang="en-US" dirty="0"/>
              <a:t>③</a:t>
            </a:r>
            <a:r>
              <a:rPr lang="en-US" altLang="ja-JP" dirty="0" smtClean="0"/>
              <a:t>1</a:t>
            </a:r>
            <a:r>
              <a:rPr lang="ja-JP" altLang="en-US" dirty="0" smtClean="0"/>
              <a:t>分経過後，怪盗機が競技場内に侵入する</a:t>
            </a:r>
            <a:r>
              <a:rPr lang="en-US" altLang="ja-JP" dirty="0" smtClean="0"/>
              <a:t>.</a:t>
            </a:r>
          </a:p>
          <a:p>
            <a:pPr algn="l"/>
            <a:r>
              <a:rPr kumimoji="1" lang="en-US" altLang="ja-JP" dirty="0"/>
              <a:t>	</a:t>
            </a:r>
            <a:r>
              <a:rPr kumimoji="1" lang="ja-JP" altLang="en-US" dirty="0" smtClean="0"/>
              <a:t>④</a:t>
            </a:r>
            <a:r>
              <a:rPr kumimoji="1" lang="en-US" altLang="ja-JP" dirty="0" smtClean="0"/>
              <a:t>MIRS</a:t>
            </a:r>
            <a:r>
              <a:rPr kumimoji="1" lang="ja-JP" altLang="en-US" dirty="0" smtClean="0"/>
              <a:t>は怪盗機を確保する</a:t>
            </a:r>
            <a:r>
              <a:rPr kumimoji="1" lang="en-US" altLang="ja-JP" dirty="0" smtClean="0"/>
              <a:t>.</a:t>
            </a:r>
          </a:p>
          <a:p>
            <a:pPr algn="l"/>
            <a:r>
              <a:rPr lang="en-US" altLang="ja-JP" dirty="0" smtClean="0"/>
              <a:t>	</a:t>
            </a:r>
            <a:r>
              <a:rPr lang="ja-JP" altLang="en-US" dirty="0" smtClean="0"/>
              <a:t>怪盗機には風船がついており，その風船を割ること</a:t>
            </a:r>
            <a:r>
              <a:rPr lang="en-US" altLang="ja-JP" dirty="0" smtClean="0"/>
              <a:t>	</a:t>
            </a:r>
            <a:r>
              <a:rPr lang="ja-JP" altLang="en-US" dirty="0" smtClean="0"/>
              <a:t>で怪盗機確保とし，競技が終了する</a:t>
            </a:r>
            <a:r>
              <a:rPr lang="en-US" altLang="ja-JP" dirty="0" smtClean="0"/>
              <a:t>.</a:t>
            </a:r>
          </a:p>
          <a:p>
            <a:pPr algn="l"/>
            <a:r>
              <a:rPr lang="ja-JP" altLang="en-US" dirty="0" smtClean="0"/>
              <a:t>・競技終了条件</a:t>
            </a:r>
            <a:endParaRPr lang="en-US" altLang="ja-JP" dirty="0" smtClean="0"/>
          </a:p>
          <a:p>
            <a:pPr algn="l"/>
            <a:r>
              <a:rPr kumimoji="1" lang="en-US" altLang="ja-JP" dirty="0"/>
              <a:t>	</a:t>
            </a:r>
            <a:r>
              <a:rPr lang="ja-JP" altLang="en-US" dirty="0" smtClean="0"/>
              <a:t>・怪盗機を確保する．</a:t>
            </a:r>
            <a:endParaRPr lang="en-US" altLang="ja-JP" dirty="0" smtClean="0"/>
          </a:p>
          <a:p>
            <a:pPr algn="l"/>
            <a:r>
              <a:rPr kumimoji="1" lang="en-US" altLang="ja-JP" dirty="0"/>
              <a:t>	</a:t>
            </a:r>
            <a:r>
              <a:rPr lang="ja-JP" altLang="en-US" dirty="0" smtClean="0"/>
              <a:t>・宝をすべて盗まれる．</a:t>
            </a:r>
            <a:endParaRPr lang="en-US" altLang="ja-JP" dirty="0" smtClean="0"/>
          </a:p>
          <a:p>
            <a:pPr algn="l"/>
            <a:r>
              <a:rPr kumimoji="1" lang="en-US" altLang="ja-JP" dirty="0"/>
              <a:t>	</a:t>
            </a:r>
            <a:r>
              <a:rPr lang="ja-JP" altLang="en-US" dirty="0" smtClean="0"/>
              <a:t>・競技時間を越える．</a:t>
            </a:r>
            <a:endParaRPr lang="en-US" altLang="ja-JP" dirty="0" smtClean="0"/>
          </a:p>
          <a:p>
            <a:pPr algn="l"/>
            <a:r>
              <a:rPr kumimoji="1" lang="en-US" altLang="ja-JP" dirty="0"/>
              <a:t>	</a:t>
            </a:r>
            <a:r>
              <a:rPr lang="ja-JP" altLang="en-US" dirty="0"/>
              <a:t>・</a:t>
            </a:r>
            <a:r>
              <a:rPr kumimoji="1" lang="ja-JP" altLang="en-US" dirty="0" smtClean="0"/>
              <a:t>競技場を破壊する．</a:t>
            </a:r>
            <a:endParaRPr kumimoji="1" lang="en-US" altLang="ja-JP" dirty="0" smtClean="0"/>
          </a:p>
          <a:p>
            <a:pPr algn="l"/>
            <a:r>
              <a:rPr lang="en-US" altLang="ja-JP" dirty="0"/>
              <a:t>	</a:t>
            </a:r>
            <a:r>
              <a:rPr lang="ja-JP" altLang="en-US" dirty="0" smtClean="0"/>
              <a:t>・怪盗機を破壊する．</a:t>
            </a:r>
            <a:endParaRPr lang="en-US" altLang="ja-JP" dirty="0" smtClean="0"/>
          </a:p>
          <a:p>
            <a:pPr algn="l"/>
            <a:r>
              <a:rPr kumimoji="1" lang="en-US" altLang="ja-JP" dirty="0"/>
              <a:t>	</a:t>
            </a:r>
            <a:r>
              <a:rPr kumimoji="1" lang="ja-JP" altLang="en-US" dirty="0" smtClean="0"/>
              <a:t>・リタイヤを宣言する．</a:t>
            </a:r>
            <a:endParaRPr kumimoji="1" lang="en-US" altLang="ja-JP" dirty="0" smtClean="0"/>
          </a:p>
          <a:p>
            <a:pPr algn="l"/>
            <a:endParaRPr lang="en-US" altLang="ja-JP" dirty="0"/>
          </a:p>
          <a:p>
            <a:pPr algn="l"/>
            <a:endParaRPr kumimoji="1" lang="en-US" altLang="ja-JP" dirty="0" smtClean="0"/>
          </a:p>
        </p:txBody>
      </p:sp>
    </p:spTree>
    <p:extLst>
      <p:ext uri="{BB962C8B-B14F-4D97-AF65-F5344CB8AC3E}">
        <p14:creationId xmlns:p14="http://schemas.microsoft.com/office/powerpoint/2010/main" val="413576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609004" y="389973"/>
            <a:ext cx="6902054" cy="640542"/>
          </a:xfrm>
        </p:spPr>
        <p:txBody>
          <a:bodyPr>
            <a:normAutofit fontScale="90000"/>
          </a:bodyPr>
          <a:lstStyle/>
          <a:p>
            <a:endParaRPr kumimoji="1" lang="ja-JP" altLang="en-US" dirty="0"/>
          </a:p>
        </p:txBody>
      </p:sp>
      <p:sp>
        <p:nvSpPr>
          <p:cNvPr id="7" name="サブタイトル 6"/>
          <p:cNvSpPr>
            <a:spLocks noGrp="1"/>
          </p:cNvSpPr>
          <p:nvPr>
            <p:ph type="subTitle" idx="1"/>
          </p:nvPr>
        </p:nvSpPr>
        <p:spPr>
          <a:xfrm>
            <a:off x="609004" y="1201636"/>
            <a:ext cx="6902054" cy="9074478"/>
          </a:xfrm>
        </p:spPr>
        <p:txBody>
          <a:bodyPr/>
          <a:lstStyle/>
          <a:p>
            <a:pPr algn="l"/>
            <a:r>
              <a:rPr kumimoji="1" lang="en-US" altLang="ja-JP" dirty="0" smtClean="0"/>
              <a:t>3. </a:t>
            </a:r>
            <a:r>
              <a:rPr kumimoji="1" lang="ja-JP" altLang="en-US" dirty="0" smtClean="0"/>
              <a:t>機体</a:t>
            </a:r>
            <a:endParaRPr kumimoji="1" lang="en-US" altLang="ja-JP" dirty="0" smtClean="0"/>
          </a:p>
          <a:p>
            <a:pPr algn="l"/>
            <a:r>
              <a:rPr lang="ja-JP" altLang="en-US" dirty="0" smtClean="0"/>
              <a:t>・警備ロボット</a:t>
            </a:r>
            <a:r>
              <a:rPr lang="en-US" altLang="ja-JP" dirty="0" smtClean="0"/>
              <a:t>(MIRS)</a:t>
            </a:r>
          </a:p>
          <a:p>
            <a:pPr algn="l"/>
            <a:r>
              <a:rPr lang="en-US" altLang="ja-JP" dirty="0" smtClean="0"/>
              <a:t>	</a:t>
            </a:r>
            <a:r>
              <a:rPr lang="ja-JP" altLang="en-US" dirty="0" smtClean="0"/>
              <a:t>・自律型移動ロボットであること</a:t>
            </a:r>
            <a:endParaRPr lang="en-US" altLang="ja-JP" dirty="0" smtClean="0"/>
          </a:p>
          <a:p>
            <a:pPr algn="l"/>
            <a:r>
              <a:rPr lang="en-US" altLang="ja-JP" dirty="0"/>
              <a:t>	</a:t>
            </a:r>
            <a:r>
              <a:rPr lang="ja-JP" altLang="en-US" dirty="0" smtClean="0"/>
              <a:t>・重量および大きさの制限は設けない．</a:t>
            </a:r>
            <a:endParaRPr lang="en-US" altLang="ja-JP" dirty="0" smtClean="0"/>
          </a:p>
          <a:p>
            <a:pPr algn="l"/>
            <a:r>
              <a:rPr lang="en-US" altLang="ja-JP" dirty="0"/>
              <a:t>	</a:t>
            </a:r>
            <a:r>
              <a:rPr lang="ja-JP" altLang="en-US" dirty="0" smtClean="0"/>
              <a:t>・分離することは禁止する</a:t>
            </a:r>
            <a:r>
              <a:rPr lang="en-US" altLang="ja-JP" dirty="0" smtClean="0"/>
              <a:t>.</a:t>
            </a:r>
          </a:p>
          <a:p>
            <a:pPr algn="l"/>
            <a:r>
              <a:rPr lang="en-US" altLang="ja-JP" dirty="0"/>
              <a:t>	</a:t>
            </a:r>
            <a:r>
              <a:rPr lang="ja-JP" altLang="en-US" dirty="0" smtClean="0"/>
              <a:t>・射出機構をつけることができる</a:t>
            </a:r>
            <a:r>
              <a:rPr lang="en-US" altLang="ja-JP" dirty="0" smtClean="0"/>
              <a:t>(</a:t>
            </a:r>
            <a:r>
              <a:rPr lang="ja-JP" altLang="en-US" dirty="0" smtClean="0"/>
              <a:t>但し，射程は</a:t>
            </a:r>
            <a:r>
              <a:rPr lang="en-US" altLang="ja-JP" dirty="0" smtClean="0"/>
              <a:t>1m</a:t>
            </a:r>
            <a:r>
              <a:rPr lang="ja-JP" altLang="en-US" dirty="0" smtClean="0"/>
              <a:t>以</a:t>
            </a:r>
            <a:r>
              <a:rPr lang="en-US" altLang="ja-JP" dirty="0" smtClean="0"/>
              <a:t>	</a:t>
            </a:r>
            <a:r>
              <a:rPr lang="ja-JP" altLang="en-US" dirty="0" smtClean="0"/>
              <a:t>　内とする</a:t>
            </a:r>
            <a:r>
              <a:rPr lang="en-US" altLang="ja-JP" dirty="0" smtClean="0"/>
              <a:t>).</a:t>
            </a:r>
          </a:p>
          <a:p>
            <a:pPr algn="l"/>
            <a:r>
              <a:rPr lang="en-US" altLang="ja-JP" dirty="0"/>
              <a:t>	</a:t>
            </a:r>
            <a:r>
              <a:rPr lang="ja-JP" altLang="en-US" dirty="0" smtClean="0"/>
              <a:t>・開発費用は</a:t>
            </a:r>
            <a:r>
              <a:rPr lang="en-US" altLang="ja-JP" dirty="0" smtClean="0"/>
              <a:t>2</a:t>
            </a:r>
            <a:r>
              <a:rPr lang="ja-JP" altLang="en-US" dirty="0" smtClean="0"/>
              <a:t>万円以内に収めること</a:t>
            </a:r>
            <a:r>
              <a:rPr lang="en-US" altLang="ja-JP" dirty="0" smtClean="0"/>
              <a:t>.</a:t>
            </a:r>
          </a:p>
          <a:p>
            <a:pPr algn="l"/>
            <a:r>
              <a:rPr lang="en-US" altLang="ja-JP" dirty="0"/>
              <a:t>	</a:t>
            </a:r>
            <a:r>
              <a:rPr lang="ja-JP" altLang="en-US" dirty="0" smtClean="0"/>
              <a:t>・電源は，</a:t>
            </a:r>
            <a:r>
              <a:rPr lang="en-US" altLang="ja-JP" dirty="0" smtClean="0"/>
              <a:t>MIRS</a:t>
            </a:r>
            <a:r>
              <a:rPr lang="ja-JP" altLang="en-US" dirty="0" smtClean="0"/>
              <a:t>自身に搭載する電池から供給するも</a:t>
            </a:r>
            <a:r>
              <a:rPr lang="en-US" altLang="ja-JP" dirty="0" smtClean="0"/>
              <a:t>	</a:t>
            </a:r>
            <a:r>
              <a:rPr lang="ja-JP" altLang="en-US" dirty="0" smtClean="0"/>
              <a:t>　のとし，外部から供給してはならない</a:t>
            </a:r>
            <a:r>
              <a:rPr lang="en-US" altLang="ja-JP" dirty="0" smtClean="0"/>
              <a:t>.</a:t>
            </a:r>
          </a:p>
          <a:p>
            <a:pPr algn="l"/>
            <a:r>
              <a:rPr lang="en-US" altLang="ja-JP" dirty="0"/>
              <a:t>	</a:t>
            </a:r>
            <a:r>
              <a:rPr lang="ja-JP" altLang="en-US" dirty="0" smtClean="0"/>
              <a:t>・競技中に</a:t>
            </a:r>
            <a:r>
              <a:rPr lang="en-US" altLang="ja-JP" dirty="0" smtClean="0"/>
              <a:t>MIRS</a:t>
            </a:r>
            <a:r>
              <a:rPr lang="ja-JP" altLang="en-US" dirty="0" smtClean="0"/>
              <a:t>の部品が落ちてはならない</a:t>
            </a:r>
            <a:r>
              <a:rPr lang="en-US" altLang="ja-JP" dirty="0" smtClean="0"/>
              <a:t>.</a:t>
            </a:r>
          </a:p>
          <a:p>
            <a:pPr algn="l"/>
            <a:r>
              <a:rPr lang="ja-JP" altLang="en-US" dirty="0" smtClean="0"/>
              <a:t>・怪盗ロボット</a:t>
            </a:r>
            <a:r>
              <a:rPr lang="en-US" altLang="ja-JP" dirty="0" smtClean="0"/>
              <a:t>(</a:t>
            </a:r>
            <a:r>
              <a:rPr lang="ja-JP" altLang="en-US" dirty="0" smtClean="0"/>
              <a:t>怪盗</a:t>
            </a:r>
            <a:r>
              <a:rPr lang="en-US" altLang="ja-JP" dirty="0" err="1" smtClean="0"/>
              <a:t>Arduino</a:t>
            </a:r>
            <a:r>
              <a:rPr lang="en-US" altLang="ja-JP" dirty="0" smtClean="0"/>
              <a:t>)</a:t>
            </a:r>
          </a:p>
          <a:p>
            <a:pPr algn="l"/>
            <a:r>
              <a:rPr lang="en-US" altLang="ja-JP" dirty="0"/>
              <a:t>	</a:t>
            </a:r>
            <a:r>
              <a:rPr lang="ja-JP" altLang="en-US" dirty="0" smtClean="0"/>
              <a:t>・ラジコン操作とする</a:t>
            </a:r>
            <a:r>
              <a:rPr lang="en-US" altLang="ja-JP" dirty="0" smtClean="0"/>
              <a:t>.</a:t>
            </a:r>
          </a:p>
          <a:p>
            <a:pPr algn="l"/>
            <a:r>
              <a:rPr lang="en-US" altLang="ja-JP" dirty="0"/>
              <a:t>	</a:t>
            </a:r>
            <a:r>
              <a:rPr lang="ja-JP" altLang="en-US" dirty="0" smtClean="0"/>
              <a:t>・風船がくくり付けてあり，色は赤色で，風船の中心</a:t>
            </a:r>
            <a:r>
              <a:rPr lang="en-US" altLang="ja-JP" dirty="0" smtClean="0"/>
              <a:t>	</a:t>
            </a:r>
            <a:r>
              <a:rPr lang="ja-JP" altLang="en-US" dirty="0" smtClean="0"/>
              <a:t>　部がおおよそ地面から</a:t>
            </a:r>
            <a:r>
              <a:rPr lang="en-US" altLang="ja-JP" dirty="0" smtClean="0"/>
              <a:t>30cm</a:t>
            </a:r>
            <a:r>
              <a:rPr lang="ja-JP" altLang="en-US" dirty="0" smtClean="0"/>
              <a:t>のところである</a:t>
            </a:r>
            <a:r>
              <a:rPr lang="en-US" altLang="ja-JP" dirty="0" smtClean="0"/>
              <a:t>.</a:t>
            </a:r>
          </a:p>
          <a:p>
            <a:pPr algn="l"/>
            <a:r>
              <a:rPr lang="en-US" altLang="ja-JP" dirty="0"/>
              <a:t>	</a:t>
            </a:r>
            <a:r>
              <a:rPr lang="ja-JP" altLang="en-US" dirty="0" smtClean="0"/>
              <a:t>・最高移動速度は</a:t>
            </a:r>
            <a:r>
              <a:rPr lang="en-US" altLang="ja-JP" dirty="0" smtClean="0"/>
              <a:t>30cm/sec</a:t>
            </a:r>
            <a:r>
              <a:rPr lang="ja-JP" altLang="en-US" dirty="0" smtClean="0"/>
              <a:t>とする</a:t>
            </a:r>
            <a:r>
              <a:rPr lang="en-US" altLang="ja-JP" dirty="0" smtClean="0"/>
              <a:t>.</a:t>
            </a:r>
          </a:p>
        </p:txBody>
      </p:sp>
    </p:spTree>
    <p:extLst>
      <p:ext uri="{BB962C8B-B14F-4D97-AF65-F5344CB8AC3E}">
        <p14:creationId xmlns:p14="http://schemas.microsoft.com/office/powerpoint/2010/main" val="312700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609004" y="389973"/>
            <a:ext cx="6902054" cy="640542"/>
          </a:xfrm>
        </p:spPr>
        <p:txBody>
          <a:bodyPr>
            <a:normAutofit fontScale="90000"/>
          </a:bodyPr>
          <a:lstStyle/>
          <a:p>
            <a:endParaRPr kumimoji="1" lang="ja-JP" altLang="en-US" dirty="0"/>
          </a:p>
        </p:txBody>
      </p:sp>
      <p:sp>
        <p:nvSpPr>
          <p:cNvPr id="7" name="サブタイトル 6"/>
          <p:cNvSpPr>
            <a:spLocks noGrp="1"/>
          </p:cNvSpPr>
          <p:nvPr>
            <p:ph type="subTitle" idx="1"/>
          </p:nvPr>
        </p:nvSpPr>
        <p:spPr>
          <a:xfrm>
            <a:off x="609004" y="1201636"/>
            <a:ext cx="6902054" cy="9074478"/>
          </a:xfrm>
        </p:spPr>
        <p:txBody>
          <a:bodyPr/>
          <a:lstStyle/>
          <a:p>
            <a:pPr algn="l"/>
            <a:r>
              <a:rPr kumimoji="1" lang="en-US" altLang="ja-JP" dirty="0" smtClean="0"/>
              <a:t>4. </a:t>
            </a:r>
            <a:r>
              <a:rPr kumimoji="1" lang="ja-JP" altLang="en-US" dirty="0" smtClean="0"/>
              <a:t>競技場</a:t>
            </a:r>
            <a:endParaRPr kumimoji="1" lang="en-US" altLang="ja-JP" dirty="0" smtClean="0"/>
          </a:p>
          <a:p>
            <a:pPr algn="l"/>
            <a:r>
              <a:rPr lang="en-US" altLang="ja-JP" dirty="0" smtClean="0"/>
              <a:t>	</a:t>
            </a:r>
            <a:r>
              <a:rPr lang="ja-JP" altLang="en-US" dirty="0" smtClean="0"/>
              <a:t>・競技場の大きさは</a:t>
            </a:r>
            <a:r>
              <a:rPr lang="en-US" altLang="ja-JP" dirty="0" smtClean="0"/>
              <a:t>4.5m×4.5m</a:t>
            </a:r>
            <a:r>
              <a:rPr lang="ja-JP" altLang="en-US" dirty="0" smtClean="0"/>
              <a:t>とする</a:t>
            </a:r>
            <a:r>
              <a:rPr lang="en-US" altLang="ja-JP" dirty="0" smtClean="0"/>
              <a:t>.</a:t>
            </a:r>
          </a:p>
          <a:p>
            <a:pPr algn="l"/>
            <a:r>
              <a:rPr lang="en-US" altLang="ja-JP" dirty="0" smtClean="0"/>
              <a:t>	</a:t>
            </a:r>
            <a:r>
              <a:rPr lang="ja-JP" altLang="en-US" dirty="0" smtClean="0"/>
              <a:t>・壁の高さは</a:t>
            </a:r>
            <a:r>
              <a:rPr lang="en-US" altLang="ja-JP" dirty="0" smtClean="0"/>
              <a:t>33m</a:t>
            </a:r>
            <a:r>
              <a:rPr lang="ja-JP" altLang="en-US" dirty="0" smtClean="0"/>
              <a:t>とする</a:t>
            </a:r>
            <a:r>
              <a:rPr lang="en-US" altLang="ja-JP" dirty="0" smtClean="0"/>
              <a:t>.</a:t>
            </a:r>
          </a:p>
          <a:p>
            <a:pPr algn="l"/>
            <a:r>
              <a:rPr lang="en-US" altLang="ja-JP" dirty="0" smtClean="0"/>
              <a:t>	</a:t>
            </a:r>
            <a:r>
              <a:rPr lang="ja-JP" altLang="en-US" dirty="0" smtClean="0"/>
              <a:t>・壁の色は小部屋のみ画用紙を張っており白色に</a:t>
            </a:r>
            <a:r>
              <a:rPr lang="en-US" altLang="ja-JP" dirty="0" smtClean="0"/>
              <a:t>	</a:t>
            </a:r>
            <a:r>
              <a:rPr lang="ja-JP" altLang="en-US" dirty="0" smtClean="0"/>
              <a:t>　</a:t>
            </a:r>
            <a:r>
              <a:rPr lang="en-US" altLang="ja-JP" dirty="0" smtClean="0"/>
              <a:t>	</a:t>
            </a:r>
            <a:r>
              <a:rPr lang="ja-JP" altLang="en-US" dirty="0" smtClean="0"/>
              <a:t>　なっている</a:t>
            </a:r>
            <a:r>
              <a:rPr lang="en-US" altLang="ja-JP" dirty="0" smtClean="0"/>
              <a:t>.</a:t>
            </a:r>
          </a:p>
          <a:p>
            <a:pPr algn="l"/>
            <a:r>
              <a:rPr lang="en-US" altLang="ja-JP" dirty="0"/>
              <a:t>	</a:t>
            </a:r>
            <a:r>
              <a:rPr lang="ja-JP" altLang="en-US" dirty="0" smtClean="0"/>
              <a:t>・競技場の床には</a:t>
            </a:r>
            <a:r>
              <a:rPr lang="en-US" altLang="ja-JP" dirty="0" smtClean="0"/>
              <a:t>50cm×50cm</a:t>
            </a:r>
            <a:r>
              <a:rPr lang="ja-JP" altLang="en-US" dirty="0" smtClean="0"/>
              <a:t>の黒いタイルカー</a:t>
            </a:r>
            <a:r>
              <a:rPr lang="en-US" altLang="ja-JP" dirty="0" smtClean="0"/>
              <a:t>	</a:t>
            </a:r>
            <a:r>
              <a:rPr lang="ja-JP" altLang="en-US" dirty="0" smtClean="0"/>
              <a:t>　</a:t>
            </a:r>
            <a:r>
              <a:rPr lang="en-US" altLang="ja-JP" dirty="0" smtClean="0"/>
              <a:t>	</a:t>
            </a:r>
            <a:r>
              <a:rPr lang="ja-JP" altLang="en-US" dirty="0" smtClean="0"/>
              <a:t>　ペットを敷き，その上にフィールドを構築する</a:t>
            </a:r>
            <a:r>
              <a:rPr lang="en-US" altLang="ja-JP" dirty="0" smtClean="0"/>
              <a:t>.</a:t>
            </a:r>
          </a:p>
          <a:p>
            <a:pPr algn="l"/>
            <a:r>
              <a:rPr lang="en-US" altLang="ja-JP" dirty="0"/>
              <a:t>	</a:t>
            </a:r>
            <a:r>
              <a:rPr lang="ja-JP" altLang="en-US" dirty="0" smtClean="0"/>
              <a:t>・</a:t>
            </a:r>
            <a:r>
              <a:rPr lang="ja-JP" altLang="en-US" dirty="0"/>
              <a:t>競技場の出入り口のマスは視覚的にわかりやすく　　　</a:t>
            </a:r>
            <a:r>
              <a:rPr lang="en-US" altLang="ja-JP" dirty="0"/>
              <a:t>	</a:t>
            </a:r>
            <a:r>
              <a:rPr lang="ja-JP" altLang="en-US" dirty="0"/>
              <a:t>　するために灰色で</a:t>
            </a:r>
            <a:r>
              <a:rPr lang="ja-JP" altLang="en-US" dirty="0" smtClean="0"/>
              <a:t>ある</a:t>
            </a:r>
            <a:r>
              <a:rPr lang="en-US" altLang="ja-JP" dirty="0" smtClean="0"/>
              <a:t>.</a:t>
            </a:r>
          </a:p>
          <a:p>
            <a:pPr algn="l"/>
            <a:r>
              <a:rPr lang="en-US" altLang="ja-JP" dirty="0"/>
              <a:t>	</a:t>
            </a:r>
            <a:r>
              <a:rPr lang="ja-JP" altLang="en-US" dirty="0" smtClean="0"/>
              <a:t>・出入り口は</a:t>
            </a:r>
            <a:r>
              <a:rPr lang="en-US" altLang="ja-JP" dirty="0" smtClean="0"/>
              <a:t>MIRS</a:t>
            </a:r>
            <a:r>
              <a:rPr lang="ja-JP" altLang="en-US" dirty="0" err="1" smtClean="0"/>
              <a:t>，</a:t>
            </a:r>
            <a:r>
              <a:rPr lang="ja-JP" altLang="en-US" dirty="0" smtClean="0"/>
              <a:t>怪盗機ともに</a:t>
            </a:r>
            <a:r>
              <a:rPr lang="en-US" altLang="ja-JP" dirty="0" smtClean="0"/>
              <a:t>4</a:t>
            </a:r>
            <a:r>
              <a:rPr lang="ja-JP" altLang="en-US" dirty="0" smtClean="0"/>
              <a:t>箇所である</a:t>
            </a:r>
            <a:r>
              <a:rPr lang="en-US" altLang="ja-JP" dirty="0" smtClean="0"/>
              <a:t>.</a:t>
            </a:r>
          </a:p>
          <a:p>
            <a:pPr algn="l"/>
            <a:r>
              <a:rPr lang="en-US" altLang="ja-JP" dirty="0"/>
              <a:t>	</a:t>
            </a:r>
            <a:r>
              <a:rPr lang="ja-JP" altLang="en-US" dirty="0" smtClean="0"/>
              <a:t>・</a:t>
            </a:r>
            <a:r>
              <a:rPr lang="en-US" altLang="ja-JP" dirty="0" smtClean="0"/>
              <a:t>3</a:t>
            </a:r>
            <a:r>
              <a:rPr lang="ja-JP" altLang="en-US" dirty="0" smtClean="0"/>
              <a:t>マス</a:t>
            </a:r>
            <a:r>
              <a:rPr lang="en-US" altLang="ja-JP" dirty="0" smtClean="0"/>
              <a:t>×3</a:t>
            </a:r>
            <a:r>
              <a:rPr lang="ja-JP" altLang="en-US" dirty="0"/>
              <a:t>マス</a:t>
            </a:r>
            <a:r>
              <a:rPr lang="ja-JP" altLang="en-US" dirty="0" smtClean="0"/>
              <a:t>で囲まれた，部屋</a:t>
            </a:r>
            <a:r>
              <a:rPr lang="en-US" altLang="ja-JP" dirty="0" smtClean="0"/>
              <a:t>(</a:t>
            </a:r>
            <a:r>
              <a:rPr lang="ja-JP" altLang="en-US" dirty="0" smtClean="0"/>
              <a:t>小部屋</a:t>
            </a:r>
            <a:r>
              <a:rPr lang="en-US" altLang="ja-JP" dirty="0" smtClean="0"/>
              <a:t>)</a:t>
            </a:r>
            <a:r>
              <a:rPr lang="ja-JP" altLang="en-US" dirty="0" smtClean="0"/>
              <a:t>が</a:t>
            </a:r>
            <a:r>
              <a:rPr lang="en-US" altLang="ja-JP" dirty="0" smtClean="0"/>
              <a:t>4</a:t>
            </a:r>
            <a:r>
              <a:rPr lang="ja-JP" altLang="en-US" dirty="0" smtClean="0"/>
              <a:t>つあり，</a:t>
            </a:r>
            <a:r>
              <a:rPr lang="en-US" altLang="ja-JP" dirty="0" smtClean="0"/>
              <a:t>	</a:t>
            </a:r>
            <a:r>
              <a:rPr lang="ja-JP" altLang="en-US" dirty="0" smtClean="0"/>
              <a:t>　その中に宝が</a:t>
            </a:r>
            <a:r>
              <a:rPr lang="en-US" altLang="ja-JP" dirty="0" smtClean="0"/>
              <a:t>1</a:t>
            </a:r>
            <a:r>
              <a:rPr lang="ja-JP" altLang="en-US" dirty="0" err="1" smtClean="0"/>
              <a:t>つずつ</a:t>
            </a:r>
            <a:r>
              <a:rPr lang="ja-JP" altLang="en-US" dirty="0" smtClean="0"/>
              <a:t>設置されている</a:t>
            </a:r>
            <a:r>
              <a:rPr lang="en-US" altLang="ja-JP" dirty="0" smtClean="0"/>
              <a:t>.</a:t>
            </a:r>
          </a:p>
          <a:p>
            <a:pPr algn="l"/>
            <a:r>
              <a:rPr lang="en-US" altLang="ja-JP" dirty="0"/>
              <a:t>	</a:t>
            </a:r>
            <a:r>
              <a:rPr lang="ja-JP" altLang="en-US" dirty="0" smtClean="0"/>
              <a:t>・宝および小部屋の壁には</a:t>
            </a:r>
            <a:r>
              <a:rPr lang="en-US" altLang="ja-JP" dirty="0" smtClean="0"/>
              <a:t>DB(</a:t>
            </a:r>
            <a:r>
              <a:rPr lang="ja-JP" altLang="en-US" dirty="0"/>
              <a:t>ダイレクションボード</a:t>
            </a:r>
            <a:r>
              <a:rPr lang="en-US" altLang="ja-JP" dirty="0" smtClean="0"/>
              <a:t>)	</a:t>
            </a:r>
            <a:r>
              <a:rPr lang="ja-JP" altLang="en-US" dirty="0" smtClean="0"/>
              <a:t>　が設置されている．</a:t>
            </a:r>
            <a:endParaRPr lang="en-US" altLang="ja-JP" dirty="0"/>
          </a:p>
          <a:p>
            <a:pPr algn="l"/>
            <a:r>
              <a:rPr lang="en-US" altLang="ja-JP" dirty="0" smtClean="0"/>
              <a:t>	</a:t>
            </a:r>
            <a:r>
              <a:rPr lang="ja-JP" altLang="en-US" dirty="0" smtClean="0"/>
              <a:t>・宝には</a:t>
            </a:r>
            <a:r>
              <a:rPr lang="en-US" altLang="ja-JP" dirty="0" smtClean="0"/>
              <a:t>LED</a:t>
            </a:r>
            <a:r>
              <a:rPr lang="ja-JP" altLang="en-US" dirty="0" smtClean="0"/>
              <a:t>が搭載され，競技中は常に光っており，</a:t>
            </a:r>
            <a:r>
              <a:rPr lang="en-US" altLang="ja-JP" dirty="0" smtClean="0"/>
              <a:t>	</a:t>
            </a:r>
            <a:r>
              <a:rPr lang="ja-JP" altLang="en-US" dirty="0" smtClean="0"/>
              <a:t>　怪盗機が宝を盗むと消灯する</a:t>
            </a:r>
            <a:r>
              <a:rPr lang="en-US" altLang="ja-JP" dirty="0" smtClean="0"/>
              <a:t>.</a:t>
            </a:r>
          </a:p>
        </p:txBody>
      </p:sp>
    </p:spTree>
    <p:extLst>
      <p:ext uri="{BB962C8B-B14F-4D97-AF65-F5344CB8AC3E}">
        <p14:creationId xmlns:p14="http://schemas.microsoft.com/office/powerpoint/2010/main" val="1256352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sz="3500" dirty="0"/>
              <a:t>目次</a:t>
            </a:r>
          </a:p>
        </p:txBody>
      </p:sp>
      <p:sp>
        <p:nvSpPr>
          <p:cNvPr id="3" name="コンテンツ プレースホルダー 2"/>
          <p:cNvSpPr>
            <a:spLocks noGrp="1"/>
          </p:cNvSpPr>
          <p:nvPr>
            <p:ph idx="1"/>
          </p:nvPr>
        </p:nvSpPr>
        <p:spPr>
          <a:xfrm>
            <a:off x="1480055" y="2331918"/>
            <a:ext cx="5159961" cy="3689213"/>
          </a:xfrm>
        </p:spPr>
        <p:txBody>
          <a:bodyPr>
            <a:noAutofit/>
          </a:bodyPr>
          <a:lstStyle/>
          <a:p>
            <a:pPr marL="0" indent="0">
              <a:buNone/>
            </a:pPr>
            <a:r>
              <a:rPr lang="en-US" altLang="ja-JP" sz="2800" dirty="0"/>
              <a:t>1.</a:t>
            </a:r>
            <a:r>
              <a:rPr lang="ja-JP" altLang="en-US" sz="2800" dirty="0"/>
              <a:t>競技会プログラム</a:t>
            </a:r>
            <a:endParaRPr lang="en-US" altLang="ja-JP" sz="2800" dirty="0"/>
          </a:p>
          <a:p>
            <a:pPr marL="0" indent="0">
              <a:buNone/>
            </a:pPr>
            <a:r>
              <a:rPr lang="en-US" altLang="ja-JP" sz="2800" dirty="0"/>
              <a:t>2.</a:t>
            </a:r>
            <a:r>
              <a:rPr lang="ja-JP" altLang="en-US" sz="2800" dirty="0"/>
              <a:t>実行委員長挨拶</a:t>
            </a:r>
            <a:endParaRPr lang="en-US" altLang="ja-JP" sz="2800" dirty="0"/>
          </a:p>
          <a:p>
            <a:pPr marL="0" indent="0">
              <a:buNone/>
            </a:pPr>
            <a:r>
              <a:rPr lang="en-US" altLang="ja-JP" sz="2800" dirty="0"/>
              <a:t>3.MIRS</a:t>
            </a:r>
            <a:r>
              <a:rPr lang="ja-JP" altLang="en-US" sz="2800" dirty="0"/>
              <a:t>とは</a:t>
            </a:r>
            <a:endParaRPr lang="en-US" altLang="ja-JP" sz="2800" dirty="0"/>
          </a:p>
          <a:p>
            <a:pPr marL="0" indent="0">
              <a:buNone/>
            </a:pPr>
            <a:r>
              <a:rPr lang="en-US" altLang="ja-JP" sz="2800" dirty="0"/>
              <a:t>4.</a:t>
            </a:r>
            <a:r>
              <a:rPr lang="ja-JP" altLang="en-US" sz="2800" dirty="0"/>
              <a:t>ルール概要</a:t>
            </a:r>
            <a:endParaRPr lang="en-US" altLang="ja-JP" sz="2800" dirty="0"/>
          </a:p>
          <a:p>
            <a:pPr marL="0" indent="0">
              <a:buNone/>
            </a:pPr>
            <a:r>
              <a:rPr lang="en-US" altLang="ja-JP" sz="2800" dirty="0"/>
              <a:t>5.</a:t>
            </a:r>
            <a:r>
              <a:rPr lang="ja-JP" altLang="en-US" sz="2800" dirty="0"/>
              <a:t>競技場の例</a:t>
            </a:r>
            <a:endParaRPr lang="en-US" altLang="ja-JP" sz="2800" dirty="0"/>
          </a:p>
          <a:p>
            <a:pPr marL="0" indent="0">
              <a:buNone/>
            </a:pPr>
            <a:r>
              <a:rPr lang="en-US" altLang="ja-JP" sz="2800" dirty="0"/>
              <a:t>6.</a:t>
            </a:r>
            <a:r>
              <a:rPr lang="ja-JP" altLang="en-US" sz="2800" dirty="0"/>
              <a:t>チーム紹介</a:t>
            </a:r>
            <a:endParaRPr lang="en-US" altLang="ja-JP" sz="2800" dirty="0"/>
          </a:p>
          <a:p>
            <a:pPr marL="0" indent="0">
              <a:buNone/>
            </a:pPr>
            <a:r>
              <a:rPr lang="en-US" altLang="ja-JP" sz="2800" dirty="0"/>
              <a:t>7.</a:t>
            </a:r>
            <a:r>
              <a:rPr lang="ja-JP" altLang="en-US" sz="2800" dirty="0"/>
              <a:t>ルール詳細</a:t>
            </a:r>
            <a:endParaRPr lang="en-US" altLang="ja-JP" sz="28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210" y="6230395"/>
            <a:ext cx="3535645" cy="2527155"/>
          </a:xfrm>
          <a:prstGeom prst="rect">
            <a:avLst/>
          </a:prstGeom>
        </p:spPr>
      </p:pic>
    </p:spTree>
    <p:extLst>
      <p:ext uri="{BB962C8B-B14F-4D97-AF65-F5344CB8AC3E}">
        <p14:creationId xmlns:p14="http://schemas.microsoft.com/office/powerpoint/2010/main" val="2260859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609004" y="389973"/>
            <a:ext cx="6902054" cy="640542"/>
          </a:xfrm>
        </p:spPr>
        <p:txBody>
          <a:bodyPr>
            <a:normAutofit fontScale="90000"/>
          </a:bodyPr>
          <a:lstStyle/>
          <a:p>
            <a:endParaRPr kumimoji="1" lang="ja-JP" altLang="en-US" dirty="0"/>
          </a:p>
        </p:txBody>
      </p:sp>
      <p:sp>
        <p:nvSpPr>
          <p:cNvPr id="7" name="サブタイトル 6"/>
          <p:cNvSpPr>
            <a:spLocks noGrp="1"/>
          </p:cNvSpPr>
          <p:nvPr>
            <p:ph type="subTitle" idx="1"/>
          </p:nvPr>
        </p:nvSpPr>
        <p:spPr>
          <a:xfrm>
            <a:off x="609004" y="1201636"/>
            <a:ext cx="6902054" cy="9074478"/>
          </a:xfrm>
        </p:spPr>
        <p:txBody>
          <a:bodyPr/>
          <a:lstStyle/>
          <a:p>
            <a:pPr algn="l"/>
            <a:r>
              <a:rPr kumimoji="1" lang="en-US" altLang="ja-JP" dirty="0" smtClean="0"/>
              <a:t>5. </a:t>
            </a:r>
            <a:r>
              <a:rPr kumimoji="1" lang="ja-JP" altLang="en-US" dirty="0" smtClean="0"/>
              <a:t>順位および判定</a:t>
            </a:r>
            <a:endParaRPr kumimoji="1" lang="en-US" altLang="ja-JP" dirty="0" smtClean="0"/>
          </a:p>
          <a:p>
            <a:pPr algn="l"/>
            <a:r>
              <a:rPr lang="en-US" altLang="ja-JP" dirty="0"/>
              <a:t>	</a:t>
            </a:r>
            <a:r>
              <a:rPr lang="ja-JP" altLang="en-US" dirty="0" smtClean="0"/>
              <a:t>・競技順位は，競技</a:t>
            </a:r>
            <a:r>
              <a:rPr lang="en-US" altLang="ja-JP" dirty="0" smtClean="0"/>
              <a:t>2</a:t>
            </a:r>
            <a:r>
              <a:rPr lang="ja-JP" altLang="en-US" dirty="0" smtClean="0"/>
              <a:t>回の合計点が多い方を上位と</a:t>
            </a:r>
            <a:r>
              <a:rPr lang="en-US" altLang="ja-JP" dirty="0" smtClean="0"/>
              <a:t>	</a:t>
            </a:r>
            <a:r>
              <a:rPr lang="ja-JP" altLang="en-US" dirty="0" smtClean="0"/>
              <a:t>　する</a:t>
            </a:r>
            <a:r>
              <a:rPr lang="en-US" altLang="ja-JP" dirty="0" smtClean="0"/>
              <a:t>.</a:t>
            </a:r>
          </a:p>
          <a:p>
            <a:pPr algn="l"/>
            <a:r>
              <a:rPr kumimoji="1" lang="en-US" altLang="ja-JP" dirty="0"/>
              <a:t>	</a:t>
            </a:r>
            <a:r>
              <a:rPr kumimoji="1" lang="ja-JP" altLang="en-US" dirty="0" smtClean="0"/>
              <a:t>・合計点が同じ場合は審査員判断とする</a:t>
            </a:r>
            <a:r>
              <a:rPr kumimoji="1" lang="en-US" altLang="ja-JP" dirty="0" smtClean="0"/>
              <a:t>.</a:t>
            </a:r>
          </a:p>
          <a:p>
            <a:pPr algn="l"/>
            <a:r>
              <a:rPr lang="en-US" altLang="ja-JP" dirty="0"/>
              <a:t>	</a:t>
            </a:r>
            <a:endParaRPr lang="en-US" altLang="ja-JP" dirty="0" smtClean="0"/>
          </a:p>
          <a:p>
            <a:pPr algn="l"/>
            <a:endParaRPr kumimoji="1" lang="en-US" altLang="ja-JP" dirty="0"/>
          </a:p>
          <a:p>
            <a:pPr algn="l"/>
            <a:endParaRPr lang="en-US" altLang="ja-JP" dirty="0" smtClean="0"/>
          </a:p>
          <a:p>
            <a:pPr algn="l"/>
            <a:endParaRPr kumimoji="1" lang="en-US" altLang="ja-JP" dirty="0"/>
          </a:p>
          <a:p>
            <a:pPr algn="l"/>
            <a:endParaRPr lang="en-US" altLang="ja-JP" dirty="0" smtClean="0"/>
          </a:p>
          <a:p>
            <a:pPr algn="l"/>
            <a:endParaRPr kumimoji="1" lang="en-US" altLang="ja-JP" dirty="0"/>
          </a:p>
          <a:p>
            <a:pPr algn="l"/>
            <a:endParaRPr lang="en-US" altLang="ja-JP" dirty="0" smtClean="0"/>
          </a:p>
          <a:p>
            <a:pPr algn="l"/>
            <a:endParaRPr kumimoji="1" lang="en-US" altLang="ja-JP" dirty="0"/>
          </a:p>
          <a:p>
            <a:pPr algn="l"/>
            <a:endParaRPr lang="en-US" altLang="ja-JP" dirty="0" smtClean="0"/>
          </a:p>
          <a:p>
            <a:pPr algn="l"/>
            <a:endParaRPr kumimoji="1" lang="en-US" altLang="ja-JP" dirty="0"/>
          </a:p>
          <a:p>
            <a:pPr algn="l"/>
            <a:endParaRPr lang="en-US" altLang="ja-JP" dirty="0" smtClean="0"/>
          </a:p>
          <a:p>
            <a:pPr algn="l"/>
            <a:endParaRPr kumimoji="1" lang="en-US" altLang="ja-JP" dirty="0"/>
          </a:p>
          <a:p>
            <a:pPr algn="l"/>
            <a:r>
              <a:rPr lang="ja-JP" altLang="en-US" dirty="0" smtClean="0"/>
              <a:t>・巡回，宝の確認</a:t>
            </a:r>
            <a:endParaRPr lang="en-US" altLang="ja-JP" dirty="0" smtClean="0"/>
          </a:p>
          <a:p>
            <a:pPr algn="l"/>
            <a:r>
              <a:rPr lang="en-US" altLang="ja-JP" dirty="0"/>
              <a:t>	</a:t>
            </a:r>
            <a:r>
              <a:rPr kumimoji="1" lang="ja-JP" altLang="en-US" dirty="0" smtClean="0"/>
              <a:t>小部屋の中に入り宝を確認し，対応する番号</a:t>
            </a:r>
            <a:r>
              <a:rPr kumimoji="1" lang="en-US" altLang="ja-JP" dirty="0" smtClean="0"/>
              <a:t>		</a:t>
            </a:r>
            <a:r>
              <a:rPr kumimoji="1" lang="ja-JP" altLang="en-US" dirty="0" smtClean="0"/>
              <a:t>をサーバに送る．確認出来次第，加点とする．</a:t>
            </a:r>
            <a:endParaRPr kumimoji="1" lang="en-US" altLang="ja-JP" dirty="0" smtClean="0"/>
          </a:p>
          <a:p>
            <a:pPr algn="l"/>
            <a:r>
              <a:rPr lang="en-US" altLang="ja-JP" dirty="0" smtClean="0"/>
              <a:t>	</a:t>
            </a:r>
            <a:r>
              <a:rPr lang="en-US" altLang="ja-JP" dirty="0"/>
              <a:t>2</a:t>
            </a:r>
            <a:r>
              <a:rPr lang="ja-JP" altLang="en-US" dirty="0"/>
              <a:t>つ目以降も同様に加点</a:t>
            </a:r>
            <a:r>
              <a:rPr lang="ja-JP" altLang="en-US" dirty="0" smtClean="0"/>
              <a:t>される</a:t>
            </a:r>
            <a:r>
              <a:rPr lang="en-US" altLang="ja-JP" dirty="0" smtClean="0"/>
              <a:t>(</a:t>
            </a:r>
            <a:r>
              <a:rPr lang="ja-JP" altLang="en-US" dirty="0"/>
              <a:t>怪盗機</a:t>
            </a:r>
            <a:r>
              <a:rPr lang="ja-JP" altLang="en-US" dirty="0" smtClean="0"/>
              <a:t>侵入</a:t>
            </a:r>
            <a:r>
              <a:rPr lang="en-US" altLang="ja-JP" dirty="0" smtClean="0"/>
              <a:t>		</a:t>
            </a:r>
            <a:r>
              <a:rPr lang="ja-JP" altLang="en-US" dirty="0" smtClean="0"/>
              <a:t>後</a:t>
            </a:r>
            <a:r>
              <a:rPr lang="ja-JP" altLang="en-US" dirty="0"/>
              <a:t>は加点されない</a:t>
            </a:r>
            <a:r>
              <a:rPr lang="en-US" altLang="ja-JP" dirty="0" smtClean="0"/>
              <a:t>).</a:t>
            </a:r>
          </a:p>
          <a:p>
            <a:pPr algn="l"/>
            <a:endParaRPr lang="ja-JP" altLang="en-US" dirty="0"/>
          </a:p>
          <a:p>
            <a:pPr algn="l"/>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772821339"/>
              </p:ext>
            </p:extLst>
          </p:nvPr>
        </p:nvGraphicFramePr>
        <p:xfrm>
          <a:off x="609004" y="2866864"/>
          <a:ext cx="6902054" cy="4383024"/>
        </p:xfrm>
        <a:graphic>
          <a:graphicData uri="http://schemas.openxmlformats.org/drawingml/2006/table">
            <a:tbl>
              <a:tblPr/>
              <a:tblGrid>
                <a:gridCol w="3451027"/>
                <a:gridCol w="3451027"/>
              </a:tblGrid>
              <a:tr h="547878">
                <a:tc>
                  <a:txBody>
                    <a:bodyPr/>
                    <a:lstStyle/>
                    <a:p>
                      <a:pPr algn="ctr"/>
                      <a:r>
                        <a:rPr lang="ja-JP" altLang="en-US" dirty="0">
                          <a:solidFill>
                            <a:srgbClr val="666666"/>
                          </a:solidFill>
                          <a:effectLst/>
                        </a:rPr>
                        <a:t>得点箇所</a:t>
                      </a:r>
                    </a:p>
                  </a:txBody>
                  <a:tcPr marL="57150" marR="57150" marT="38100" marB="3810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6E6E6"/>
                    </a:solidFill>
                  </a:tcPr>
                </a:tc>
                <a:tc>
                  <a:txBody>
                    <a:bodyPr/>
                    <a:lstStyle/>
                    <a:p>
                      <a:pPr algn="ctr"/>
                      <a:r>
                        <a:rPr lang="ja-JP" altLang="en-US">
                          <a:solidFill>
                            <a:srgbClr val="666666"/>
                          </a:solidFill>
                          <a:effectLst/>
                        </a:rPr>
                        <a:t>点数</a:t>
                      </a:r>
                    </a:p>
                  </a:txBody>
                  <a:tcPr marL="57150" marR="57150" marT="38100" marB="3810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E6E6E6"/>
                    </a:solidFill>
                  </a:tcPr>
                </a:tc>
              </a:tr>
              <a:tr h="547878">
                <a:tc>
                  <a:txBody>
                    <a:bodyPr/>
                    <a:lstStyle/>
                    <a:p>
                      <a:r>
                        <a:rPr lang="ja-JP" altLang="en-US" dirty="0">
                          <a:effectLst/>
                        </a:rPr>
                        <a:t>巡回・宝の確認</a:t>
                      </a:r>
                    </a:p>
                  </a:txBody>
                  <a:tcPr marL="57150" marR="57150" marT="38100" marB="3810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altLang="ja-JP" dirty="0">
                          <a:effectLst/>
                        </a:rPr>
                        <a:t>50</a:t>
                      </a:r>
                      <a:r>
                        <a:rPr lang="ja-JP" altLang="en-US" dirty="0">
                          <a:effectLst/>
                        </a:rPr>
                        <a:t>点</a:t>
                      </a:r>
                    </a:p>
                  </a:txBody>
                  <a:tcPr marL="57150" marR="57150" marT="38100" marB="3810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r>
              <a:tr h="547878">
                <a:tc>
                  <a:txBody>
                    <a:bodyPr/>
                    <a:lstStyle/>
                    <a:p>
                      <a:r>
                        <a:rPr lang="ja-JP" altLang="en-US">
                          <a:effectLst/>
                        </a:rPr>
                        <a:t>残った宝の数</a:t>
                      </a:r>
                    </a:p>
                  </a:txBody>
                  <a:tcPr marL="57150" marR="57150" marT="38100" marB="3810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altLang="ja-JP" dirty="0">
                          <a:effectLst/>
                        </a:rPr>
                        <a:t>20</a:t>
                      </a:r>
                      <a:r>
                        <a:rPr lang="ja-JP" altLang="en-US" dirty="0">
                          <a:effectLst/>
                        </a:rPr>
                        <a:t>点</a:t>
                      </a:r>
                      <a:r>
                        <a:rPr lang="en-US" altLang="ja-JP" dirty="0">
                          <a:effectLst/>
                        </a:rPr>
                        <a:t>(1</a:t>
                      </a:r>
                      <a:r>
                        <a:rPr lang="ja-JP" altLang="en-US" dirty="0" err="1">
                          <a:effectLst/>
                        </a:rPr>
                        <a:t>つご</a:t>
                      </a:r>
                      <a:r>
                        <a:rPr lang="ja-JP" altLang="en-US" dirty="0">
                          <a:effectLst/>
                        </a:rPr>
                        <a:t>と</a:t>
                      </a:r>
                      <a:r>
                        <a:rPr lang="en-US" altLang="ja-JP" dirty="0">
                          <a:effectLst/>
                        </a:rPr>
                        <a:t>)</a:t>
                      </a:r>
                    </a:p>
                  </a:txBody>
                  <a:tcPr marL="57150" marR="57150" marT="38100" marB="3810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r>
              <a:tr h="547878">
                <a:tc>
                  <a:txBody>
                    <a:bodyPr/>
                    <a:lstStyle/>
                    <a:p>
                      <a:r>
                        <a:rPr lang="ja-JP" altLang="en-US">
                          <a:effectLst/>
                        </a:rPr>
                        <a:t>怪盗機確保</a:t>
                      </a:r>
                    </a:p>
                  </a:txBody>
                  <a:tcPr marL="57150" marR="57150" marT="38100" marB="3810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altLang="ja-JP" dirty="0">
                          <a:effectLst/>
                        </a:rPr>
                        <a:t>100</a:t>
                      </a:r>
                      <a:r>
                        <a:rPr lang="ja-JP" altLang="en-US" dirty="0">
                          <a:effectLst/>
                        </a:rPr>
                        <a:t>点</a:t>
                      </a:r>
                    </a:p>
                  </a:txBody>
                  <a:tcPr marL="57150" marR="57150" marT="38100" marB="3810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r>
              <a:tr h="547878">
                <a:tc>
                  <a:txBody>
                    <a:bodyPr/>
                    <a:lstStyle/>
                    <a:p>
                      <a:r>
                        <a:rPr lang="ja-JP" altLang="en-US">
                          <a:effectLst/>
                        </a:rPr>
                        <a:t>残り時間ボーナス</a:t>
                      </a:r>
                    </a:p>
                  </a:txBody>
                  <a:tcPr marL="57150" marR="57150" marT="38100" marB="3810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altLang="ja-JP">
                          <a:effectLst/>
                        </a:rPr>
                        <a:t>10</a:t>
                      </a:r>
                      <a:r>
                        <a:rPr lang="ja-JP" altLang="en-US">
                          <a:effectLst/>
                        </a:rPr>
                        <a:t>点</a:t>
                      </a:r>
                      <a:r>
                        <a:rPr lang="en-US" altLang="ja-JP">
                          <a:effectLst/>
                        </a:rPr>
                        <a:t>(10</a:t>
                      </a:r>
                      <a:r>
                        <a:rPr lang="ja-JP" altLang="en-US">
                          <a:effectLst/>
                        </a:rPr>
                        <a:t>秒ごと</a:t>
                      </a:r>
                      <a:r>
                        <a:rPr lang="en-US" altLang="ja-JP">
                          <a:effectLst/>
                        </a:rPr>
                        <a:t>)</a:t>
                      </a:r>
                    </a:p>
                  </a:txBody>
                  <a:tcPr marL="57150" marR="57150" marT="38100" marB="3810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r>
              <a:tr h="547878">
                <a:tc>
                  <a:txBody>
                    <a:bodyPr/>
                    <a:lstStyle/>
                    <a:p>
                      <a:r>
                        <a:rPr lang="ja-JP" altLang="en-US">
                          <a:effectLst/>
                        </a:rPr>
                        <a:t>競技場の破壊</a:t>
                      </a:r>
                    </a:p>
                  </a:txBody>
                  <a:tcPr marL="57150" marR="57150" marT="38100" marB="3810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ja-JP" altLang="en-US" dirty="0" smtClean="0">
                          <a:effectLst/>
                        </a:rPr>
                        <a:t>失格</a:t>
                      </a:r>
                      <a:endParaRPr lang="en-US" altLang="ja-JP" dirty="0">
                        <a:effectLst/>
                      </a:endParaRPr>
                    </a:p>
                  </a:txBody>
                  <a:tcPr marL="57150" marR="57150" marT="38100" marB="3810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r>
              <a:tr h="547878">
                <a:tc>
                  <a:txBody>
                    <a:bodyPr/>
                    <a:lstStyle/>
                    <a:p>
                      <a:r>
                        <a:rPr lang="ja-JP" altLang="en-US" dirty="0">
                          <a:effectLst/>
                        </a:rPr>
                        <a:t>怪盗機の破壊</a:t>
                      </a:r>
                    </a:p>
                  </a:txBody>
                  <a:tcPr marL="57150" marR="57150" marT="38100" marB="3810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ja-JP" altLang="en-US" dirty="0" smtClean="0">
                          <a:effectLst/>
                        </a:rPr>
                        <a:t>失格</a:t>
                      </a:r>
                      <a:endParaRPr lang="en-US" altLang="ja-JP" dirty="0">
                        <a:effectLst/>
                      </a:endParaRPr>
                    </a:p>
                  </a:txBody>
                  <a:tcPr marL="57150" marR="57150" marT="38100" marB="3810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r>
              <a:tr h="547878">
                <a:tc>
                  <a:txBody>
                    <a:bodyPr/>
                    <a:lstStyle/>
                    <a:p>
                      <a:r>
                        <a:rPr lang="ja-JP" altLang="en-US" dirty="0">
                          <a:effectLst/>
                        </a:rPr>
                        <a:t>機体に</a:t>
                      </a:r>
                      <a:r>
                        <a:rPr lang="ja-JP" altLang="en-US" dirty="0" smtClean="0">
                          <a:effectLst/>
                        </a:rPr>
                        <a:t>触れる</a:t>
                      </a:r>
                      <a:r>
                        <a:rPr lang="en-US" altLang="ja-JP" dirty="0" smtClean="0">
                          <a:effectLst/>
                        </a:rPr>
                        <a:t>(</a:t>
                      </a:r>
                      <a:r>
                        <a:rPr lang="ja-JP" altLang="en-US" dirty="0" smtClean="0">
                          <a:effectLst/>
                        </a:rPr>
                        <a:t>リスタート</a:t>
                      </a:r>
                      <a:r>
                        <a:rPr lang="en-US" altLang="ja-JP" dirty="0" smtClean="0">
                          <a:effectLst/>
                        </a:rPr>
                        <a:t>)</a:t>
                      </a:r>
                      <a:endParaRPr lang="ja-JP" altLang="en-US" dirty="0">
                        <a:effectLst/>
                      </a:endParaRPr>
                    </a:p>
                  </a:txBody>
                  <a:tcPr marL="57150" marR="57150" marT="38100" marB="3810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r>
                        <a:rPr lang="en-US" altLang="ja-JP" dirty="0" smtClean="0">
                          <a:effectLst/>
                        </a:rPr>
                        <a:t>-10</a:t>
                      </a:r>
                      <a:r>
                        <a:rPr lang="ja-JP" altLang="en-US" dirty="0" smtClean="0">
                          <a:effectLst/>
                        </a:rPr>
                        <a:t>秒</a:t>
                      </a:r>
                      <a:endParaRPr lang="ja-JP" altLang="en-US" dirty="0">
                        <a:effectLst/>
                      </a:endParaRPr>
                    </a:p>
                  </a:txBody>
                  <a:tcPr marL="57150" marR="57150" marT="38100" marB="38100"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15979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609004" y="389973"/>
            <a:ext cx="6902054" cy="640542"/>
          </a:xfrm>
        </p:spPr>
        <p:txBody>
          <a:bodyPr>
            <a:normAutofit fontScale="90000"/>
          </a:bodyPr>
          <a:lstStyle/>
          <a:p>
            <a:endParaRPr kumimoji="1" lang="ja-JP" altLang="en-US" dirty="0"/>
          </a:p>
        </p:txBody>
      </p:sp>
      <p:sp>
        <p:nvSpPr>
          <p:cNvPr id="7" name="サブタイトル 6"/>
          <p:cNvSpPr>
            <a:spLocks noGrp="1"/>
          </p:cNvSpPr>
          <p:nvPr>
            <p:ph type="subTitle" idx="1"/>
          </p:nvPr>
        </p:nvSpPr>
        <p:spPr>
          <a:xfrm>
            <a:off x="609004" y="1201636"/>
            <a:ext cx="6902054" cy="9074478"/>
          </a:xfrm>
        </p:spPr>
        <p:txBody>
          <a:bodyPr/>
          <a:lstStyle/>
          <a:p>
            <a:pPr algn="l"/>
            <a:r>
              <a:rPr kumimoji="1" lang="ja-JP" altLang="en-US" dirty="0" smtClean="0"/>
              <a:t>・怪盗機確保</a:t>
            </a:r>
            <a:endParaRPr kumimoji="1" lang="en-US" altLang="ja-JP" dirty="0" smtClean="0"/>
          </a:p>
          <a:p>
            <a:pPr algn="l"/>
            <a:r>
              <a:rPr lang="en-US" altLang="ja-JP" dirty="0" smtClean="0"/>
              <a:t>	</a:t>
            </a:r>
            <a:r>
              <a:rPr lang="en-US" altLang="ja-JP" dirty="0"/>
              <a:t>MIRS</a:t>
            </a:r>
            <a:r>
              <a:rPr lang="ja-JP" altLang="en-US" dirty="0"/>
              <a:t>が怪盗機の上部に付いている赤色の</a:t>
            </a:r>
            <a:r>
              <a:rPr lang="ja-JP" altLang="en-US" dirty="0" smtClean="0"/>
              <a:t>風</a:t>
            </a:r>
            <a:r>
              <a:rPr lang="en-US" altLang="ja-JP" dirty="0" smtClean="0"/>
              <a:t>	</a:t>
            </a:r>
            <a:r>
              <a:rPr lang="ja-JP" altLang="en-US" dirty="0" smtClean="0"/>
              <a:t>船</a:t>
            </a:r>
            <a:r>
              <a:rPr lang="ja-JP" altLang="en-US" dirty="0"/>
              <a:t>が割ったら，怪盗機確保とする．</a:t>
            </a:r>
            <a:br>
              <a:rPr lang="ja-JP" altLang="en-US" dirty="0"/>
            </a:br>
            <a:r>
              <a:rPr lang="en-US" altLang="ja-JP" dirty="0" smtClean="0"/>
              <a:t>	</a:t>
            </a:r>
            <a:r>
              <a:rPr lang="ja-JP" altLang="en-US" dirty="0" smtClean="0"/>
              <a:t>確保</a:t>
            </a:r>
            <a:r>
              <a:rPr lang="ja-JP" altLang="en-US" dirty="0"/>
              <a:t>の判断は審判が行い，確認でき次第</a:t>
            </a:r>
            <a:r>
              <a:rPr lang="ja-JP" altLang="en-US" dirty="0" smtClean="0"/>
              <a:t>，</a:t>
            </a:r>
            <a:r>
              <a:rPr lang="en-US" altLang="ja-JP" dirty="0" smtClean="0"/>
              <a:t>			</a:t>
            </a:r>
            <a:r>
              <a:rPr lang="ja-JP" altLang="en-US" dirty="0" smtClean="0"/>
              <a:t>加点</a:t>
            </a:r>
            <a:r>
              <a:rPr lang="ja-JP" altLang="en-US" dirty="0"/>
              <a:t>，競技終了とする</a:t>
            </a:r>
            <a:r>
              <a:rPr lang="ja-JP" altLang="en-US" dirty="0" smtClean="0"/>
              <a:t>．</a:t>
            </a:r>
            <a:endParaRPr lang="en-US" altLang="ja-JP" dirty="0" smtClean="0"/>
          </a:p>
          <a:p>
            <a:pPr algn="l"/>
            <a:r>
              <a:rPr kumimoji="1" lang="ja-JP" altLang="en-US" dirty="0" smtClean="0"/>
              <a:t>・残り時間ボーナス</a:t>
            </a:r>
            <a:endParaRPr kumimoji="1" lang="en-US" altLang="ja-JP" dirty="0" smtClean="0"/>
          </a:p>
          <a:p>
            <a:pPr algn="l"/>
            <a:r>
              <a:rPr lang="en-US" altLang="ja-JP" dirty="0" smtClean="0"/>
              <a:t>	</a:t>
            </a:r>
            <a:r>
              <a:rPr lang="ja-JP" altLang="en-US" dirty="0"/>
              <a:t>怪盗機を確保した時点での残り競技時間</a:t>
            </a:r>
            <a:r>
              <a:rPr lang="en-US" altLang="ja-JP" dirty="0" smtClean="0"/>
              <a:t>10		</a:t>
            </a:r>
            <a:r>
              <a:rPr lang="ja-JP" altLang="en-US" dirty="0" smtClean="0"/>
              <a:t>秒</a:t>
            </a:r>
            <a:r>
              <a:rPr lang="ja-JP" altLang="en-US" dirty="0"/>
              <a:t>につき加点する．但し，端数は切り捨てる．</a:t>
            </a:r>
            <a:endParaRPr kumimoji="1" lang="en-US" altLang="ja-JP" dirty="0" smtClean="0"/>
          </a:p>
          <a:p>
            <a:pPr algn="l"/>
            <a:r>
              <a:rPr lang="ja-JP" altLang="en-US" dirty="0" smtClean="0"/>
              <a:t>・競技場の破壊</a:t>
            </a:r>
            <a:endParaRPr lang="en-US" altLang="ja-JP" dirty="0" smtClean="0"/>
          </a:p>
          <a:p>
            <a:pPr algn="l"/>
            <a:r>
              <a:rPr lang="en-US" altLang="ja-JP" dirty="0" smtClean="0"/>
              <a:t>	</a:t>
            </a:r>
            <a:r>
              <a:rPr lang="ja-JP" altLang="en-US" dirty="0"/>
              <a:t>競技に影響を与える破損を起こした場合，</a:t>
            </a:r>
            <a:r>
              <a:rPr lang="ja-JP" altLang="en-US" dirty="0" smtClean="0"/>
              <a:t>失</a:t>
            </a:r>
            <a:r>
              <a:rPr lang="en-US" altLang="ja-JP" dirty="0" smtClean="0"/>
              <a:t>		</a:t>
            </a:r>
            <a:r>
              <a:rPr lang="ja-JP" altLang="en-US" dirty="0" smtClean="0"/>
              <a:t>格</a:t>
            </a:r>
            <a:r>
              <a:rPr lang="ja-JP" altLang="en-US" dirty="0"/>
              <a:t>としその回の競技得点を</a:t>
            </a:r>
            <a:r>
              <a:rPr lang="en-US" altLang="ja-JP" dirty="0"/>
              <a:t>0</a:t>
            </a:r>
            <a:r>
              <a:rPr lang="ja-JP" altLang="en-US" dirty="0"/>
              <a:t>点とする．</a:t>
            </a:r>
            <a:endParaRPr lang="en-US" altLang="ja-JP" dirty="0" smtClean="0"/>
          </a:p>
          <a:p>
            <a:pPr algn="l"/>
            <a:r>
              <a:rPr lang="ja-JP" altLang="en-US" dirty="0" smtClean="0"/>
              <a:t>・</a:t>
            </a:r>
            <a:r>
              <a:rPr lang="ja-JP" altLang="en-US" dirty="0"/>
              <a:t>怪盗機の破壊</a:t>
            </a:r>
            <a:endParaRPr lang="en-US" altLang="ja-JP" dirty="0"/>
          </a:p>
          <a:p>
            <a:pPr algn="l"/>
            <a:r>
              <a:rPr lang="en-US" altLang="ja-JP" dirty="0" smtClean="0"/>
              <a:t>	</a:t>
            </a:r>
            <a:r>
              <a:rPr lang="ja-JP" altLang="en-US" dirty="0"/>
              <a:t>競技場と同じく，競技に影響を与える破損</a:t>
            </a:r>
            <a:r>
              <a:rPr lang="ja-JP" altLang="en-US" dirty="0" smtClean="0"/>
              <a:t>を</a:t>
            </a:r>
            <a:r>
              <a:rPr lang="en-US" altLang="ja-JP" dirty="0" smtClean="0"/>
              <a:t>		</a:t>
            </a:r>
            <a:r>
              <a:rPr lang="ja-JP" altLang="en-US" dirty="0" smtClean="0"/>
              <a:t>起こした</a:t>
            </a:r>
            <a:r>
              <a:rPr lang="ja-JP" altLang="en-US" dirty="0"/>
              <a:t>場合，失格としその回の競技得点</a:t>
            </a:r>
            <a:r>
              <a:rPr lang="ja-JP" altLang="en-US" dirty="0" smtClean="0"/>
              <a:t>を</a:t>
            </a:r>
            <a:r>
              <a:rPr lang="en-US" altLang="ja-JP" dirty="0" smtClean="0"/>
              <a:t>		0</a:t>
            </a:r>
            <a:r>
              <a:rPr lang="ja-JP" altLang="en-US" dirty="0"/>
              <a:t>点とする</a:t>
            </a:r>
            <a:r>
              <a:rPr lang="ja-JP" altLang="en-US" dirty="0" smtClean="0"/>
              <a:t>．</a:t>
            </a:r>
            <a:endParaRPr kumimoji="1" lang="en-US" altLang="ja-JP" dirty="0" smtClean="0"/>
          </a:p>
          <a:p>
            <a:pPr algn="l"/>
            <a:r>
              <a:rPr lang="ja-JP" altLang="en-US" dirty="0" smtClean="0"/>
              <a:t>・機体に触れる</a:t>
            </a:r>
            <a:endParaRPr lang="en-US" altLang="ja-JP" dirty="0" smtClean="0"/>
          </a:p>
          <a:p>
            <a:pPr algn="l"/>
            <a:r>
              <a:rPr lang="en-US" altLang="ja-JP" dirty="0" smtClean="0"/>
              <a:t>	</a:t>
            </a:r>
            <a:r>
              <a:rPr lang="ja-JP" altLang="en-US" dirty="0"/>
              <a:t>競技中，審判に申し出れば，機体に</a:t>
            </a:r>
            <a:r>
              <a:rPr lang="ja-JP" altLang="en-US" dirty="0" smtClean="0"/>
              <a:t>触れる</a:t>
            </a:r>
            <a:r>
              <a:rPr lang="ja-JP" altLang="en-US" dirty="0"/>
              <a:t>事</a:t>
            </a:r>
            <a:r>
              <a:rPr lang="ja-JP" altLang="en-US" dirty="0" smtClean="0"/>
              <a:t>ができ</a:t>
            </a:r>
            <a:r>
              <a:rPr lang="en-US" altLang="ja-JP" dirty="0" smtClean="0"/>
              <a:t>	</a:t>
            </a:r>
            <a:r>
              <a:rPr lang="ja-JP" altLang="en-US" dirty="0" smtClean="0"/>
              <a:t>る</a:t>
            </a:r>
            <a:r>
              <a:rPr lang="ja-JP" altLang="en-US" dirty="0"/>
              <a:t>．</a:t>
            </a:r>
            <a:br>
              <a:rPr lang="ja-JP" altLang="en-US" dirty="0"/>
            </a:br>
            <a:r>
              <a:rPr lang="en-US" altLang="ja-JP" dirty="0" smtClean="0"/>
              <a:t>	</a:t>
            </a:r>
            <a:r>
              <a:rPr lang="ja-JP" altLang="en-US" dirty="0" smtClean="0"/>
              <a:t>回数</a:t>
            </a:r>
            <a:r>
              <a:rPr lang="ja-JP" altLang="en-US" dirty="0"/>
              <a:t>に制限は無い．但し，タイマーは停止</a:t>
            </a:r>
            <a:r>
              <a:rPr lang="ja-JP" altLang="en-US" dirty="0" smtClean="0"/>
              <a:t>し</a:t>
            </a:r>
            <a:r>
              <a:rPr lang="en-US" altLang="ja-JP" dirty="0" smtClean="0"/>
              <a:t>		</a:t>
            </a:r>
            <a:r>
              <a:rPr lang="ja-JP" altLang="en-US" dirty="0" smtClean="0"/>
              <a:t>ない</a:t>
            </a:r>
            <a:r>
              <a:rPr lang="ja-JP" altLang="en-US" dirty="0"/>
              <a:t>．</a:t>
            </a:r>
            <a:br>
              <a:rPr lang="ja-JP" altLang="en-US" dirty="0"/>
            </a:br>
            <a:r>
              <a:rPr lang="en-US" altLang="ja-JP" dirty="0" smtClean="0"/>
              <a:t>	</a:t>
            </a:r>
            <a:r>
              <a:rPr lang="ja-JP" altLang="en-US" dirty="0" smtClean="0"/>
              <a:t>再開</a:t>
            </a:r>
            <a:r>
              <a:rPr lang="ja-JP" altLang="en-US" dirty="0"/>
              <a:t>の場所は，停止したマスからとする．</a:t>
            </a:r>
            <a:br>
              <a:rPr lang="ja-JP" altLang="en-US" dirty="0"/>
            </a:br>
            <a:r>
              <a:rPr lang="en-US" altLang="ja-JP" dirty="0" smtClean="0"/>
              <a:t>	</a:t>
            </a:r>
            <a:r>
              <a:rPr lang="ja-JP" altLang="en-US" dirty="0" smtClean="0"/>
              <a:t>再開</a:t>
            </a:r>
            <a:r>
              <a:rPr lang="ja-JP" altLang="en-US" dirty="0"/>
              <a:t>する際には競技時間が</a:t>
            </a:r>
            <a:r>
              <a:rPr lang="en-US" altLang="ja-JP" dirty="0"/>
              <a:t>10</a:t>
            </a:r>
            <a:r>
              <a:rPr lang="ja-JP" altLang="en-US" dirty="0"/>
              <a:t>秒減った</a:t>
            </a:r>
            <a:r>
              <a:rPr lang="ja-JP" altLang="en-US" dirty="0" smtClean="0"/>
              <a:t>状態</a:t>
            </a:r>
            <a:r>
              <a:rPr lang="en-US" altLang="ja-JP" dirty="0" smtClean="0"/>
              <a:t>		</a:t>
            </a:r>
            <a:r>
              <a:rPr lang="ja-JP" altLang="en-US" dirty="0" smtClean="0"/>
              <a:t>から</a:t>
            </a:r>
            <a:r>
              <a:rPr lang="ja-JP" altLang="en-US" dirty="0"/>
              <a:t>再開する．</a:t>
            </a:r>
            <a:endParaRPr lang="en-US" altLang="ja-JP" dirty="0" smtClean="0"/>
          </a:p>
        </p:txBody>
      </p:sp>
    </p:spTree>
    <p:extLst>
      <p:ext uri="{BB962C8B-B14F-4D97-AF65-F5344CB8AC3E}">
        <p14:creationId xmlns:p14="http://schemas.microsoft.com/office/powerpoint/2010/main" val="8890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609004" y="389973"/>
            <a:ext cx="6902054" cy="640542"/>
          </a:xfrm>
        </p:spPr>
        <p:txBody>
          <a:bodyPr>
            <a:normAutofit fontScale="90000"/>
          </a:bodyPr>
          <a:lstStyle/>
          <a:p>
            <a:endParaRPr kumimoji="1" lang="ja-JP" altLang="en-US" dirty="0"/>
          </a:p>
        </p:txBody>
      </p:sp>
      <p:sp>
        <p:nvSpPr>
          <p:cNvPr id="7" name="サブタイトル 6"/>
          <p:cNvSpPr>
            <a:spLocks noGrp="1"/>
          </p:cNvSpPr>
          <p:nvPr>
            <p:ph type="subTitle" idx="1"/>
          </p:nvPr>
        </p:nvSpPr>
        <p:spPr>
          <a:xfrm>
            <a:off x="609004" y="1201636"/>
            <a:ext cx="6902054" cy="9074478"/>
          </a:xfrm>
        </p:spPr>
        <p:txBody>
          <a:bodyPr/>
          <a:lstStyle/>
          <a:p>
            <a:pPr algn="l"/>
            <a:r>
              <a:rPr kumimoji="1" lang="en-US" altLang="ja-JP" dirty="0" smtClean="0"/>
              <a:t>6.</a:t>
            </a:r>
            <a:r>
              <a:rPr kumimoji="1" lang="ja-JP" altLang="en-US" dirty="0" smtClean="0"/>
              <a:t>怪盗機の故障時について</a:t>
            </a:r>
            <a:r>
              <a:rPr kumimoji="1" lang="en-US" altLang="ja-JP" dirty="0" smtClean="0"/>
              <a:t> </a:t>
            </a:r>
          </a:p>
          <a:p>
            <a:pPr algn="l"/>
            <a:r>
              <a:rPr lang="en-US" altLang="ja-JP" dirty="0"/>
              <a:t>	</a:t>
            </a:r>
            <a:r>
              <a:rPr lang="ja-JP" altLang="en-US" dirty="0" smtClean="0"/>
              <a:t>・怪盗機が一時停止した場合は審判が宣言するの</a:t>
            </a:r>
            <a:r>
              <a:rPr lang="en-US" altLang="ja-JP" dirty="0" smtClean="0"/>
              <a:t>	</a:t>
            </a:r>
            <a:r>
              <a:rPr lang="ja-JP" altLang="en-US" dirty="0" smtClean="0"/>
              <a:t>でタイマーを停止し，怪盗機を再起動する</a:t>
            </a:r>
            <a:r>
              <a:rPr lang="en-US" altLang="ja-JP" dirty="0" smtClean="0"/>
              <a:t>.</a:t>
            </a:r>
          </a:p>
          <a:p>
            <a:pPr algn="l"/>
            <a:endParaRPr kumimoji="1" lang="en-US" altLang="ja-JP" dirty="0" smtClean="0"/>
          </a:p>
          <a:p>
            <a:pPr algn="l"/>
            <a:endParaRPr lang="en-US" altLang="ja-JP" dirty="0"/>
          </a:p>
          <a:p>
            <a:pPr algn="l"/>
            <a:endParaRPr kumimoji="1" lang="en-US" altLang="ja-JP" dirty="0" smtClean="0"/>
          </a:p>
          <a:p>
            <a:pPr algn="l"/>
            <a:endParaRPr lang="en-US" altLang="ja-JP" dirty="0"/>
          </a:p>
          <a:p>
            <a:pPr algn="l"/>
            <a:endParaRPr kumimoji="1" lang="en-US" altLang="ja-JP" dirty="0" smtClean="0"/>
          </a:p>
          <a:p>
            <a:pPr algn="l"/>
            <a:endParaRPr lang="en-US" altLang="ja-JP" dirty="0"/>
          </a:p>
          <a:p>
            <a:pPr algn="l"/>
            <a:endParaRPr kumimoji="1" lang="en-US" altLang="ja-JP" dirty="0" smtClean="0"/>
          </a:p>
        </p:txBody>
      </p:sp>
    </p:spTree>
    <p:extLst>
      <p:ext uri="{BB962C8B-B14F-4D97-AF65-F5344CB8AC3E}">
        <p14:creationId xmlns:p14="http://schemas.microsoft.com/office/powerpoint/2010/main" val="2952450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1051" y="210633"/>
            <a:ext cx="6580968" cy="539619"/>
          </a:xfrm>
        </p:spPr>
        <p:txBody>
          <a:bodyPr>
            <a:normAutofit/>
          </a:bodyPr>
          <a:lstStyle/>
          <a:p>
            <a:pPr algn="ctr">
              <a:defRPr/>
            </a:pPr>
            <a:r>
              <a:rPr lang="en-US" altLang="ja-JP" sz="2400" dirty="0">
                <a:latin typeface="HGP創英角ｺﾞｼｯｸUB" panose="020B0900000000000000" pitchFamily="50" charset="-128"/>
                <a:ea typeface="HGP創英角ｺﾞｼｯｸUB" panose="020B0900000000000000" pitchFamily="50" charset="-128"/>
              </a:rPr>
              <a:t>MIRS</a:t>
            </a:r>
            <a:r>
              <a:rPr lang="ja-JP" altLang="en-US" sz="2400" dirty="0">
                <a:latin typeface="HGP創英角ｺﾞｼｯｸUB" panose="020B0900000000000000" pitchFamily="50" charset="-128"/>
                <a:ea typeface="HGP創英角ｺﾞｼｯｸUB" panose="020B0900000000000000" pitchFamily="50" charset="-128"/>
              </a:rPr>
              <a:t>は次の方々に応援していただいて</a:t>
            </a:r>
            <a:r>
              <a:rPr lang="ja-JP" altLang="en-US" sz="2400" dirty="0">
                <a:latin typeface="HGP創英角ｺﾞｼｯｸUB" panose="020B0900000000000000" pitchFamily="50" charset="-128"/>
                <a:ea typeface="HGP創英角ｺﾞｼｯｸUB" panose="020B0900000000000000" pitchFamily="50" charset="-128"/>
              </a:rPr>
              <a:t>います</a:t>
            </a:r>
            <a:r>
              <a:rPr lang="ja-JP" altLang="en-US" sz="2400" dirty="0">
                <a:latin typeface="HGP創英角ｺﾞｼｯｸUB" panose="020B0900000000000000" pitchFamily="50" charset="-128"/>
                <a:ea typeface="HGP創英角ｺﾞｼｯｸUB" panose="020B0900000000000000" pitchFamily="50" charset="-128"/>
              </a:rPr>
              <a:t>。</a:t>
            </a:r>
          </a:p>
        </p:txBody>
      </p:sp>
      <p:pic>
        <p:nvPicPr>
          <p:cNvPr id="4" name="図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61" y="753195"/>
            <a:ext cx="6328550" cy="144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38" y="2376115"/>
            <a:ext cx="2937764" cy="124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72" y="3807877"/>
            <a:ext cx="3278494" cy="107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9" descr="C:\Documents and Settings\MIRS11CP\My Documents\My Pictures\yago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514" y="3697970"/>
            <a:ext cx="3631895" cy="107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1789" y="2519680"/>
            <a:ext cx="3937244" cy="81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058" y="5036252"/>
            <a:ext cx="6699350" cy="1674838"/>
          </a:xfrm>
          <a:prstGeom prst="rect">
            <a:avLst/>
          </a:prstGeom>
        </p:spPr>
      </p:pic>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578" y="6950586"/>
            <a:ext cx="3619568" cy="1233575"/>
          </a:xfrm>
          <a:prstGeom prst="rect">
            <a:avLst/>
          </a:prstGeom>
        </p:spPr>
      </p:pic>
      <p:pic>
        <p:nvPicPr>
          <p:cNvPr id="15" name="図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8817" y="8627851"/>
            <a:ext cx="4351591" cy="1325358"/>
          </a:xfrm>
          <a:prstGeom prst="rect">
            <a:avLst/>
          </a:prstGeom>
        </p:spPr>
      </p:pic>
      <p:pic>
        <p:nvPicPr>
          <p:cNvPr id="19" name="図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5076" y="7010625"/>
            <a:ext cx="3555380" cy="1113498"/>
          </a:xfrm>
          <a:prstGeom prst="rect">
            <a:avLst/>
          </a:prstGeom>
        </p:spPr>
      </p:pic>
      <p:pic>
        <p:nvPicPr>
          <p:cNvPr id="25" name="図 24"/>
          <p:cNvPicPr>
            <a:picLocks noChangeAspect="1"/>
          </p:cNvPicPr>
          <p:nvPr/>
        </p:nvPicPr>
        <p:blipFill rotWithShape="1">
          <a:blip r:embed="rId11" cstate="print">
            <a:extLst>
              <a:ext uri="{28A0092B-C50C-407E-A947-70E740481C1C}">
                <a14:useLocalDpi xmlns:a14="http://schemas.microsoft.com/office/drawing/2010/main" val="0"/>
              </a:ext>
            </a:extLst>
          </a:blip>
          <a:srcRect l="24219" t="12999" r="21239" b="23497"/>
          <a:stretch/>
        </p:blipFill>
        <p:spPr>
          <a:xfrm>
            <a:off x="527578" y="8190045"/>
            <a:ext cx="2178621" cy="2200971"/>
          </a:xfrm>
          <a:prstGeom prst="rect">
            <a:avLst/>
          </a:prstGeom>
        </p:spPr>
      </p:pic>
    </p:spTree>
    <p:extLst>
      <p:ext uri="{BB962C8B-B14F-4D97-AF65-F5344CB8AC3E}">
        <p14:creationId xmlns:p14="http://schemas.microsoft.com/office/powerpoint/2010/main" val="3975831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0202" y="9196545"/>
            <a:ext cx="5629003" cy="1485211"/>
          </a:xfrm>
        </p:spPr>
        <p:txBody>
          <a:bodyPr>
            <a:noAutofit/>
          </a:bodyPr>
          <a:lstStyle/>
          <a:p>
            <a:pPr marL="0" indent="0" algn="ctr">
              <a:lnSpc>
                <a:spcPct val="100000"/>
              </a:lnSpc>
              <a:buNone/>
            </a:pPr>
            <a:r>
              <a:rPr lang="ja-JP" altLang="en-US" sz="3400" dirty="0">
                <a:latin typeface="+mj-ea"/>
                <a:ea typeface="+mj-ea"/>
              </a:rPr>
              <a:t>コミュニティながいずみ</a:t>
            </a:r>
            <a:endParaRPr lang="en-US" altLang="ja-JP" sz="3400" dirty="0">
              <a:latin typeface="+mj-ea"/>
              <a:ea typeface="+mj-ea"/>
            </a:endParaRPr>
          </a:p>
          <a:p>
            <a:pPr marL="0" indent="0" algn="ctr">
              <a:lnSpc>
                <a:spcPct val="100000"/>
              </a:lnSpc>
              <a:buNone/>
            </a:pPr>
            <a:r>
              <a:rPr lang="ja-JP" altLang="en-US" sz="3400" dirty="0">
                <a:latin typeface="+mj-ea"/>
                <a:ea typeface="+mj-ea"/>
              </a:rPr>
              <a:t>ウェルピアながいずみ</a:t>
            </a:r>
            <a:endParaRPr lang="en-US" altLang="ja-JP" sz="3400" dirty="0">
              <a:latin typeface="+mj-ea"/>
              <a:ea typeface="+mj-ea"/>
            </a:endParaRPr>
          </a:p>
          <a:p>
            <a:pPr marL="0" indent="0" algn="ctr">
              <a:lnSpc>
                <a:spcPct val="100000"/>
              </a:lnSpc>
              <a:buNone/>
            </a:pPr>
            <a:endParaRPr lang="en-US" altLang="ja-JP" sz="3400" dirty="0">
              <a:latin typeface="+mj-ea"/>
              <a:ea typeface="+mj-ea"/>
            </a:endParaRPr>
          </a:p>
        </p:txBody>
      </p:sp>
      <p:pic>
        <p:nvPicPr>
          <p:cNvPr id="6" name="図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7532" y="7101924"/>
            <a:ext cx="5713486" cy="193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710" y="5566644"/>
            <a:ext cx="3294870" cy="67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21" y="2282489"/>
            <a:ext cx="4628966" cy="1136939"/>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8635" y="2479790"/>
            <a:ext cx="1133059" cy="2919808"/>
          </a:xfrm>
          <a:prstGeom prst="rect">
            <a:avLst/>
          </a:prstGeom>
        </p:spPr>
      </p:pic>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2309" y="9311031"/>
            <a:ext cx="2850874" cy="485944"/>
          </a:xfrm>
          <a:prstGeom prst="rect">
            <a:avLst/>
          </a:prstGeom>
        </p:spPr>
      </p:pic>
      <p:pic>
        <p:nvPicPr>
          <p:cNvPr id="20" name="図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707" y="881066"/>
            <a:ext cx="7407714" cy="1338744"/>
          </a:xfrm>
          <a:prstGeom prst="rect">
            <a:avLst/>
          </a:prstGeom>
        </p:spPr>
      </p:pic>
      <p:sp>
        <p:nvSpPr>
          <p:cNvPr id="16" name="テキスト ボックス 15"/>
          <p:cNvSpPr txBox="1"/>
          <p:nvPr/>
        </p:nvSpPr>
        <p:spPr>
          <a:xfrm>
            <a:off x="4822308" y="9875152"/>
            <a:ext cx="2959755" cy="546624"/>
          </a:xfrm>
          <a:prstGeom prst="rect">
            <a:avLst/>
          </a:prstGeom>
          <a:noFill/>
        </p:spPr>
        <p:txBody>
          <a:bodyPr wrap="square" lIns="108265" tIns="54132" rIns="108265" bIns="54132" rtlCol="0">
            <a:spAutoFit/>
          </a:bodyPr>
          <a:lstStyle/>
          <a:p>
            <a:r>
              <a:rPr lang="ja-JP" altLang="en-US" sz="2800" b="1" dirty="0">
                <a:latin typeface="HGS行書体" panose="03000600000000000000" pitchFamily="66" charset="-128"/>
                <a:ea typeface="HGS行書体" panose="03000600000000000000" pitchFamily="66" charset="-128"/>
              </a:rPr>
              <a:t>沼津高専学生寮</a:t>
            </a:r>
            <a:endParaRPr lang="ja-JP" altLang="en-US" sz="2800" b="1" dirty="0">
              <a:latin typeface="HGS行書体" panose="03000600000000000000" pitchFamily="66" charset="-128"/>
              <a:ea typeface="HGS行書体" panose="03000600000000000000" pitchFamily="66" charset="-128"/>
            </a:endParaRPr>
          </a:p>
        </p:txBody>
      </p:sp>
      <p:pic>
        <p:nvPicPr>
          <p:cNvPr id="22" name="図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710" y="6421208"/>
            <a:ext cx="3641565" cy="564734"/>
          </a:xfrm>
          <a:prstGeom prst="rect">
            <a:avLst/>
          </a:prstGeom>
        </p:spPr>
      </p:pic>
      <p:pic>
        <p:nvPicPr>
          <p:cNvPr id="23" name="図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6832" y="6478502"/>
            <a:ext cx="2604861" cy="507440"/>
          </a:xfrm>
          <a:prstGeom prst="rect">
            <a:avLst/>
          </a:prstGeom>
        </p:spPr>
      </p:pic>
      <p:pic>
        <p:nvPicPr>
          <p:cNvPr id="24" name="図 23"/>
          <p:cNvPicPr>
            <a:picLocks noChangeAspect="1"/>
          </p:cNvPicPr>
          <p:nvPr/>
        </p:nvPicPr>
        <p:blipFill rotWithShape="1">
          <a:blip r:embed="rId10">
            <a:extLst>
              <a:ext uri="{28A0092B-C50C-407E-A947-70E740481C1C}">
                <a14:useLocalDpi xmlns:a14="http://schemas.microsoft.com/office/drawing/2010/main" val="0"/>
              </a:ext>
            </a:extLst>
          </a:blip>
          <a:srcRect l="5593" t="9684" r="40209" b="78004"/>
          <a:stretch/>
        </p:blipFill>
        <p:spPr>
          <a:xfrm>
            <a:off x="4080991" y="5682627"/>
            <a:ext cx="3561431" cy="512846"/>
          </a:xfrm>
          <a:prstGeom prst="rect">
            <a:avLst/>
          </a:prstGeom>
        </p:spPr>
      </p:pic>
      <p:grpSp>
        <p:nvGrpSpPr>
          <p:cNvPr id="25" name="グループ化 24"/>
          <p:cNvGrpSpPr>
            <a:grpSpLocks noChangeAspect="1"/>
          </p:cNvGrpSpPr>
          <p:nvPr/>
        </p:nvGrpSpPr>
        <p:grpSpPr>
          <a:xfrm>
            <a:off x="942020" y="3746635"/>
            <a:ext cx="4557178" cy="1644052"/>
            <a:chOff x="2522835" y="6285205"/>
            <a:chExt cx="1584405" cy="571592"/>
          </a:xfrm>
        </p:grpSpPr>
        <p:pic>
          <p:nvPicPr>
            <p:cNvPr id="26" name="Picture 4" descr="E:\MIRS\マルサン.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22835" y="6285205"/>
              <a:ext cx="1584405" cy="369694"/>
            </a:xfrm>
            <a:prstGeom prst="rect">
              <a:avLst/>
            </a:prstGeom>
            <a:noFill/>
            <a:extLst>
              <a:ext uri="{909E8E84-426E-40DD-AFC4-6F175D3DCCD1}">
                <a14:hiddenFill xmlns:a14="http://schemas.microsoft.com/office/drawing/2010/main">
                  <a:solidFill>
                    <a:srgbClr val="FFFFFF"/>
                  </a:solidFill>
                </a14:hiddenFill>
              </a:ext>
            </a:extLst>
          </p:spPr>
        </p:pic>
        <p:sp>
          <p:nvSpPr>
            <p:cNvPr id="27" name="コンテンツ プレースホルダー 2"/>
            <p:cNvSpPr txBox="1">
              <a:spLocks/>
            </p:cNvSpPr>
            <p:nvPr/>
          </p:nvSpPr>
          <p:spPr>
            <a:xfrm>
              <a:off x="2870309" y="6691231"/>
              <a:ext cx="791631" cy="165566"/>
            </a:xfrm>
            <a:prstGeom prst="rect">
              <a:avLst/>
            </a:prstGeom>
          </p:spPr>
          <p:txBody>
            <a:bodyPr vert="horz" lIns="110604" tIns="55302" rIns="110604" bIns="55302" rtlCol="0">
              <a:normAutofit/>
            </a:bodyPr>
            <a:lstStyle>
              <a:lvl1pPr marL="133182" indent="-133182" algn="l" defTabSz="532729" rtl="0" eaLnBrk="1" latinLnBrk="0" hangingPunct="1">
                <a:lnSpc>
                  <a:spcPct val="90000"/>
                </a:lnSpc>
                <a:spcBef>
                  <a:spcPts val="583"/>
                </a:spcBef>
                <a:buFont typeface="Arial" panose="020B0604020202020204" pitchFamily="34" charset="0"/>
                <a:buChar char="•"/>
                <a:defRPr kumimoji="1" sz="1631" kern="1200">
                  <a:solidFill>
                    <a:schemeClr val="tx1"/>
                  </a:solidFill>
                  <a:latin typeface="+mn-lt"/>
                  <a:ea typeface="+mn-ea"/>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kumimoji="1" sz="1398" kern="1200">
                  <a:solidFill>
                    <a:schemeClr val="tx1"/>
                  </a:solidFill>
                  <a:latin typeface="+mn-lt"/>
                  <a:ea typeface="+mn-ea"/>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kumimoji="1" sz="1165" kern="1200">
                  <a:solidFill>
                    <a:schemeClr val="tx1"/>
                  </a:solidFill>
                  <a:latin typeface="+mn-lt"/>
                  <a:ea typeface="+mn-ea"/>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9pPr>
            </a:lstStyle>
            <a:p>
              <a:pPr marL="0" indent="0" algn="ctr">
                <a:buNone/>
              </a:pPr>
              <a:r>
                <a:rPr lang="ja-JP" altLang="en-US" sz="2300" dirty="0"/>
                <a:t>仲見世</a:t>
              </a:r>
              <a:r>
                <a:rPr lang="ja-JP" altLang="en-US" sz="2300" dirty="0"/>
                <a:t>本店</a:t>
              </a:r>
              <a:endParaRPr lang="en-US" altLang="ja-JP" sz="2300" dirty="0"/>
            </a:p>
          </p:txBody>
        </p:sp>
      </p:grpSp>
      <p:sp>
        <p:nvSpPr>
          <p:cNvPr id="29" name="タイトル 1"/>
          <p:cNvSpPr txBox="1">
            <a:spLocks/>
          </p:cNvSpPr>
          <p:nvPr/>
        </p:nvSpPr>
        <p:spPr>
          <a:xfrm>
            <a:off x="715922" y="235127"/>
            <a:ext cx="6580968" cy="539619"/>
          </a:xfrm>
          <a:prstGeom prst="rect">
            <a:avLst/>
          </a:prstGeom>
        </p:spPr>
        <p:txBody>
          <a:bodyPr vert="horz" lIns="108265" tIns="54132" rIns="108265" bIns="54132"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en-US" altLang="ja-JP" sz="2400" dirty="0">
                <a:latin typeface="HGP創英角ｺﾞｼｯｸUB" panose="020B0900000000000000" pitchFamily="50" charset="-128"/>
                <a:ea typeface="HGP創英角ｺﾞｼｯｸUB" panose="020B0900000000000000" pitchFamily="50" charset="-128"/>
              </a:rPr>
              <a:t>MIRS</a:t>
            </a:r>
            <a:r>
              <a:rPr lang="ja-JP" altLang="en-US" sz="2400" dirty="0">
                <a:latin typeface="HGP創英角ｺﾞｼｯｸUB" panose="020B0900000000000000" pitchFamily="50" charset="-128"/>
                <a:ea typeface="HGP創英角ｺﾞｼｯｸUB" panose="020B0900000000000000" pitchFamily="50" charset="-128"/>
              </a:rPr>
              <a:t>は次の方々に応援していただいています。</a:t>
            </a:r>
            <a:endParaRPr lang="ja-JP" altLang="en-US"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799944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224423">
            <a:off x="1149551" y="9530329"/>
            <a:ext cx="1583858" cy="1583858"/>
          </a:xfrm>
          <a:prstGeom prst="rect">
            <a:avLst/>
          </a:prstGeom>
        </p:spPr>
      </p:pic>
      <p:sp>
        <p:nvSpPr>
          <p:cNvPr id="2050" name="Rectangle 2"/>
          <p:cNvSpPr>
            <a:spLocks noGrp="1" noChangeArrowheads="1"/>
          </p:cNvSpPr>
          <p:nvPr>
            <p:ph type="title"/>
          </p:nvPr>
        </p:nvSpPr>
        <p:spPr>
          <a:xfrm>
            <a:off x="687083" y="433765"/>
            <a:ext cx="6745898" cy="808536"/>
          </a:xfrm>
        </p:spPr>
        <p:txBody>
          <a:bodyPr/>
          <a:lstStyle/>
          <a:p>
            <a:r>
              <a:rPr lang="en-US" altLang="ja-JP" sz="4400"/>
              <a:t>MIRS</a:t>
            </a:r>
            <a:r>
              <a:rPr lang="ja-JP" altLang="en-US" sz="4400"/>
              <a:t>競技会アンケート</a:t>
            </a:r>
          </a:p>
        </p:txBody>
      </p:sp>
      <p:sp>
        <p:nvSpPr>
          <p:cNvPr id="26627" name="Rectangle 3"/>
          <p:cNvSpPr>
            <a:spLocks noGrp="1" noChangeArrowheads="1"/>
          </p:cNvSpPr>
          <p:nvPr>
            <p:ph type="body" idx="1"/>
          </p:nvPr>
        </p:nvSpPr>
        <p:spPr>
          <a:xfrm>
            <a:off x="754750" y="1740262"/>
            <a:ext cx="6745898" cy="8867871"/>
          </a:xfrm>
        </p:spPr>
        <p:txBody>
          <a:bodyPr/>
          <a:lstStyle/>
          <a:p>
            <a:pPr>
              <a:buFontTx/>
              <a:buNone/>
              <a:defRPr/>
            </a:pPr>
            <a:r>
              <a:rPr lang="en-US" altLang="ja-JP" sz="2200" dirty="0"/>
              <a:t>1.</a:t>
            </a:r>
            <a:r>
              <a:rPr lang="ja-JP" altLang="en-US" sz="2200" dirty="0"/>
              <a:t>どの班の</a:t>
            </a:r>
            <a:r>
              <a:rPr lang="en-US" altLang="ja-JP" sz="2200" dirty="0"/>
              <a:t>MIRS</a:t>
            </a:r>
            <a:r>
              <a:rPr lang="ja-JP" altLang="en-US" sz="2200" dirty="0"/>
              <a:t>が気に入りましたか。</a:t>
            </a:r>
          </a:p>
          <a:p>
            <a:pPr>
              <a:buFontTx/>
              <a:buNone/>
              <a:defRPr/>
            </a:pPr>
            <a:r>
              <a:rPr lang="ja-JP" altLang="en-US" sz="2200" dirty="0"/>
              <a:t>	</a:t>
            </a:r>
            <a:r>
              <a:rPr lang="en-US" altLang="ja-JP" sz="2200" dirty="0"/>
              <a:t>1401</a:t>
            </a:r>
            <a:r>
              <a:rPr lang="ja-JP" altLang="en-US" sz="2200" dirty="0"/>
              <a:t>　　</a:t>
            </a:r>
            <a:r>
              <a:rPr lang="en-US" altLang="ja-JP" sz="2200" dirty="0"/>
              <a:t>1402</a:t>
            </a:r>
            <a:r>
              <a:rPr lang="ja-JP" altLang="en-US" sz="2200" dirty="0"/>
              <a:t>　　</a:t>
            </a:r>
            <a:r>
              <a:rPr lang="en-US" altLang="ja-JP" sz="2200" dirty="0"/>
              <a:t>1403</a:t>
            </a:r>
            <a:r>
              <a:rPr lang="ja-JP" altLang="en-US" sz="2200" dirty="0"/>
              <a:t>　　</a:t>
            </a:r>
            <a:r>
              <a:rPr lang="en-US" altLang="ja-JP" sz="2200" dirty="0"/>
              <a:t>1404</a:t>
            </a:r>
            <a:endParaRPr lang="en-US" altLang="ja-JP" sz="2200" dirty="0"/>
          </a:p>
          <a:p>
            <a:pPr>
              <a:buFontTx/>
              <a:buNone/>
              <a:defRPr/>
            </a:pPr>
            <a:endParaRPr lang="en-US" altLang="ja-JP" sz="2200" dirty="0"/>
          </a:p>
          <a:p>
            <a:pPr>
              <a:buFontTx/>
              <a:buNone/>
              <a:defRPr/>
            </a:pPr>
            <a:r>
              <a:rPr lang="en-US" altLang="ja-JP" sz="2200" dirty="0"/>
              <a:t>2.</a:t>
            </a:r>
            <a:r>
              <a:rPr lang="ja-JP" altLang="en-US" sz="2200" dirty="0"/>
              <a:t>どの班のプレゼン・パンフレットがよかったですか。</a:t>
            </a:r>
          </a:p>
          <a:p>
            <a:pPr>
              <a:buFontTx/>
              <a:buNone/>
              <a:defRPr/>
            </a:pPr>
            <a:r>
              <a:rPr lang="ja-JP" altLang="en-US" sz="2200" dirty="0"/>
              <a:t>	</a:t>
            </a:r>
            <a:r>
              <a:rPr lang="en-US" altLang="ja-JP" sz="2200" dirty="0"/>
              <a:t>1401</a:t>
            </a:r>
            <a:r>
              <a:rPr lang="ja-JP" altLang="en-US" sz="2200" dirty="0"/>
              <a:t>　　</a:t>
            </a:r>
            <a:r>
              <a:rPr lang="en-US" altLang="ja-JP" sz="2200" dirty="0"/>
              <a:t>1402</a:t>
            </a:r>
            <a:r>
              <a:rPr lang="ja-JP" altLang="en-US" sz="2200" dirty="0"/>
              <a:t>　　</a:t>
            </a:r>
            <a:r>
              <a:rPr lang="en-US" altLang="ja-JP" sz="2200" dirty="0"/>
              <a:t>1403</a:t>
            </a:r>
            <a:r>
              <a:rPr lang="ja-JP" altLang="en-US" sz="2200" dirty="0"/>
              <a:t>　　</a:t>
            </a:r>
            <a:r>
              <a:rPr lang="en-US" altLang="ja-JP" sz="2200" dirty="0"/>
              <a:t>1404</a:t>
            </a:r>
            <a:endParaRPr lang="en-US" altLang="ja-JP" sz="2200" dirty="0"/>
          </a:p>
          <a:p>
            <a:pPr>
              <a:buFontTx/>
              <a:buNone/>
              <a:defRPr/>
            </a:pPr>
            <a:endParaRPr lang="ja-JP" altLang="en-US" sz="2200" dirty="0"/>
          </a:p>
          <a:p>
            <a:pPr>
              <a:buFontTx/>
              <a:buNone/>
              <a:defRPr/>
            </a:pPr>
            <a:r>
              <a:rPr lang="en-US" altLang="ja-JP" sz="2200" dirty="0"/>
              <a:t>3.</a:t>
            </a:r>
            <a:r>
              <a:rPr lang="ja-JP" altLang="en-US" sz="2200" dirty="0"/>
              <a:t>どの班のアイディアがよかったですか。</a:t>
            </a:r>
          </a:p>
          <a:p>
            <a:pPr>
              <a:buFontTx/>
              <a:buNone/>
              <a:defRPr/>
            </a:pPr>
            <a:r>
              <a:rPr lang="ja-JP" altLang="en-US" sz="2200" dirty="0"/>
              <a:t>　</a:t>
            </a:r>
            <a:r>
              <a:rPr lang="en-US" altLang="ja-JP" sz="2200" dirty="0"/>
              <a:t>1401</a:t>
            </a:r>
            <a:r>
              <a:rPr lang="ja-JP" altLang="en-US" sz="2200" dirty="0"/>
              <a:t>　　</a:t>
            </a:r>
            <a:r>
              <a:rPr lang="en-US" altLang="ja-JP" sz="2200" dirty="0"/>
              <a:t>1402</a:t>
            </a:r>
            <a:r>
              <a:rPr lang="ja-JP" altLang="en-US" sz="2200" dirty="0"/>
              <a:t>　　</a:t>
            </a:r>
            <a:r>
              <a:rPr lang="en-US" altLang="ja-JP" sz="2200" dirty="0"/>
              <a:t>1403</a:t>
            </a:r>
            <a:r>
              <a:rPr lang="ja-JP" altLang="en-US" sz="2200" dirty="0"/>
              <a:t>　　</a:t>
            </a:r>
            <a:r>
              <a:rPr lang="en-US" altLang="ja-JP" sz="2200" dirty="0"/>
              <a:t>1404</a:t>
            </a:r>
            <a:endParaRPr lang="en-US" altLang="ja-JP" sz="2200" dirty="0"/>
          </a:p>
          <a:p>
            <a:pPr>
              <a:buFontTx/>
              <a:buNone/>
              <a:defRPr/>
            </a:pPr>
            <a:endParaRPr lang="ja-JP" altLang="en-US" sz="2200" dirty="0"/>
          </a:p>
          <a:p>
            <a:pPr marL="300154" indent="-300154">
              <a:buNone/>
              <a:defRPr/>
            </a:pPr>
            <a:r>
              <a:rPr lang="en-US" altLang="ja-JP" sz="2200" dirty="0"/>
              <a:t>4.</a:t>
            </a:r>
            <a:r>
              <a:rPr lang="ja-JP" altLang="en-US" sz="2200" dirty="0"/>
              <a:t>今回の競技会を通して最もアピールできたことは何だと思いますか。</a:t>
            </a:r>
          </a:p>
          <a:p>
            <a:pPr>
              <a:buFontTx/>
              <a:buNone/>
              <a:defRPr/>
            </a:pPr>
            <a:r>
              <a:rPr lang="ja-JP" altLang="en-US" sz="2200" dirty="0"/>
              <a:t>　　エンターテイメント性　　技術力　　　社会的ニーズ</a:t>
            </a:r>
            <a:endParaRPr lang="en-US" altLang="ja-JP" sz="2200" dirty="0"/>
          </a:p>
          <a:p>
            <a:pPr>
              <a:buFontTx/>
              <a:buNone/>
              <a:defRPr/>
            </a:pPr>
            <a:r>
              <a:rPr lang="ja-JP" altLang="en-US" sz="2200" dirty="0"/>
              <a:t>　　チームワーク　　ものづくり教育　　</a:t>
            </a:r>
          </a:p>
          <a:p>
            <a:pPr>
              <a:buFontTx/>
              <a:buNone/>
              <a:defRPr/>
            </a:pPr>
            <a:endParaRPr lang="ja-JP" altLang="en-US" sz="2200" dirty="0"/>
          </a:p>
          <a:p>
            <a:pPr>
              <a:buFontTx/>
              <a:buNone/>
              <a:defRPr/>
            </a:pPr>
            <a:r>
              <a:rPr lang="en-US" altLang="ja-JP" sz="2200" dirty="0"/>
              <a:t>5.</a:t>
            </a:r>
            <a:r>
              <a:rPr lang="ja-JP" altLang="en-US" sz="2200" dirty="0"/>
              <a:t>ご自由に感想をお聞かせください。</a:t>
            </a:r>
          </a:p>
          <a:p>
            <a:pPr>
              <a:buFontTx/>
              <a:buNone/>
              <a:defRPr/>
            </a:pPr>
            <a:endParaRPr lang="en-US" altLang="ja-JP" sz="2200" dirty="0"/>
          </a:p>
          <a:p>
            <a:pPr>
              <a:buFontTx/>
              <a:buNone/>
              <a:defRPr/>
            </a:pPr>
            <a:endParaRPr lang="en-US" altLang="ja-JP" sz="2200" dirty="0"/>
          </a:p>
          <a:p>
            <a:pPr>
              <a:buFontTx/>
              <a:buNone/>
              <a:defRPr/>
            </a:pPr>
            <a:endParaRPr lang="en-US" altLang="ja-JP" sz="2200" dirty="0"/>
          </a:p>
          <a:p>
            <a:pPr>
              <a:buFontTx/>
              <a:buNone/>
              <a:defRPr/>
            </a:pPr>
            <a:endParaRPr lang="en-US" altLang="ja-JP" sz="2200" dirty="0"/>
          </a:p>
          <a:p>
            <a:pPr>
              <a:buFontTx/>
              <a:buNone/>
              <a:defRPr/>
            </a:pPr>
            <a:endParaRPr lang="en-US" altLang="ja-JP" sz="2200" dirty="0"/>
          </a:p>
          <a:p>
            <a:pPr algn="ctr">
              <a:buFontTx/>
              <a:buNone/>
              <a:defRPr/>
            </a:pPr>
            <a:endParaRPr lang="ja-JP" altLang="en-US" sz="2200" dirty="0"/>
          </a:p>
          <a:p>
            <a:pPr algn="ctr">
              <a:buFontTx/>
              <a:buNone/>
              <a:defRPr/>
            </a:pPr>
            <a:r>
              <a:rPr lang="ja-JP" altLang="en-US" sz="2200" dirty="0"/>
              <a:t>　　　ご協力ありがとうございました。</a:t>
            </a:r>
          </a:p>
        </p:txBody>
      </p:sp>
      <p:sp>
        <p:nvSpPr>
          <p:cNvPr id="2052" name="Text Box 4"/>
          <p:cNvSpPr txBox="1">
            <a:spLocks noChangeArrowheads="1"/>
          </p:cNvSpPr>
          <p:nvPr/>
        </p:nvSpPr>
        <p:spPr bwMode="auto">
          <a:xfrm>
            <a:off x="2958272" y="1242301"/>
            <a:ext cx="5165262" cy="59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899" tIns="30450" rIns="60899" bIns="30450">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a:latin typeface="Berlin Sans FB Demi" panose="020E0802020502020306" pitchFamily="34" charset="0"/>
                <a:ea typeface="HGｺﾞｼｯｸM" panose="020B0609000000000000" pitchFamily="49" charset="-128"/>
              </a:rPr>
              <a:t>学年</a:t>
            </a:r>
            <a:r>
              <a:rPr lang="en-US" altLang="ja-JP" sz="1700">
                <a:latin typeface="Berlin Sans FB Demi" panose="020E0802020502020306" pitchFamily="34" charset="0"/>
                <a:ea typeface="HGｺﾞｼｯｸM" panose="020B0609000000000000" pitchFamily="49" charset="-128"/>
              </a:rPr>
              <a:t>(</a:t>
            </a:r>
            <a:r>
              <a:rPr lang="ja-JP" altLang="en-US" sz="1700">
                <a:latin typeface="Berlin Sans FB Demi" panose="020E0802020502020306" pitchFamily="34" charset="0"/>
                <a:ea typeface="HGｺﾞｼｯｸM" panose="020B0609000000000000" pitchFamily="49" charset="-128"/>
              </a:rPr>
              <a:t>　 </a:t>
            </a:r>
            <a:r>
              <a:rPr lang="en-US" altLang="ja-JP" sz="1700">
                <a:latin typeface="Berlin Sans FB Demi" panose="020E0802020502020306" pitchFamily="34" charset="0"/>
                <a:ea typeface="HGｺﾞｼｯｸM" panose="020B0609000000000000" pitchFamily="49" charset="-128"/>
              </a:rPr>
              <a:t>)</a:t>
            </a:r>
            <a:r>
              <a:rPr lang="ja-JP" altLang="en-US" sz="1700">
                <a:latin typeface="Berlin Sans FB Demi" panose="020E0802020502020306" pitchFamily="34" charset="0"/>
                <a:ea typeface="HGｺﾞｼｯｸM" panose="020B0609000000000000" pitchFamily="49" charset="-128"/>
              </a:rPr>
              <a:t>・教員・保護者・その他</a:t>
            </a:r>
            <a:r>
              <a:rPr lang="en-US" altLang="ja-JP" sz="1700">
                <a:latin typeface="Berlin Sans FB Demi" panose="020E0802020502020306" pitchFamily="34" charset="0"/>
                <a:ea typeface="HGｺﾞｼｯｸM" panose="020B0609000000000000" pitchFamily="49" charset="-128"/>
              </a:rPr>
              <a:t>(</a:t>
            </a:r>
            <a:r>
              <a:rPr lang="ja-JP" altLang="en-US" sz="1700">
                <a:latin typeface="Berlin Sans FB Demi" panose="020E0802020502020306" pitchFamily="34" charset="0"/>
                <a:ea typeface="HGｺﾞｼｯｸM" panose="020B0609000000000000" pitchFamily="49" charset="-128"/>
              </a:rPr>
              <a:t>　　　</a:t>
            </a:r>
            <a:r>
              <a:rPr lang="en-US" altLang="ja-JP" sz="1700">
                <a:latin typeface="Berlin Sans FB Demi" panose="020E0802020502020306" pitchFamily="34" charset="0"/>
                <a:ea typeface="HGｺﾞｼｯｸM" panose="020B0609000000000000" pitchFamily="49" charset="-128"/>
              </a:rPr>
              <a:t>)</a:t>
            </a:r>
          </a:p>
          <a:p>
            <a:pPr eaLnBrk="1" hangingPunct="1">
              <a:spcBef>
                <a:spcPct val="0"/>
              </a:spcBef>
              <a:buFontTx/>
              <a:buNone/>
            </a:pPr>
            <a:endParaRPr lang="en-US" altLang="ja-JP" sz="1700">
              <a:latin typeface="Berlin Sans FB Demi" panose="020E0802020502020306" pitchFamily="34" charset="0"/>
              <a:ea typeface="HGｺﾞｼｯｸM" panose="020B0609000000000000" pitchFamily="49" charset="-128"/>
            </a:endParaRPr>
          </a:p>
        </p:txBody>
      </p:sp>
      <p:sp>
        <p:nvSpPr>
          <p:cNvPr id="2053" name="Text Box 5"/>
          <p:cNvSpPr txBox="1">
            <a:spLocks noChangeArrowheads="1"/>
          </p:cNvSpPr>
          <p:nvPr/>
        </p:nvSpPr>
        <p:spPr bwMode="auto">
          <a:xfrm>
            <a:off x="497962" y="7065149"/>
            <a:ext cx="6738958" cy="325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899" tIns="30450" rIns="60899" bIns="30450">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0800" dirty="0">
                <a:latin typeface="Felix Titling" panose="04060505060202020A04" pitchFamily="82" charset="0"/>
                <a:ea typeface="ＭＳ 明朝" panose="02020609040205080304" pitchFamily="17" charset="-128"/>
              </a:rPr>
              <a:t>[      ]</a:t>
            </a:r>
          </a:p>
        </p:txBody>
      </p:sp>
    </p:spTree>
    <p:extLst>
      <p:ext uri="{BB962C8B-B14F-4D97-AF65-F5344CB8AC3E}">
        <p14:creationId xmlns:p14="http://schemas.microsoft.com/office/powerpoint/2010/main" val="261226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4670" y="316353"/>
            <a:ext cx="6350720" cy="1135453"/>
          </a:xfrm>
        </p:spPr>
        <p:txBody>
          <a:bodyPr>
            <a:normAutofit/>
          </a:bodyPr>
          <a:lstStyle/>
          <a:p>
            <a:pPr algn="ctr"/>
            <a:r>
              <a:rPr lang="en-US" altLang="ja-JP" sz="3900" dirty="0"/>
              <a:t>1.</a:t>
            </a:r>
            <a:r>
              <a:rPr lang="ja-JP" altLang="en-US" sz="3489" dirty="0"/>
              <a:t>競技会プログラム</a:t>
            </a:r>
          </a:p>
        </p:txBody>
      </p:sp>
      <p:sp>
        <p:nvSpPr>
          <p:cNvPr id="3" name="コンテンツ プレースホルダー 2"/>
          <p:cNvSpPr>
            <a:spLocks noGrp="1"/>
          </p:cNvSpPr>
          <p:nvPr>
            <p:ph idx="1"/>
          </p:nvPr>
        </p:nvSpPr>
        <p:spPr>
          <a:xfrm>
            <a:off x="884670" y="5267430"/>
            <a:ext cx="6350720" cy="4683860"/>
          </a:xfrm>
        </p:spPr>
        <p:txBody>
          <a:bodyPr>
            <a:noAutofit/>
          </a:bodyPr>
          <a:lstStyle/>
          <a:p>
            <a:pPr marL="0" indent="0" algn="r">
              <a:lnSpc>
                <a:spcPct val="100000"/>
              </a:lnSpc>
              <a:buNone/>
            </a:pPr>
            <a:r>
              <a:rPr lang="en-US" altLang="zh-TW" sz="1718" dirty="0"/>
              <a:t>MIRS</a:t>
            </a:r>
            <a:r>
              <a:rPr lang="zh-TW" altLang="en-US" sz="1718" dirty="0"/>
              <a:t>競技会実行委員長 </a:t>
            </a:r>
            <a:r>
              <a:rPr lang="ja-JP" altLang="en-US" sz="1718" dirty="0"/>
              <a:t>神間 崚介</a:t>
            </a:r>
            <a:endParaRPr lang="en-US" altLang="ja-JP" sz="1718" dirty="0"/>
          </a:p>
          <a:p>
            <a:pPr marL="0" indent="0" algn="just">
              <a:lnSpc>
                <a:spcPct val="100000"/>
              </a:lnSpc>
              <a:buNone/>
            </a:pPr>
            <a:r>
              <a:rPr lang="ja-JP" altLang="en-US" sz="1718" dirty="0"/>
              <a:t>　</a:t>
            </a:r>
          </a:p>
        </p:txBody>
      </p:sp>
      <p:sp>
        <p:nvSpPr>
          <p:cNvPr id="4" name="タイトル 1"/>
          <p:cNvSpPr txBox="1">
            <a:spLocks/>
          </p:cNvSpPr>
          <p:nvPr/>
        </p:nvSpPr>
        <p:spPr>
          <a:xfrm>
            <a:off x="884670" y="3711626"/>
            <a:ext cx="6350720" cy="2055737"/>
          </a:xfrm>
          <a:prstGeom prst="rect">
            <a:avLst/>
          </a:prstGeom>
        </p:spPr>
        <p:txBody>
          <a:bodyPr vert="horz" lIns="98176" tIns="49088" rIns="98176" bIns="49088"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3542" dirty="0">
                <a:latin typeface="+mj-ea"/>
              </a:rPr>
              <a:t>2.</a:t>
            </a:r>
            <a:r>
              <a:rPr lang="ja-JP" altLang="en-US" sz="3542" dirty="0">
                <a:latin typeface="+mj-ea"/>
              </a:rPr>
              <a:t>実行委員長挨拶</a:t>
            </a:r>
          </a:p>
        </p:txBody>
      </p:sp>
      <p:sp>
        <p:nvSpPr>
          <p:cNvPr id="6" name="Rectangle 3"/>
          <p:cNvSpPr txBox="1">
            <a:spLocks noChangeArrowheads="1"/>
          </p:cNvSpPr>
          <p:nvPr/>
        </p:nvSpPr>
        <p:spPr>
          <a:xfrm>
            <a:off x="1218153" y="1666443"/>
            <a:ext cx="6626838" cy="2753333"/>
          </a:xfrm>
          <a:prstGeom prst="rect">
            <a:avLst/>
          </a:prstGeom>
        </p:spPr>
        <p:txBody>
          <a:bodyPr vert="horz" lIns="98176" tIns="49088" rIns="98176" bIns="4908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3007" dirty="0" smtClean="0"/>
              <a:t>①</a:t>
            </a:r>
            <a:r>
              <a:rPr lang="ja-JP" altLang="en-US" sz="3007" dirty="0"/>
              <a:t>開会宣言 </a:t>
            </a:r>
            <a:r>
              <a:rPr lang="en-US" altLang="ja-JP" sz="3007" dirty="0"/>
              <a:t>	</a:t>
            </a:r>
            <a:r>
              <a:rPr lang="ja-JP" altLang="en-US" sz="3007" dirty="0"/>
              <a:t>　　⑥競技</a:t>
            </a:r>
            <a:r>
              <a:rPr lang="en-US" altLang="ja-JP" sz="3007" dirty="0"/>
              <a:t>2</a:t>
            </a:r>
            <a:r>
              <a:rPr lang="ja-JP" altLang="en-US" sz="3007" dirty="0"/>
              <a:t>回目 </a:t>
            </a:r>
            <a:endParaRPr lang="en-US" altLang="ja-JP" sz="3007" dirty="0"/>
          </a:p>
          <a:p>
            <a:pPr marL="0" indent="0">
              <a:buNone/>
            </a:pPr>
            <a:r>
              <a:rPr lang="ja-JP" altLang="en-US" sz="3007" dirty="0" smtClean="0"/>
              <a:t>②</a:t>
            </a:r>
            <a:r>
              <a:rPr lang="ja-JP" altLang="en-US" sz="3007" dirty="0"/>
              <a:t>審査員紹介 </a:t>
            </a:r>
            <a:r>
              <a:rPr lang="en-US" altLang="ja-JP" sz="3007" dirty="0"/>
              <a:t>	</a:t>
            </a:r>
            <a:r>
              <a:rPr lang="ja-JP" altLang="en-US" sz="3007" dirty="0" smtClean="0"/>
              <a:t>　　⑦</a:t>
            </a:r>
            <a:r>
              <a:rPr lang="ja-JP" altLang="en-US" sz="3007" dirty="0"/>
              <a:t>結果発表 </a:t>
            </a:r>
          </a:p>
          <a:p>
            <a:pPr marL="0" indent="0">
              <a:buNone/>
            </a:pPr>
            <a:r>
              <a:rPr lang="ja-JP" altLang="en-US" sz="3007" dirty="0" smtClean="0"/>
              <a:t>③</a:t>
            </a:r>
            <a:r>
              <a:rPr lang="ja-JP" altLang="en-US" sz="3007" dirty="0"/>
              <a:t>競技説明</a:t>
            </a:r>
            <a:r>
              <a:rPr lang="en-US" altLang="ja-JP" sz="3007" dirty="0"/>
              <a:t>	</a:t>
            </a:r>
            <a:r>
              <a:rPr lang="ja-JP" altLang="en-US" sz="3007" dirty="0"/>
              <a:t>　　</a:t>
            </a:r>
            <a:r>
              <a:rPr lang="ja-JP" altLang="en-US" sz="3007" dirty="0">
                <a:solidFill>
                  <a:prstClr val="black"/>
                </a:solidFill>
              </a:rPr>
              <a:t>⑧表彰・講評 </a:t>
            </a:r>
            <a:endParaRPr lang="en-US" altLang="ja-JP" sz="3007" dirty="0"/>
          </a:p>
          <a:p>
            <a:pPr marL="0" indent="0">
              <a:buNone/>
            </a:pPr>
            <a:r>
              <a:rPr lang="ja-JP" altLang="en-US" sz="3007" dirty="0" smtClean="0"/>
              <a:t>④</a:t>
            </a:r>
            <a:r>
              <a:rPr lang="ja-JP" altLang="en-US" sz="3007" dirty="0"/>
              <a:t>競技</a:t>
            </a:r>
            <a:r>
              <a:rPr lang="en-US" altLang="ja-JP" sz="3007" dirty="0"/>
              <a:t>1</a:t>
            </a:r>
            <a:r>
              <a:rPr lang="ja-JP" altLang="en-US" sz="3007" dirty="0"/>
              <a:t>回目 </a:t>
            </a:r>
            <a:r>
              <a:rPr lang="en-US" altLang="ja-JP" sz="3007" dirty="0"/>
              <a:t>	</a:t>
            </a:r>
            <a:r>
              <a:rPr lang="ja-JP" altLang="en-US" sz="3007" dirty="0" smtClean="0"/>
              <a:t>　　⑨</a:t>
            </a:r>
            <a:r>
              <a:rPr lang="ja-JP" altLang="en-US" sz="3007" dirty="0"/>
              <a:t>閉会宣言 </a:t>
            </a:r>
            <a:endParaRPr lang="en-US" altLang="ja-JP" sz="3007" dirty="0"/>
          </a:p>
          <a:p>
            <a:pPr marL="0" indent="0">
              <a:buNone/>
            </a:pPr>
            <a:r>
              <a:rPr lang="ja-JP" altLang="en-US" sz="3007" dirty="0" smtClean="0"/>
              <a:t>⑤</a:t>
            </a:r>
            <a:r>
              <a:rPr lang="ja-JP" altLang="en-US" sz="3007" dirty="0"/>
              <a:t>休憩 </a:t>
            </a:r>
          </a:p>
        </p:txBody>
      </p:sp>
      <p:sp>
        <p:nvSpPr>
          <p:cNvPr id="9" name="テキスト ボックス 8"/>
          <p:cNvSpPr txBox="1"/>
          <p:nvPr/>
        </p:nvSpPr>
        <p:spPr>
          <a:xfrm>
            <a:off x="608553" y="5689600"/>
            <a:ext cx="7039428" cy="4801314"/>
          </a:xfrm>
          <a:prstGeom prst="rect">
            <a:avLst/>
          </a:prstGeom>
          <a:noFill/>
        </p:spPr>
        <p:txBody>
          <a:bodyPr wrap="square" rtlCol="0">
            <a:spAutoFit/>
          </a:bodyPr>
          <a:lstStyle/>
          <a:p>
            <a:r>
              <a:rPr lang="en-US" altLang="ja-JP" dirty="0"/>
              <a:t>MIRS</a:t>
            </a:r>
            <a:r>
              <a:rPr lang="ja-JP" altLang="ja-JP" dirty="0"/>
              <a:t>と</a:t>
            </a:r>
            <a:r>
              <a:rPr lang="ja-JP" altLang="ja-JP" dirty="0" smtClean="0"/>
              <a:t>は私たち</a:t>
            </a:r>
            <a:r>
              <a:rPr lang="ja-JP" altLang="ja-JP" dirty="0"/>
              <a:t>電子制御工学科の</a:t>
            </a:r>
            <a:r>
              <a:rPr lang="en-US" altLang="ja-JP" dirty="0"/>
              <a:t>4</a:t>
            </a:r>
            <a:r>
              <a:rPr lang="ja-JP" altLang="ja-JP" dirty="0"/>
              <a:t>年生がこれまで培ってきた知識と技術を駆使して製作する、ロボットのことです。昨年からは警備という社会において活躍するロボットを考え、競技名も新たに</a:t>
            </a:r>
            <a:r>
              <a:rPr lang="en-US" altLang="ja-JP" dirty="0"/>
              <a:t>MIRSAK(Micro Intelligent Robot </a:t>
            </a:r>
            <a:r>
              <a:rPr lang="en-US" altLang="ja-JP" dirty="0" smtClean="0"/>
              <a:t>for </a:t>
            </a:r>
            <a:r>
              <a:rPr lang="en-US" altLang="ja-JP" dirty="0"/>
              <a:t>Security Auto Keeping)</a:t>
            </a:r>
            <a:r>
              <a:rPr lang="ja-JP" altLang="ja-JP" dirty="0" smtClean="0"/>
              <a:t>に</a:t>
            </a:r>
            <a:r>
              <a:rPr lang="ja-JP" altLang="en-US" dirty="0" smtClean="0"/>
              <a:t>変わりました</a:t>
            </a:r>
            <a:r>
              <a:rPr lang="ja-JP" altLang="ja-JP" dirty="0" smtClean="0"/>
              <a:t>。</a:t>
            </a:r>
            <a:endParaRPr lang="ja-JP" altLang="ja-JP" dirty="0"/>
          </a:p>
          <a:p>
            <a:r>
              <a:rPr lang="ja-JP" altLang="ja-JP" dirty="0"/>
              <a:t>私たちは</a:t>
            </a:r>
            <a:r>
              <a:rPr lang="en-US" altLang="ja-JP" dirty="0"/>
              <a:t>4</a:t>
            </a:r>
            <a:r>
              <a:rPr lang="ja-JP" altLang="ja-JP" dirty="0"/>
              <a:t>月にチームが発表されて以来、休日や放課後など時間を見つけては開発に取り組みました。そして、今年度も</a:t>
            </a:r>
            <a:r>
              <a:rPr lang="en-US" altLang="ja-JP" dirty="0"/>
              <a:t>8</a:t>
            </a:r>
            <a:r>
              <a:rPr lang="ja-JP" altLang="ja-JP" dirty="0"/>
              <a:t>月の一日体験入学で、中間発表を兼ねたデモ競技会を行いました。このデモ競技会の反省から、各チーム内で話し合いが行われ、</a:t>
            </a:r>
            <a:r>
              <a:rPr lang="en-US" altLang="ja-JP" dirty="0"/>
              <a:t>11</a:t>
            </a:r>
            <a:r>
              <a:rPr lang="ja-JP" altLang="ja-JP" dirty="0"/>
              <a:t>月には高専祭で開発の方針を発表しました。それから今まで、方針に従って開発に取り組んできました。</a:t>
            </a:r>
          </a:p>
          <a:p>
            <a:r>
              <a:rPr lang="ja-JP" altLang="ja-JP" dirty="0"/>
              <a:t>今年度の競技では、怪盗機を捕まえるということを、風船を割ることで表現します。風船を割るための各班のユニークな発想にご期待下さい。下級生の皆さんも自分たちが</a:t>
            </a:r>
            <a:r>
              <a:rPr lang="en-US" altLang="ja-JP" dirty="0"/>
              <a:t>4</a:t>
            </a:r>
            <a:r>
              <a:rPr lang="ja-JP" altLang="ja-JP" dirty="0"/>
              <a:t>年生になったときのことを考えながら見てください。</a:t>
            </a:r>
          </a:p>
          <a:p>
            <a:r>
              <a:rPr lang="ja-JP" altLang="ja-JP" dirty="0"/>
              <a:t>電子制御工学科</a:t>
            </a:r>
            <a:r>
              <a:rPr lang="en-US" altLang="ja-JP" dirty="0"/>
              <a:t>4</a:t>
            </a:r>
            <a:r>
              <a:rPr lang="ja-JP" altLang="ja-JP" dirty="0"/>
              <a:t>年生一同、皆様に楽しんでいただけるよう、一生懸命開発に取り組んできました。どうか暖かいご声援をよろしくお願いします。</a:t>
            </a:r>
          </a:p>
          <a:p>
            <a:endParaRPr kumimoji="1" lang="ja-JP" altLang="en-US" dirty="0"/>
          </a:p>
        </p:txBody>
      </p:sp>
    </p:spTree>
    <p:extLst>
      <p:ext uri="{BB962C8B-B14F-4D97-AF65-F5344CB8AC3E}">
        <p14:creationId xmlns:p14="http://schemas.microsoft.com/office/powerpoint/2010/main" val="1515134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4673" y="661796"/>
            <a:ext cx="6350720" cy="1559579"/>
          </a:xfrm>
        </p:spPr>
        <p:txBody>
          <a:bodyPr/>
          <a:lstStyle/>
          <a:p>
            <a:pPr algn="ctr"/>
            <a:r>
              <a:rPr lang="en-US" altLang="ja-JP" sz="3900" dirty="0"/>
              <a:t>3.</a:t>
            </a:r>
            <a:r>
              <a:rPr lang="en-US" altLang="ja-JP" sz="3490" dirty="0"/>
              <a:t>MIRS</a:t>
            </a:r>
            <a:r>
              <a:rPr lang="ja-JP" altLang="en-US" sz="3490" dirty="0"/>
              <a:t>とは</a:t>
            </a:r>
            <a:endParaRPr kumimoji="1" lang="ja-JP" altLang="en-US" sz="3490" dirty="0"/>
          </a:p>
        </p:txBody>
      </p:sp>
      <p:grpSp>
        <p:nvGrpSpPr>
          <p:cNvPr id="4" name="Group 21"/>
          <p:cNvGrpSpPr>
            <a:grpSpLocks/>
          </p:cNvGrpSpPr>
          <p:nvPr/>
        </p:nvGrpSpPr>
        <p:grpSpPr bwMode="auto">
          <a:xfrm>
            <a:off x="949035" y="4446035"/>
            <a:ext cx="6570593" cy="1777726"/>
            <a:chOff x="346" y="2576"/>
            <a:chExt cx="3583" cy="1043"/>
          </a:xfrm>
        </p:grpSpPr>
        <p:grpSp>
          <p:nvGrpSpPr>
            <p:cNvPr id="5" name="Group 11"/>
            <p:cNvGrpSpPr>
              <a:grpSpLocks/>
            </p:cNvGrpSpPr>
            <p:nvPr/>
          </p:nvGrpSpPr>
          <p:grpSpPr bwMode="auto">
            <a:xfrm>
              <a:off x="346" y="2576"/>
              <a:ext cx="3583" cy="1043"/>
              <a:chOff x="346" y="2576"/>
              <a:chExt cx="3583" cy="1043"/>
            </a:xfrm>
          </p:grpSpPr>
          <p:sp>
            <p:nvSpPr>
              <p:cNvPr id="12" name="Document"/>
              <p:cNvSpPr>
                <a:spLocks noEditPoints="1" noChangeArrowheads="1"/>
              </p:cNvSpPr>
              <p:nvPr/>
            </p:nvSpPr>
            <p:spPr bwMode="auto">
              <a:xfrm>
                <a:off x="346" y="2576"/>
                <a:ext cx="771" cy="4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81 w 21600"/>
                  <a:gd name="T25" fmla="*/ 794 h 21600"/>
                  <a:gd name="T26" fmla="*/ 20619 w 21600"/>
                  <a:gd name="T27" fmla="*/ 1641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lgn="dist" fontAlgn="ctr"/>
                <a:r>
                  <a:rPr lang="ja-JP" altLang="en-US" sz="2146" dirty="0">
                    <a:latin typeface="Arial" charset="0"/>
                    <a:ea typeface="ＭＳ Ｐゴシック" charset="-128"/>
                  </a:rPr>
                  <a:t>企画</a:t>
                </a:r>
              </a:p>
            </p:txBody>
          </p:sp>
          <p:sp>
            <p:nvSpPr>
              <p:cNvPr id="13" name="Document"/>
              <p:cNvSpPr>
                <a:spLocks noEditPoints="1" noChangeArrowheads="1"/>
              </p:cNvSpPr>
              <p:nvPr/>
            </p:nvSpPr>
            <p:spPr bwMode="auto">
              <a:xfrm>
                <a:off x="1253" y="2576"/>
                <a:ext cx="771" cy="4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81 w 21600"/>
                  <a:gd name="T25" fmla="*/ 794 h 21600"/>
                  <a:gd name="T26" fmla="*/ 20619 w 21600"/>
                  <a:gd name="T27" fmla="*/ 1641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lgn="dist"/>
                <a:r>
                  <a:rPr lang="ja-JP" altLang="en-US" sz="1933" dirty="0">
                    <a:latin typeface="Arial" charset="0"/>
                    <a:ea typeface="ＭＳ Ｐゴシック" charset="-128"/>
                  </a:rPr>
                  <a:t>基本設計</a:t>
                </a:r>
              </a:p>
            </p:txBody>
          </p:sp>
          <p:sp>
            <p:nvSpPr>
              <p:cNvPr id="14" name="Document"/>
              <p:cNvSpPr>
                <a:spLocks noEditPoints="1" noChangeArrowheads="1"/>
              </p:cNvSpPr>
              <p:nvPr/>
            </p:nvSpPr>
            <p:spPr bwMode="auto">
              <a:xfrm>
                <a:off x="2160" y="2576"/>
                <a:ext cx="771" cy="4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81 w 21600"/>
                  <a:gd name="T25" fmla="*/ 794 h 21600"/>
                  <a:gd name="T26" fmla="*/ 20619 w 21600"/>
                  <a:gd name="T27" fmla="*/ 1641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lgn="dist"/>
                <a:r>
                  <a:rPr lang="ja-JP" altLang="en-US" sz="1933" dirty="0">
                    <a:latin typeface="Arial" charset="0"/>
                    <a:ea typeface="ＭＳ Ｐゴシック" charset="-128"/>
                  </a:rPr>
                  <a:t>詳細設計</a:t>
                </a:r>
              </a:p>
            </p:txBody>
          </p:sp>
          <p:sp>
            <p:nvSpPr>
              <p:cNvPr id="15" name="Document"/>
              <p:cNvSpPr>
                <a:spLocks noEditPoints="1" noChangeArrowheads="1"/>
              </p:cNvSpPr>
              <p:nvPr/>
            </p:nvSpPr>
            <p:spPr bwMode="auto">
              <a:xfrm>
                <a:off x="1253" y="3211"/>
                <a:ext cx="771" cy="4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81 w 21600"/>
                  <a:gd name="T25" fmla="*/ 794 h 21600"/>
                  <a:gd name="T26" fmla="*/ 20619 w 21600"/>
                  <a:gd name="T27" fmla="*/ 1641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lgn="dist"/>
                <a:r>
                  <a:rPr lang="ja-JP" altLang="en-US" sz="2146" dirty="0">
                    <a:latin typeface="Arial" charset="0"/>
                    <a:ea typeface="ＭＳ Ｐゴシック" charset="-128"/>
                  </a:rPr>
                  <a:t>試作</a:t>
                </a:r>
              </a:p>
            </p:txBody>
          </p:sp>
          <p:sp>
            <p:nvSpPr>
              <p:cNvPr id="16" name="Document"/>
              <p:cNvSpPr>
                <a:spLocks noEditPoints="1" noChangeArrowheads="1"/>
              </p:cNvSpPr>
              <p:nvPr/>
            </p:nvSpPr>
            <p:spPr bwMode="auto">
              <a:xfrm>
                <a:off x="2205" y="3211"/>
                <a:ext cx="771" cy="4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81 w 21600"/>
                  <a:gd name="T25" fmla="*/ 794 h 21600"/>
                  <a:gd name="T26" fmla="*/ 20619 w 21600"/>
                  <a:gd name="T27" fmla="*/ 1641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lgn="dist"/>
                <a:r>
                  <a:rPr lang="ja-JP" altLang="en-US" sz="2146" dirty="0">
                    <a:latin typeface="Arial" charset="0"/>
                    <a:ea typeface="ＭＳ Ｐゴシック" charset="-128"/>
                  </a:rPr>
                  <a:t>評価</a:t>
                </a:r>
              </a:p>
            </p:txBody>
          </p:sp>
          <p:sp>
            <p:nvSpPr>
              <p:cNvPr id="17" name="Document"/>
              <p:cNvSpPr>
                <a:spLocks noEditPoints="1" noChangeArrowheads="1"/>
              </p:cNvSpPr>
              <p:nvPr/>
            </p:nvSpPr>
            <p:spPr bwMode="auto">
              <a:xfrm>
                <a:off x="3158" y="3211"/>
                <a:ext cx="771" cy="4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81 w 21600"/>
                  <a:gd name="T25" fmla="*/ 794 h 21600"/>
                  <a:gd name="T26" fmla="*/ 20619 w 21600"/>
                  <a:gd name="T27" fmla="*/ 1641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lgn="dist"/>
                <a:r>
                  <a:rPr lang="ja-JP" altLang="en-US" sz="1933" dirty="0">
                    <a:latin typeface="Arial" charset="0"/>
                    <a:ea typeface="ＭＳ Ｐゴシック" charset="-128"/>
                  </a:rPr>
                  <a:t>改良設計</a:t>
                </a:r>
              </a:p>
            </p:txBody>
          </p:sp>
        </p:grpSp>
        <p:sp>
          <p:nvSpPr>
            <p:cNvPr id="6" name="AutoShape 12"/>
            <p:cNvSpPr>
              <a:spLocks noChangeArrowheads="1"/>
            </p:cNvSpPr>
            <p:nvPr/>
          </p:nvSpPr>
          <p:spPr bwMode="auto">
            <a:xfrm>
              <a:off x="1026" y="2848"/>
              <a:ext cx="408" cy="136"/>
            </a:xfrm>
            <a:prstGeom prst="chevron">
              <a:avLst>
                <a:gd name="adj"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85" dirty="0"/>
            </a:p>
          </p:txBody>
        </p:sp>
        <p:sp>
          <p:nvSpPr>
            <p:cNvPr id="7" name="AutoShape 16"/>
            <p:cNvSpPr>
              <a:spLocks noChangeArrowheads="1"/>
            </p:cNvSpPr>
            <p:nvPr/>
          </p:nvSpPr>
          <p:spPr bwMode="auto">
            <a:xfrm>
              <a:off x="1933" y="3483"/>
              <a:ext cx="408" cy="136"/>
            </a:xfrm>
            <a:prstGeom prst="chevron">
              <a:avLst>
                <a:gd name="adj"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85" dirty="0"/>
            </a:p>
          </p:txBody>
        </p:sp>
        <p:sp>
          <p:nvSpPr>
            <p:cNvPr id="8" name="AutoShape 17"/>
            <p:cNvSpPr>
              <a:spLocks noChangeArrowheads="1"/>
            </p:cNvSpPr>
            <p:nvPr/>
          </p:nvSpPr>
          <p:spPr bwMode="auto">
            <a:xfrm>
              <a:off x="1888" y="2848"/>
              <a:ext cx="408" cy="136"/>
            </a:xfrm>
            <a:prstGeom prst="chevron">
              <a:avLst>
                <a:gd name="adj"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85" dirty="0"/>
            </a:p>
          </p:txBody>
        </p:sp>
        <p:sp>
          <p:nvSpPr>
            <p:cNvPr id="9" name="AutoShape 18"/>
            <p:cNvSpPr>
              <a:spLocks noChangeArrowheads="1"/>
            </p:cNvSpPr>
            <p:nvPr/>
          </p:nvSpPr>
          <p:spPr bwMode="auto">
            <a:xfrm>
              <a:off x="2886" y="3483"/>
              <a:ext cx="408" cy="136"/>
            </a:xfrm>
            <a:prstGeom prst="chevron">
              <a:avLst>
                <a:gd name="adj"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85" dirty="0"/>
            </a:p>
          </p:txBody>
        </p:sp>
        <p:sp>
          <p:nvSpPr>
            <p:cNvPr id="10" name="AutoShape 19"/>
            <p:cNvSpPr>
              <a:spLocks noChangeArrowheads="1"/>
            </p:cNvSpPr>
            <p:nvPr/>
          </p:nvSpPr>
          <p:spPr bwMode="auto">
            <a:xfrm>
              <a:off x="1026" y="3483"/>
              <a:ext cx="408" cy="136"/>
            </a:xfrm>
            <a:prstGeom prst="chevron">
              <a:avLst>
                <a:gd name="adj"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85" dirty="0"/>
            </a:p>
          </p:txBody>
        </p:sp>
        <p:sp>
          <p:nvSpPr>
            <p:cNvPr id="11" name="AutoShape 20"/>
            <p:cNvSpPr>
              <a:spLocks noChangeArrowheads="1"/>
            </p:cNvSpPr>
            <p:nvPr/>
          </p:nvSpPr>
          <p:spPr bwMode="auto">
            <a:xfrm>
              <a:off x="2795" y="2848"/>
              <a:ext cx="408" cy="136"/>
            </a:xfrm>
            <a:prstGeom prst="chevron">
              <a:avLst>
                <a:gd name="adj"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85" dirty="0"/>
            </a:p>
          </p:txBody>
        </p:sp>
      </p:grpSp>
      <p:sp>
        <p:nvSpPr>
          <p:cNvPr id="19" name="Rectangle 3"/>
          <p:cNvSpPr txBox="1">
            <a:spLocks noChangeArrowheads="1"/>
          </p:cNvSpPr>
          <p:nvPr/>
        </p:nvSpPr>
        <p:spPr>
          <a:xfrm>
            <a:off x="691663" y="1914546"/>
            <a:ext cx="6827965" cy="7739832"/>
          </a:xfrm>
          <a:prstGeom prst="rect">
            <a:avLst/>
          </a:prstGeom>
        </p:spPr>
        <p:txBody>
          <a:bodyPr vert="horz" lIns="98176" tIns="49088" rIns="98176" bIns="49088"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buFontTx/>
              <a:buNone/>
            </a:pPr>
            <a:r>
              <a:rPr lang="ja-JP" altLang="en-US" sz="1718" dirty="0">
                <a:latin typeface="+mn-ea"/>
              </a:rPr>
              <a:t>　</a:t>
            </a:r>
            <a:r>
              <a:rPr lang="ja-JP" altLang="en-US" sz="1689" dirty="0">
                <a:latin typeface="+mn-ea"/>
              </a:rPr>
              <a:t>沼津高専電子制御工学科では，</a:t>
            </a:r>
            <a:r>
              <a:rPr lang="en-US" altLang="ja-JP" sz="1689" dirty="0">
                <a:latin typeface="+mn-ea"/>
              </a:rPr>
              <a:t>1988</a:t>
            </a:r>
            <a:r>
              <a:rPr lang="ja-JP" altLang="en-US" sz="1689" dirty="0">
                <a:latin typeface="+mn-ea"/>
              </a:rPr>
              <a:t>年より自律移動ロボット</a:t>
            </a:r>
            <a:endParaRPr lang="en-US" altLang="ja-JP" sz="1689" dirty="0">
              <a:latin typeface="+mn-ea"/>
            </a:endParaRPr>
          </a:p>
          <a:p>
            <a:pPr>
              <a:buFontTx/>
              <a:buNone/>
            </a:pPr>
            <a:r>
              <a:rPr lang="en-US" altLang="ja-JP" sz="1689" dirty="0">
                <a:latin typeface="+mn-ea"/>
              </a:rPr>
              <a:t>Micro Intelligent Robot System</a:t>
            </a:r>
            <a:r>
              <a:rPr lang="ja-JP" altLang="en-US" sz="1689" dirty="0" err="1">
                <a:latin typeface="+mn-ea"/>
              </a:rPr>
              <a:t>，</a:t>
            </a:r>
            <a:r>
              <a:rPr lang="ja-JP" altLang="en-US" sz="1689" dirty="0">
                <a:latin typeface="+mn-ea"/>
              </a:rPr>
              <a:t>通称</a:t>
            </a:r>
            <a:r>
              <a:rPr lang="en-US" altLang="ja-JP" sz="1689" dirty="0" smtClean="0">
                <a:latin typeface="+mn-ea"/>
              </a:rPr>
              <a:t>MIRS</a:t>
            </a:r>
            <a:r>
              <a:rPr lang="ja-JP" altLang="en-US" sz="1689" dirty="0" smtClean="0">
                <a:latin typeface="+mn-ea"/>
              </a:rPr>
              <a:t>の</a:t>
            </a:r>
            <a:r>
              <a:rPr lang="ja-JP" altLang="en-US" sz="1689" dirty="0">
                <a:latin typeface="+mn-ea"/>
              </a:rPr>
              <a:t>製作をカリキュラムに</a:t>
            </a:r>
            <a:r>
              <a:rPr lang="ja-JP" altLang="en-US" sz="1689" dirty="0" smtClean="0">
                <a:latin typeface="+mn-ea"/>
              </a:rPr>
              <a:t>取り入れて</a:t>
            </a:r>
            <a:r>
              <a:rPr lang="ja-JP" altLang="en-US" sz="1689" dirty="0">
                <a:latin typeface="+mn-ea"/>
              </a:rPr>
              <a:t>います</a:t>
            </a:r>
            <a:r>
              <a:rPr lang="ja-JP" altLang="en-US" sz="1689" dirty="0" smtClean="0">
                <a:latin typeface="+mn-ea"/>
              </a:rPr>
              <a:t>．</a:t>
            </a:r>
            <a:endParaRPr lang="en-US" altLang="ja-JP" sz="1689" dirty="0" smtClean="0">
              <a:latin typeface="+mn-ea"/>
            </a:endParaRPr>
          </a:p>
          <a:p>
            <a:pPr algn="just">
              <a:buNone/>
            </a:pPr>
            <a:r>
              <a:rPr lang="ja-JP" altLang="en-US" sz="1689" dirty="0" smtClean="0">
                <a:latin typeface="+mn-ea"/>
              </a:rPr>
              <a:t>このカリキュラムでは，与えられた課題をクリアするために，ロボットの企</a:t>
            </a:r>
            <a:endParaRPr lang="en-US" altLang="ja-JP" sz="1689" dirty="0" smtClean="0">
              <a:latin typeface="+mn-ea"/>
            </a:endParaRPr>
          </a:p>
          <a:p>
            <a:pPr algn="just">
              <a:buNone/>
            </a:pPr>
            <a:r>
              <a:rPr lang="ja-JP" altLang="en-US" sz="1689" dirty="0" smtClean="0">
                <a:latin typeface="+mn-ea"/>
              </a:rPr>
              <a:t>画</a:t>
            </a:r>
            <a:r>
              <a:rPr lang="ja-JP" altLang="en-US" sz="1689" dirty="0">
                <a:latin typeface="+mn-ea"/>
              </a:rPr>
              <a:t>から設計，試作，評価といったものづくりの過程を経験し，その経験を通</a:t>
            </a:r>
            <a:endParaRPr lang="en-US" altLang="ja-JP" sz="1689" dirty="0">
              <a:latin typeface="+mn-ea"/>
            </a:endParaRPr>
          </a:p>
          <a:p>
            <a:pPr algn="just">
              <a:buNone/>
            </a:pPr>
            <a:r>
              <a:rPr lang="ja-JP" altLang="en-US" sz="1689" dirty="0">
                <a:latin typeface="+mn-ea"/>
              </a:rPr>
              <a:t>して創造性の育成，ドキュメントの作成や品質管理などを含めたシステム</a:t>
            </a:r>
            <a:endParaRPr lang="en-US" altLang="ja-JP" sz="1689" dirty="0">
              <a:latin typeface="+mn-ea"/>
            </a:endParaRPr>
          </a:p>
          <a:p>
            <a:pPr algn="just">
              <a:buNone/>
            </a:pPr>
            <a:r>
              <a:rPr lang="ja-JP" altLang="en-US" sz="1689" dirty="0">
                <a:latin typeface="+mn-ea"/>
              </a:rPr>
              <a:t>の設計・開発プロセス全般を学習することを目的としています</a:t>
            </a:r>
            <a:r>
              <a:rPr lang="en-US" altLang="ja-JP" sz="1689" dirty="0">
                <a:latin typeface="+mn-ea"/>
              </a:rPr>
              <a:t>.</a:t>
            </a:r>
            <a:endParaRPr lang="ja-JP" altLang="en-US" sz="1689" dirty="0">
              <a:latin typeface="+mn-ea"/>
            </a:endParaRPr>
          </a:p>
          <a:p>
            <a:pPr algn="just">
              <a:buFontTx/>
              <a:buNone/>
            </a:pPr>
            <a:endParaRPr lang="ja-JP" altLang="en-US" sz="1718" dirty="0">
              <a:latin typeface="+mn-ea"/>
            </a:endParaRPr>
          </a:p>
          <a:p>
            <a:pPr algn="just">
              <a:buFontTx/>
              <a:buNone/>
            </a:pPr>
            <a:endParaRPr lang="ja-JP" altLang="en-US" sz="1718" dirty="0">
              <a:latin typeface="+mn-ea"/>
            </a:endParaRPr>
          </a:p>
          <a:p>
            <a:pPr algn="just">
              <a:buFontTx/>
              <a:buNone/>
            </a:pPr>
            <a:endParaRPr lang="ja-JP" altLang="en-US" sz="1718" dirty="0">
              <a:latin typeface="+mn-ea"/>
            </a:endParaRPr>
          </a:p>
          <a:p>
            <a:pPr algn="just">
              <a:buFontTx/>
              <a:buNone/>
            </a:pPr>
            <a:endParaRPr lang="ja-JP" altLang="en-US" sz="1718" dirty="0">
              <a:latin typeface="+mn-ea"/>
            </a:endParaRPr>
          </a:p>
          <a:p>
            <a:pPr algn="just">
              <a:buFontTx/>
              <a:buNone/>
            </a:pPr>
            <a:endParaRPr lang="en-US" altLang="ja-JP" sz="1718" dirty="0">
              <a:latin typeface="+mn-ea"/>
            </a:endParaRPr>
          </a:p>
          <a:p>
            <a:pPr algn="just">
              <a:buFontTx/>
              <a:buNone/>
            </a:pPr>
            <a:endParaRPr lang="ja-JP" altLang="en-US" sz="1718" dirty="0">
              <a:latin typeface="+mn-ea"/>
            </a:endParaRPr>
          </a:p>
          <a:p>
            <a:pPr algn="just">
              <a:buFontTx/>
              <a:buNone/>
            </a:pPr>
            <a:endParaRPr lang="en-US" altLang="ja-JP" sz="1718" dirty="0">
              <a:latin typeface="+mn-ea"/>
            </a:endParaRPr>
          </a:p>
          <a:p>
            <a:pPr algn="just">
              <a:buFontTx/>
              <a:buNone/>
            </a:pPr>
            <a:endParaRPr lang="ja-JP" altLang="en-US" sz="1718" dirty="0">
              <a:latin typeface="+mn-ea"/>
            </a:endParaRPr>
          </a:p>
          <a:p>
            <a:pPr algn="just">
              <a:buFontTx/>
              <a:buNone/>
            </a:pPr>
            <a:r>
              <a:rPr lang="en-US" altLang="ja-JP" sz="1718" dirty="0">
                <a:latin typeface="+mn-ea"/>
              </a:rPr>
              <a:t>1</a:t>
            </a:r>
            <a:r>
              <a:rPr lang="ja-JP" altLang="en-US" sz="1718" dirty="0">
                <a:latin typeface="+mn-ea"/>
              </a:rPr>
              <a:t>年間の成果を学生が主催する競技会で発表します</a:t>
            </a:r>
            <a:r>
              <a:rPr lang="en-US" altLang="ja-JP" sz="1718" dirty="0">
                <a:latin typeface="+mn-ea"/>
              </a:rPr>
              <a:t>.</a:t>
            </a:r>
          </a:p>
        </p:txBody>
      </p:sp>
      <p:sp>
        <p:nvSpPr>
          <p:cNvPr id="21" name="AutoShape 27"/>
          <p:cNvSpPr>
            <a:spLocks noChangeArrowheads="1"/>
          </p:cNvSpPr>
          <p:nvPr/>
        </p:nvSpPr>
        <p:spPr bwMode="auto">
          <a:xfrm>
            <a:off x="3498868" y="7645705"/>
            <a:ext cx="4020761" cy="1622621"/>
          </a:xfrm>
          <a:prstGeom prst="wedgeEllipseCallout">
            <a:avLst>
              <a:gd name="adj1" fmla="val -58222"/>
              <a:gd name="adj2" fmla="val 3487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ja-JP" sz="2146" dirty="0">
                <a:latin typeface="Arial" charset="0"/>
                <a:ea typeface="ＭＳ Ｐゴシック" charset="-128"/>
              </a:rPr>
              <a:t>4</a:t>
            </a:r>
            <a:r>
              <a:rPr lang="ja-JP" altLang="en-US" sz="2146" dirty="0">
                <a:latin typeface="Arial" charset="0"/>
                <a:ea typeface="ＭＳ Ｐゴシック" charset="-128"/>
              </a:rPr>
              <a:t>年生が</a:t>
            </a:r>
            <a:r>
              <a:rPr lang="en-US" altLang="ja-JP" sz="2146" dirty="0">
                <a:latin typeface="Arial" charset="0"/>
                <a:ea typeface="ＭＳ Ｐゴシック" charset="-128"/>
              </a:rPr>
              <a:t>1</a:t>
            </a:r>
            <a:r>
              <a:rPr lang="ja-JP" altLang="en-US" sz="2146" dirty="0">
                <a:latin typeface="Arial" charset="0"/>
                <a:ea typeface="ＭＳ Ｐゴシック" charset="-128"/>
              </a:rPr>
              <a:t>年間かけて製作しました</a:t>
            </a:r>
            <a:r>
              <a:rPr lang="en-US" altLang="ja-JP" sz="2146" dirty="0">
                <a:latin typeface="Arial" charset="0"/>
                <a:ea typeface="ＭＳ Ｐゴシック" charset="-128"/>
              </a:rPr>
              <a:t>!!</a:t>
            </a:r>
          </a:p>
          <a:p>
            <a:pPr algn="ctr"/>
            <a:r>
              <a:rPr lang="ja-JP" altLang="en-US" sz="2146" dirty="0">
                <a:latin typeface="Arial" charset="0"/>
                <a:ea typeface="ＭＳ Ｐゴシック" charset="-128"/>
              </a:rPr>
              <a:t>チームの集大成です</a:t>
            </a:r>
            <a:r>
              <a:rPr lang="en-US" altLang="ja-JP" sz="2146" dirty="0">
                <a:latin typeface="Arial" charset="0"/>
                <a:ea typeface="ＭＳ Ｐゴシック" charset="-128"/>
              </a:rPr>
              <a:t>.</a:t>
            </a:r>
            <a:endParaRPr lang="ja-JP" altLang="en-US" sz="2146" dirty="0">
              <a:latin typeface="Arial" charset="0"/>
              <a:ea typeface="ＭＳ Ｐゴシック" charset="-128"/>
            </a:endParaRP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24219" t="12999" r="21239" b="23497"/>
          <a:stretch/>
        </p:blipFill>
        <p:spPr>
          <a:xfrm>
            <a:off x="658872" y="7310823"/>
            <a:ext cx="2431114" cy="2830637"/>
          </a:xfrm>
          <a:prstGeom prst="rect">
            <a:avLst/>
          </a:prstGeom>
        </p:spPr>
      </p:pic>
    </p:spTree>
    <p:extLst>
      <p:ext uri="{BB962C8B-B14F-4D97-AF65-F5344CB8AC3E}">
        <p14:creationId xmlns:p14="http://schemas.microsoft.com/office/powerpoint/2010/main" val="3611694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6426" y="395413"/>
            <a:ext cx="6464819" cy="570125"/>
          </a:xfrm>
        </p:spPr>
        <p:txBody>
          <a:bodyPr>
            <a:normAutofit fontScale="90000"/>
          </a:bodyPr>
          <a:lstStyle/>
          <a:p>
            <a:pPr algn="ctr"/>
            <a:r>
              <a:rPr lang="en-US" altLang="ja-JP" sz="3900" dirty="0" smtClean="0"/>
              <a:t>4.</a:t>
            </a:r>
            <a:r>
              <a:rPr lang="ja-JP" altLang="en-US" sz="3900" dirty="0" smtClean="0"/>
              <a:t>提案</a:t>
            </a:r>
            <a:r>
              <a:rPr lang="ja-JP" altLang="en-US" sz="3900" dirty="0"/>
              <a:t>競技会とは</a:t>
            </a:r>
          </a:p>
        </p:txBody>
      </p:sp>
      <p:sp>
        <p:nvSpPr>
          <p:cNvPr id="3" name="コンテンツ プレースホルダー 2"/>
          <p:cNvSpPr>
            <a:spLocks noGrp="1"/>
          </p:cNvSpPr>
          <p:nvPr>
            <p:ph idx="1"/>
          </p:nvPr>
        </p:nvSpPr>
        <p:spPr>
          <a:xfrm>
            <a:off x="755826" y="965536"/>
            <a:ext cx="6643680" cy="9271529"/>
          </a:xfrm>
        </p:spPr>
        <p:txBody>
          <a:bodyPr vert="horz" lIns="0" tIns="202593" rIns="0" bIns="202593" rtlCol="0">
            <a:noAutofit/>
          </a:bodyPr>
          <a:lstStyle/>
          <a:p>
            <a:pPr marL="0" indent="0">
              <a:lnSpc>
                <a:spcPct val="120000"/>
              </a:lnSpc>
              <a:buNone/>
            </a:pPr>
            <a:endParaRPr lang="en-US" altLang="ja-JP" sz="1505" dirty="0" smtClean="0">
              <a:latin typeface="+mn-ea"/>
            </a:endParaRPr>
          </a:p>
          <a:p>
            <a:pPr marL="0" indent="0">
              <a:lnSpc>
                <a:spcPct val="120000"/>
              </a:lnSpc>
              <a:buNone/>
            </a:pPr>
            <a:r>
              <a:rPr lang="ja-JP" altLang="en-US" sz="1505" dirty="0">
                <a:latin typeface="+mn-ea"/>
              </a:rPr>
              <a:t>　昨年度までは</a:t>
            </a:r>
            <a:r>
              <a:rPr lang="en-US" altLang="ja-JP" sz="1505" dirty="0">
                <a:latin typeface="+mn-ea"/>
              </a:rPr>
              <a:t>MG3(MIRS Generation 3)</a:t>
            </a:r>
            <a:r>
              <a:rPr lang="ja-JP" altLang="en-US" sz="1505" dirty="0">
                <a:latin typeface="+mn-ea"/>
              </a:rPr>
              <a:t>として，いろいろな仕掛けが組み込まれた迷路の攻略に挑んできましたが，今年度より，</a:t>
            </a:r>
            <a:r>
              <a:rPr lang="en-US" altLang="ja-JP" sz="1505" dirty="0">
                <a:latin typeface="+mn-ea"/>
              </a:rPr>
              <a:t>MIRS</a:t>
            </a:r>
            <a:r>
              <a:rPr lang="ja-JP" altLang="en-US" sz="1505" dirty="0">
                <a:latin typeface="+mn-ea"/>
              </a:rPr>
              <a:t>の競技内容が変わります．</a:t>
            </a:r>
          </a:p>
          <a:p>
            <a:pPr marL="0" indent="0">
              <a:lnSpc>
                <a:spcPct val="120000"/>
              </a:lnSpc>
              <a:buNone/>
            </a:pPr>
            <a:r>
              <a:rPr lang="ja-JP" altLang="en-US" sz="1505" dirty="0">
                <a:latin typeface="+mn-ea"/>
              </a:rPr>
              <a:t>　社会で活躍しているロボットや現在開発が進められているロボットを，夏休みを利用して日本各地に調査しに行きました．そして，今社会に必要とされている技術や今後必要になるロボットが何かを知り，その結果をふまえて競技会を提案しました．</a:t>
            </a:r>
          </a:p>
          <a:p>
            <a:pPr marL="0" indent="0">
              <a:buNone/>
            </a:pPr>
            <a:endParaRPr lang="ja-JP" altLang="en-US" sz="1505" dirty="0">
              <a:latin typeface="+mn-ea"/>
            </a:endParaRPr>
          </a:p>
          <a:p>
            <a:pPr marL="0" indent="0">
              <a:buNone/>
            </a:pPr>
            <a:endParaRPr lang="ja-JP" altLang="en-US" sz="1505" dirty="0">
              <a:latin typeface="+mn-ea"/>
            </a:endParaRPr>
          </a:p>
          <a:p>
            <a:pPr marL="0" indent="0">
              <a:buNone/>
            </a:pPr>
            <a:endParaRPr lang="ja-JP" altLang="en-US" sz="1505" dirty="0">
              <a:latin typeface="+mn-ea"/>
            </a:endParaRPr>
          </a:p>
          <a:p>
            <a:pPr marL="0" indent="0">
              <a:buNone/>
            </a:pPr>
            <a:endParaRPr lang="ja-JP" altLang="en-US" sz="1505" dirty="0">
              <a:latin typeface="+mn-ea"/>
            </a:endParaRPr>
          </a:p>
          <a:p>
            <a:pPr marL="0" indent="0">
              <a:buNone/>
            </a:pPr>
            <a:endParaRPr lang="ja-JP" altLang="en-US" sz="1505" dirty="0">
              <a:latin typeface="+mn-ea"/>
            </a:endParaRPr>
          </a:p>
          <a:p>
            <a:pPr marL="0" indent="0">
              <a:buNone/>
            </a:pPr>
            <a:endParaRPr lang="en-US" altLang="ja-JP" sz="1505" dirty="0">
              <a:latin typeface="+mn-ea"/>
            </a:endParaRPr>
          </a:p>
          <a:p>
            <a:pPr marL="0" indent="0">
              <a:buNone/>
            </a:pPr>
            <a:endParaRPr lang="en-US" altLang="ja-JP" sz="1505" dirty="0">
              <a:latin typeface="+mn-ea"/>
            </a:endParaRPr>
          </a:p>
          <a:p>
            <a:pPr marL="0" indent="0">
              <a:buNone/>
            </a:pPr>
            <a:endParaRPr lang="en-US" altLang="ja-JP" sz="1505" dirty="0">
              <a:latin typeface="+mn-ea"/>
            </a:endParaRPr>
          </a:p>
          <a:p>
            <a:pPr marL="0" indent="0">
              <a:buNone/>
            </a:pPr>
            <a:endParaRPr lang="en-US" altLang="ja-JP" sz="1505" dirty="0">
              <a:latin typeface="+mn-ea"/>
            </a:endParaRPr>
          </a:p>
          <a:p>
            <a:pPr marL="374717" lvl="1" indent="0">
              <a:buNone/>
            </a:pPr>
            <a:endParaRPr lang="en-US" altLang="ja-JP" sz="1505" dirty="0">
              <a:latin typeface="+mn-ea"/>
            </a:endParaRPr>
          </a:p>
          <a:p>
            <a:pPr marL="0" indent="0">
              <a:lnSpc>
                <a:spcPct val="120000"/>
              </a:lnSpc>
              <a:buNone/>
            </a:pPr>
            <a:r>
              <a:rPr lang="ja-JP" altLang="en-US" sz="1505" dirty="0">
                <a:latin typeface="+mn-ea"/>
              </a:rPr>
              <a:t>　今年度の競技では，</a:t>
            </a:r>
            <a:r>
              <a:rPr lang="en-US" altLang="ja-JP" sz="1505" dirty="0">
                <a:latin typeface="+mn-ea"/>
              </a:rPr>
              <a:t>MIRS</a:t>
            </a:r>
            <a:r>
              <a:rPr lang="ja-JP" altLang="en-US" sz="1505" dirty="0">
                <a:latin typeface="+mn-ea"/>
              </a:rPr>
              <a:t>が警備ロボットとなって，展示場に侵入した怪盗から宝物を守ります．</a:t>
            </a:r>
          </a:p>
          <a:p>
            <a:pPr marL="0" indent="0">
              <a:lnSpc>
                <a:spcPct val="120000"/>
              </a:lnSpc>
              <a:buNone/>
            </a:pPr>
            <a:r>
              <a:rPr lang="ja-JP" altLang="en-US" sz="1505" dirty="0">
                <a:latin typeface="+mn-ea"/>
              </a:rPr>
              <a:t>このような内容の競技に決定した理由は，</a:t>
            </a:r>
          </a:p>
          <a:p>
            <a:pPr marL="241192" indent="-241192">
              <a:lnSpc>
                <a:spcPct val="120000"/>
              </a:lnSpc>
            </a:pPr>
            <a:r>
              <a:rPr lang="ja-JP" altLang="en-US" sz="1505" dirty="0">
                <a:latin typeface="+mn-ea"/>
              </a:rPr>
              <a:t>人間が入ることができない極限環境下で，ロボットと人間が協調して作業を行うこと</a:t>
            </a:r>
          </a:p>
          <a:p>
            <a:pPr marL="241192" indent="-241192">
              <a:lnSpc>
                <a:spcPct val="120000"/>
              </a:lnSpc>
            </a:pPr>
            <a:r>
              <a:rPr lang="ja-JP" altLang="en-US" sz="1505" dirty="0">
                <a:latin typeface="+mn-ea"/>
              </a:rPr>
              <a:t>これまで人間が行ってきた作業の一部をロボットが担うことによって人間の負担を軽減すること</a:t>
            </a:r>
          </a:p>
          <a:p>
            <a:pPr marL="0" indent="0">
              <a:lnSpc>
                <a:spcPct val="120000"/>
              </a:lnSpc>
              <a:buNone/>
            </a:pPr>
            <a:r>
              <a:rPr lang="ja-JP" altLang="en-US" sz="1505" dirty="0">
                <a:latin typeface="+mn-ea"/>
              </a:rPr>
              <a:t>が社会的に求められていることが背景にあります．</a:t>
            </a:r>
          </a:p>
          <a:p>
            <a:pPr marL="0" indent="0">
              <a:lnSpc>
                <a:spcPct val="120000"/>
              </a:lnSpc>
              <a:buNone/>
            </a:pPr>
            <a:r>
              <a:rPr lang="ja-JP" altLang="en-US" sz="1505" dirty="0">
                <a:latin typeface="+mn-ea"/>
              </a:rPr>
              <a:t>また，</a:t>
            </a:r>
            <a:r>
              <a:rPr lang="en-US" altLang="ja-JP" sz="1505" dirty="0">
                <a:latin typeface="+mn-ea"/>
              </a:rPr>
              <a:t>MIRS</a:t>
            </a:r>
            <a:r>
              <a:rPr lang="ja-JP" altLang="en-US" sz="1505" dirty="0">
                <a:latin typeface="+mn-ea"/>
              </a:rPr>
              <a:t>競技会を見に来てくださる皆さんにも楽しんでもらいたいと思い，</a:t>
            </a:r>
          </a:p>
          <a:p>
            <a:pPr marL="241192" indent="-241192">
              <a:lnSpc>
                <a:spcPct val="120000"/>
              </a:lnSpc>
            </a:pPr>
            <a:r>
              <a:rPr lang="ja-JP" altLang="en-US" sz="1505" dirty="0">
                <a:latin typeface="+mn-ea"/>
              </a:rPr>
              <a:t>見て楽しめる競技</a:t>
            </a:r>
          </a:p>
          <a:p>
            <a:pPr marL="0" indent="0">
              <a:lnSpc>
                <a:spcPct val="120000"/>
              </a:lnSpc>
              <a:buNone/>
            </a:pPr>
            <a:r>
              <a:rPr lang="ja-JP" altLang="en-US" sz="1505" dirty="0">
                <a:latin typeface="+mn-ea"/>
              </a:rPr>
              <a:t>にしたいという学生の意見も取り入れました．</a:t>
            </a:r>
            <a:endParaRPr lang="ja-JP" altLang="en-US" sz="1505" dirty="0"/>
          </a:p>
        </p:txBody>
      </p:sp>
      <p:grpSp>
        <p:nvGrpSpPr>
          <p:cNvPr id="4" name="グループ化 3"/>
          <p:cNvGrpSpPr/>
          <p:nvPr/>
        </p:nvGrpSpPr>
        <p:grpSpPr>
          <a:xfrm>
            <a:off x="1055523" y="3367313"/>
            <a:ext cx="6026624" cy="2392715"/>
            <a:chOff x="268854" y="2028823"/>
            <a:chExt cx="4731601" cy="2007727"/>
          </a:xfrm>
        </p:grpSpPr>
        <p:grpSp>
          <p:nvGrpSpPr>
            <p:cNvPr id="27" name="グループ化 26"/>
            <p:cNvGrpSpPr/>
            <p:nvPr/>
          </p:nvGrpSpPr>
          <p:grpSpPr>
            <a:xfrm>
              <a:off x="268854" y="2028823"/>
              <a:ext cx="4731601" cy="2007727"/>
              <a:chOff x="189224" y="2514666"/>
              <a:chExt cx="4731601" cy="2007727"/>
            </a:xfrm>
          </p:grpSpPr>
          <p:sp>
            <p:nvSpPr>
              <p:cNvPr id="9" name="フリーフォーム 8"/>
              <p:cNvSpPr/>
              <p:nvPr/>
            </p:nvSpPr>
            <p:spPr>
              <a:xfrm>
                <a:off x="189224" y="2514666"/>
                <a:ext cx="2059940" cy="720000"/>
              </a:xfrm>
              <a:custGeom>
                <a:avLst/>
                <a:gdLst>
                  <a:gd name="connsiteX0" fmla="*/ 0 w 2587570"/>
                  <a:gd name="connsiteY0" fmla="*/ 0 h 832774"/>
                  <a:gd name="connsiteX1" fmla="*/ 2587570 w 2587570"/>
                  <a:gd name="connsiteY1" fmla="*/ 0 h 832774"/>
                  <a:gd name="connsiteX2" fmla="*/ 2587570 w 2587570"/>
                  <a:gd name="connsiteY2" fmla="*/ 693976 h 832774"/>
                  <a:gd name="connsiteX3" fmla="*/ 2448772 w 2587570"/>
                  <a:gd name="connsiteY3" fmla="*/ 832774 h 832774"/>
                  <a:gd name="connsiteX4" fmla="*/ 0 w 2587570"/>
                  <a:gd name="connsiteY4" fmla="*/ 832774 h 832774"/>
                  <a:gd name="connsiteX5" fmla="*/ 0 w 2587570"/>
                  <a:gd name="connsiteY5" fmla="*/ 0 h 832774"/>
                  <a:gd name="connsiteX0" fmla="*/ 2448772 w 2587570"/>
                  <a:gd name="connsiteY0" fmla="*/ 832774 h 832774"/>
                  <a:gd name="connsiteX1" fmla="*/ 2476531 w 2587570"/>
                  <a:gd name="connsiteY1" fmla="*/ 721735 h 832774"/>
                  <a:gd name="connsiteX2" fmla="*/ 2587570 w 2587570"/>
                  <a:gd name="connsiteY2" fmla="*/ 693976 h 832774"/>
                  <a:gd name="connsiteX3" fmla="*/ 2448772 w 2587570"/>
                  <a:gd name="connsiteY3" fmla="*/ 832774 h 832774"/>
                  <a:gd name="connsiteX0" fmla="*/ 2448772 w 2587570"/>
                  <a:gd name="connsiteY0" fmla="*/ 832774 h 832774"/>
                  <a:gd name="connsiteX1" fmla="*/ 2476531 w 2587570"/>
                  <a:gd name="connsiteY1" fmla="*/ 721735 h 832774"/>
                  <a:gd name="connsiteX2" fmla="*/ 2587570 w 2587570"/>
                  <a:gd name="connsiteY2" fmla="*/ 693976 h 832774"/>
                  <a:gd name="connsiteX3" fmla="*/ 2448772 w 2587570"/>
                  <a:gd name="connsiteY3" fmla="*/ 832774 h 832774"/>
                  <a:gd name="connsiteX4" fmla="*/ 0 w 2587570"/>
                  <a:gd name="connsiteY4" fmla="*/ 832774 h 832774"/>
                  <a:gd name="connsiteX5" fmla="*/ 0 w 2587570"/>
                  <a:gd name="connsiteY5" fmla="*/ 0 h 832774"/>
                  <a:gd name="connsiteX6" fmla="*/ 2587570 w 2587570"/>
                  <a:gd name="connsiteY6" fmla="*/ 0 h 832774"/>
                  <a:gd name="connsiteX7" fmla="*/ 2587570 w 2587570"/>
                  <a:gd name="connsiteY7" fmla="*/ 693976 h 83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570" h="832774" stroke="0" extrusionOk="0">
                    <a:moveTo>
                      <a:pt x="0" y="0"/>
                    </a:moveTo>
                    <a:lnTo>
                      <a:pt x="2587570" y="0"/>
                    </a:lnTo>
                    <a:lnTo>
                      <a:pt x="2587570" y="693976"/>
                    </a:lnTo>
                    <a:lnTo>
                      <a:pt x="2448772" y="832774"/>
                    </a:lnTo>
                    <a:lnTo>
                      <a:pt x="0" y="832774"/>
                    </a:lnTo>
                    <a:lnTo>
                      <a:pt x="0" y="0"/>
                    </a:lnTo>
                    <a:close/>
                  </a:path>
                  <a:path w="2587570" h="832774" fill="darkenLess" stroke="0" extrusionOk="0">
                    <a:moveTo>
                      <a:pt x="2448772" y="832774"/>
                    </a:moveTo>
                    <a:lnTo>
                      <a:pt x="2476531" y="721735"/>
                    </a:lnTo>
                    <a:lnTo>
                      <a:pt x="2587570" y="693976"/>
                    </a:lnTo>
                    <a:lnTo>
                      <a:pt x="2448772" y="832774"/>
                    </a:lnTo>
                    <a:close/>
                  </a:path>
                  <a:path w="2587570" h="832774" fill="none" extrusionOk="0">
                    <a:moveTo>
                      <a:pt x="2448772" y="832774"/>
                    </a:moveTo>
                    <a:lnTo>
                      <a:pt x="2476531" y="721735"/>
                    </a:lnTo>
                    <a:lnTo>
                      <a:pt x="2587570" y="693976"/>
                    </a:lnTo>
                    <a:lnTo>
                      <a:pt x="2448772" y="832774"/>
                    </a:lnTo>
                    <a:lnTo>
                      <a:pt x="0" y="832774"/>
                    </a:lnTo>
                    <a:lnTo>
                      <a:pt x="0" y="0"/>
                    </a:lnTo>
                    <a:lnTo>
                      <a:pt x="2587570" y="0"/>
                    </a:lnTo>
                    <a:lnTo>
                      <a:pt x="2587570" y="693976"/>
                    </a:lnTo>
                  </a:path>
                </a:pathLst>
              </a:custGeom>
              <a:solidFill>
                <a:schemeClr val="accent1">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spcFirstLastPara="0" vert="horz" wrap="square" lIns="112566" tIns="112566" rIns="112566" bIns="111426" numCol="1" spcCol="1270" anchor="ctr" anchorCtr="0">
                <a:noAutofit/>
              </a:bodyPr>
              <a:lstStyle/>
              <a:p>
                <a:pPr algn="ctr" defTabSz="1313160">
                  <a:lnSpc>
                    <a:spcPct val="90000"/>
                  </a:lnSpc>
                  <a:spcBef>
                    <a:spcPct val="0"/>
                  </a:spcBef>
                  <a:spcAft>
                    <a:spcPct val="35000"/>
                  </a:spcAft>
                </a:pPr>
                <a:r>
                  <a:rPr lang="ja-JP" altLang="en-US" sz="2954" dirty="0"/>
                  <a:t>社会のニーズの調査</a:t>
                </a:r>
              </a:p>
            </p:txBody>
          </p:sp>
          <p:sp>
            <p:nvSpPr>
              <p:cNvPr id="16" name="フリーフォーム 15"/>
              <p:cNvSpPr/>
              <p:nvPr/>
            </p:nvSpPr>
            <p:spPr>
              <a:xfrm>
                <a:off x="2433677" y="2514666"/>
                <a:ext cx="1659629" cy="720000"/>
              </a:xfrm>
              <a:custGeom>
                <a:avLst/>
                <a:gdLst>
                  <a:gd name="connsiteX0" fmla="*/ 0 w 2252294"/>
                  <a:gd name="connsiteY0" fmla="*/ 0 h 672561"/>
                  <a:gd name="connsiteX1" fmla="*/ 2252294 w 2252294"/>
                  <a:gd name="connsiteY1" fmla="*/ 0 h 672561"/>
                  <a:gd name="connsiteX2" fmla="*/ 2252294 w 2252294"/>
                  <a:gd name="connsiteY2" fmla="*/ 560465 h 672561"/>
                  <a:gd name="connsiteX3" fmla="*/ 2140198 w 2252294"/>
                  <a:gd name="connsiteY3" fmla="*/ 672561 h 672561"/>
                  <a:gd name="connsiteX4" fmla="*/ 0 w 2252294"/>
                  <a:gd name="connsiteY4" fmla="*/ 672561 h 672561"/>
                  <a:gd name="connsiteX5" fmla="*/ 0 w 2252294"/>
                  <a:gd name="connsiteY5" fmla="*/ 0 h 672561"/>
                  <a:gd name="connsiteX0" fmla="*/ 2140198 w 2252294"/>
                  <a:gd name="connsiteY0" fmla="*/ 672561 h 672561"/>
                  <a:gd name="connsiteX1" fmla="*/ 2162617 w 2252294"/>
                  <a:gd name="connsiteY1" fmla="*/ 582884 h 672561"/>
                  <a:gd name="connsiteX2" fmla="*/ 2252294 w 2252294"/>
                  <a:gd name="connsiteY2" fmla="*/ 560465 h 672561"/>
                  <a:gd name="connsiteX3" fmla="*/ 2140198 w 2252294"/>
                  <a:gd name="connsiteY3" fmla="*/ 672561 h 672561"/>
                  <a:gd name="connsiteX0" fmla="*/ 2140198 w 2252294"/>
                  <a:gd name="connsiteY0" fmla="*/ 672561 h 672561"/>
                  <a:gd name="connsiteX1" fmla="*/ 2162617 w 2252294"/>
                  <a:gd name="connsiteY1" fmla="*/ 582884 h 672561"/>
                  <a:gd name="connsiteX2" fmla="*/ 2252294 w 2252294"/>
                  <a:gd name="connsiteY2" fmla="*/ 560465 h 672561"/>
                  <a:gd name="connsiteX3" fmla="*/ 2140198 w 2252294"/>
                  <a:gd name="connsiteY3" fmla="*/ 672561 h 672561"/>
                  <a:gd name="connsiteX4" fmla="*/ 0 w 2252294"/>
                  <a:gd name="connsiteY4" fmla="*/ 672561 h 672561"/>
                  <a:gd name="connsiteX5" fmla="*/ 0 w 2252294"/>
                  <a:gd name="connsiteY5" fmla="*/ 0 h 672561"/>
                  <a:gd name="connsiteX6" fmla="*/ 2252294 w 2252294"/>
                  <a:gd name="connsiteY6" fmla="*/ 0 h 672561"/>
                  <a:gd name="connsiteX7" fmla="*/ 2252294 w 2252294"/>
                  <a:gd name="connsiteY7" fmla="*/ 560465 h 6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294" h="672561" stroke="0" extrusionOk="0">
                    <a:moveTo>
                      <a:pt x="0" y="0"/>
                    </a:moveTo>
                    <a:lnTo>
                      <a:pt x="2252294" y="0"/>
                    </a:lnTo>
                    <a:lnTo>
                      <a:pt x="2252294" y="560465"/>
                    </a:lnTo>
                    <a:lnTo>
                      <a:pt x="2140198" y="672561"/>
                    </a:lnTo>
                    <a:lnTo>
                      <a:pt x="0" y="672561"/>
                    </a:lnTo>
                    <a:lnTo>
                      <a:pt x="0" y="0"/>
                    </a:lnTo>
                    <a:close/>
                  </a:path>
                  <a:path w="2252294" h="672561" fill="darkenLess" stroke="0" extrusionOk="0">
                    <a:moveTo>
                      <a:pt x="2140198" y="672561"/>
                    </a:moveTo>
                    <a:lnTo>
                      <a:pt x="2162617" y="582884"/>
                    </a:lnTo>
                    <a:lnTo>
                      <a:pt x="2252294" y="560465"/>
                    </a:lnTo>
                    <a:lnTo>
                      <a:pt x="2140198" y="672561"/>
                    </a:lnTo>
                    <a:close/>
                  </a:path>
                  <a:path w="2252294" h="672561" fill="none" extrusionOk="0">
                    <a:moveTo>
                      <a:pt x="2140198" y="672561"/>
                    </a:moveTo>
                    <a:lnTo>
                      <a:pt x="2162617" y="582884"/>
                    </a:lnTo>
                    <a:lnTo>
                      <a:pt x="2252294" y="560465"/>
                    </a:lnTo>
                    <a:lnTo>
                      <a:pt x="2140198" y="672561"/>
                    </a:lnTo>
                    <a:lnTo>
                      <a:pt x="0" y="672561"/>
                    </a:lnTo>
                    <a:lnTo>
                      <a:pt x="0" y="0"/>
                    </a:lnTo>
                    <a:lnTo>
                      <a:pt x="2252294" y="0"/>
                    </a:lnTo>
                    <a:lnTo>
                      <a:pt x="2252294" y="560465"/>
                    </a:lnTo>
                  </a:path>
                </a:pathLst>
              </a:custGeom>
              <a:solidFill>
                <a:schemeClr val="accent1">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spcFirstLastPara="0" vert="horz" wrap="square" lIns="111426" tIns="111426" rIns="111426" bIns="111426" numCol="1" spcCol="1270" anchor="ctr" anchorCtr="0">
                <a:noAutofit/>
              </a:bodyPr>
              <a:lstStyle/>
              <a:p>
                <a:pPr algn="ctr" defTabSz="1438223">
                  <a:lnSpc>
                    <a:spcPct val="90000"/>
                  </a:lnSpc>
                  <a:spcBef>
                    <a:spcPct val="0"/>
                  </a:spcBef>
                  <a:spcAft>
                    <a:spcPct val="35000"/>
                  </a:spcAft>
                </a:pPr>
                <a:r>
                  <a:rPr lang="ja-JP" altLang="en-US" sz="3236" dirty="0"/>
                  <a:t>競技概要の検討</a:t>
                </a:r>
              </a:p>
            </p:txBody>
          </p:sp>
          <p:sp>
            <p:nvSpPr>
              <p:cNvPr id="8" name="山形 7"/>
              <p:cNvSpPr/>
              <p:nvPr/>
            </p:nvSpPr>
            <p:spPr>
              <a:xfrm>
                <a:off x="2004643" y="3033398"/>
                <a:ext cx="720000" cy="359993"/>
              </a:xfrm>
              <a:prstGeom prst="chevron">
                <a:avLst/>
              </a:prstGeom>
              <a:solidFill>
                <a:schemeClr val="accent1">
                  <a:lumMod val="75000"/>
                </a:schemeClr>
              </a:solidFill>
              <a:ln>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山形 10"/>
              <p:cNvSpPr/>
              <p:nvPr/>
            </p:nvSpPr>
            <p:spPr>
              <a:xfrm>
                <a:off x="3773617" y="3034132"/>
                <a:ext cx="720004" cy="359997"/>
              </a:xfrm>
              <a:prstGeom prst="chevron">
                <a:avLst/>
              </a:prstGeom>
              <a:solidFill>
                <a:schemeClr val="accent1">
                  <a:lumMod val="75000"/>
                </a:schemeClr>
              </a:solidFill>
              <a:ln>
                <a:solidFill>
                  <a:schemeClr val="tx1"/>
                </a:solidFill>
              </a:ln>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25" name="フリーフォーム 24"/>
              <p:cNvSpPr/>
              <p:nvPr/>
            </p:nvSpPr>
            <p:spPr>
              <a:xfrm>
                <a:off x="3603336" y="3645658"/>
                <a:ext cx="1317489" cy="719999"/>
              </a:xfrm>
              <a:custGeom>
                <a:avLst/>
                <a:gdLst>
                  <a:gd name="connsiteX0" fmla="*/ 0 w 1185290"/>
                  <a:gd name="connsiteY0" fmla="*/ 0 h 719999"/>
                  <a:gd name="connsiteX1" fmla="*/ 1185290 w 1185290"/>
                  <a:gd name="connsiteY1" fmla="*/ 0 h 719999"/>
                  <a:gd name="connsiteX2" fmla="*/ 1185290 w 1185290"/>
                  <a:gd name="connsiteY2" fmla="*/ 599997 h 719999"/>
                  <a:gd name="connsiteX3" fmla="*/ 1065288 w 1185290"/>
                  <a:gd name="connsiteY3" fmla="*/ 719999 h 719999"/>
                  <a:gd name="connsiteX4" fmla="*/ 0 w 1185290"/>
                  <a:gd name="connsiteY4" fmla="*/ 719999 h 719999"/>
                  <a:gd name="connsiteX5" fmla="*/ 0 w 1185290"/>
                  <a:gd name="connsiteY5" fmla="*/ 0 h 719999"/>
                  <a:gd name="connsiteX0" fmla="*/ 1065288 w 1185290"/>
                  <a:gd name="connsiteY0" fmla="*/ 719999 h 719999"/>
                  <a:gd name="connsiteX1" fmla="*/ 1089288 w 1185290"/>
                  <a:gd name="connsiteY1" fmla="*/ 623997 h 719999"/>
                  <a:gd name="connsiteX2" fmla="*/ 1185290 w 1185290"/>
                  <a:gd name="connsiteY2" fmla="*/ 599997 h 719999"/>
                  <a:gd name="connsiteX3" fmla="*/ 1065288 w 1185290"/>
                  <a:gd name="connsiteY3" fmla="*/ 719999 h 719999"/>
                  <a:gd name="connsiteX0" fmla="*/ 1065288 w 1185290"/>
                  <a:gd name="connsiteY0" fmla="*/ 719999 h 719999"/>
                  <a:gd name="connsiteX1" fmla="*/ 1089288 w 1185290"/>
                  <a:gd name="connsiteY1" fmla="*/ 623997 h 719999"/>
                  <a:gd name="connsiteX2" fmla="*/ 1185290 w 1185290"/>
                  <a:gd name="connsiteY2" fmla="*/ 599997 h 719999"/>
                  <a:gd name="connsiteX3" fmla="*/ 1065288 w 1185290"/>
                  <a:gd name="connsiteY3" fmla="*/ 719999 h 719999"/>
                  <a:gd name="connsiteX4" fmla="*/ 0 w 1185290"/>
                  <a:gd name="connsiteY4" fmla="*/ 719999 h 719999"/>
                  <a:gd name="connsiteX5" fmla="*/ 0 w 1185290"/>
                  <a:gd name="connsiteY5" fmla="*/ 0 h 719999"/>
                  <a:gd name="connsiteX6" fmla="*/ 1185290 w 1185290"/>
                  <a:gd name="connsiteY6" fmla="*/ 0 h 719999"/>
                  <a:gd name="connsiteX7" fmla="*/ 1185290 w 1185290"/>
                  <a:gd name="connsiteY7" fmla="*/ 599997 h 71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290" h="719999" stroke="0" extrusionOk="0">
                    <a:moveTo>
                      <a:pt x="0" y="0"/>
                    </a:moveTo>
                    <a:lnTo>
                      <a:pt x="1185290" y="0"/>
                    </a:lnTo>
                    <a:lnTo>
                      <a:pt x="1185290" y="599997"/>
                    </a:lnTo>
                    <a:lnTo>
                      <a:pt x="1065288" y="719999"/>
                    </a:lnTo>
                    <a:lnTo>
                      <a:pt x="0" y="719999"/>
                    </a:lnTo>
                    <a:lnTo>
                      <a:pt x="0" y="0"/>
                    </a:lnTo>
                    <a:close/>
                  </a:path>
                  <a:path w="1185290" h="719999" fill="darkenLess" stroke="0" extrusionOk="0">
                    <a:moveTo>
                      <a:pt x="1065288" y="719999"/>
                    </a:moveTo>
                    <a:lnTo>
                      <a:pt x="1089288" y="623997"/>
                    </a:lnTo>
                    <a:lnTo>
                      <a:pt x="1185290" y="599997"/>
                    </a:lnTo>
                    <a:lnTo>
                      <a:pt x="1065288" y="719999"/>
                    </a:lnTo>
                    <a:close/>
                  </a:path>
                  <a:path w="1185290" h="719999" fill="none" extrusionOk="0">
                    <a:moveTo>
                      <a:pt x="1065288" y="719999"/>
                    </a:moveTo>
                    <a:lnTo>
                      <a:pt x="1089288" y="623997"/>
                    </a:lnTo>
                    <a:lnTo>
                      <a:pt x="1185290" y="599997"/>
                    </a:lnTo>
                    <a:lnTo>
                      <a:pt x="1065288" y="719999"/>
                    </a:lnTo>
                    <a:lnTo>
                      <a:pt x="0" y="719999"/>
                    </a:lnTo>
                    <a:lnTo>
                      <a:pt x="0" y="0"/>
                    </a:lnTo>
                    <a:lnTo>
                      <a:pt x="1185290" y="0"/>
                    </a:lnTo>
                    <a:lnTo>
                      <a:pt x="1185290" y="599997"/>
                    </a:lnTo>
                  </a:path>
                </a:pathLst>
              </a:custGeom>
              <a:solidFill>
                <a:schemeClr val="accent1">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spcFirstLastPara="0" vert="horz" wrap="square" lIns="111426" tIns="111426" rIns="111426" bIns="111426" numCol="1" spcCol="1270" anchor="ctr" anchorCtr="0">
                <a:noAutofit/>
              </a:bodyPr>
              <a:lstStyle/>
              <a:p>
                <a:pPr algn="ctr" defTabSz="812909">
                  <a:lnSpc>
                    <a:spcPct val="90000"/>
                  </a:lnSpc>
                  <a:spcBef>
                    <a:spcPct val="0"/>
                  </a:spcBef>
                  <a:spcAft>
                    <a:spcPct val="35000"/>
                  </a:spcAft>
                </a:pPr>
                <a:r>
                  <a:rPr lang="en-US" altLang="ja-JP" sz="2813" dirty="0">
                    <a:latin typeface="+mn-ea"/>
                  </a:rPr>
                  <a:t>1</a:t>
                </a:r>
                <a:r>
                  <a:rPr lang="ja-JP" altLang="en-US" sz="2813" dirty="0" smtClean="0">
                    <a:latin typeface="+mn-ea"/>
                  </a:rPr>
                  <a:t>月</a:t>
                </a:r>
                <a:r>
                  <a:rPr lang="en-US" altLang="ja-JP" sz="2813" dirty="0">
                    <a:latin typeface="+mn-ea"/>
                  </a:rPr>
                  <a:t>26</a:t>
                </a:r>
                <a:r>
                  <a:rPr lang="ja-JP" altLang="en-US" sz="2813" dirty="0" smtClean="0">
                    <a:latin typeface="+mn-ea"/>
                  </a:rPr>
                  <a:t>日</a:t>
                </a:r>
                <a:endParaRPr lang="en-US" altLang="ja-JP" sz="2813" dirty="0">
                  <a:latin typeface="+mn-ea"/>
                </a:endParaRPr>
              </a:p>
              <a:p>
                <a:pPr algn="ctr" defTabSz="812909">
                  <a:lnSpc>
                    <a:spcPct val="90000"/>
                  </a:lnSpc>
                  <a:spcBef>
                    <a:spcPct val="0"/>
                  </a:spcBef>
                  <a:spcAft>
                    <a:spcPct val="35000"/>
                  </a:spcAft>
                </a:pPr>
                <a:r>
                  <a:rPr lang="ja-JP" altLang="en-US" sz="2813" dirty="0">
                    <a:latin typeface="+mn-ea"/>
                  </a:rPr>
                  <a:t>競技会</a:t>
                </a:r>
              </a:p>
            </p:txBody>
          </p:sp>
          <p:sp>
            <p:nvSpPr>
              <p:cNvPr id="22" name="フリーフォーム 21"/>
              <p:cNvSpPr/>
              <p:nvPr/>
            </p:nvSpPr>
            <p:spPr>
              <a:xfrm>
                <a:off x="1382280" y="3635086"/>
                <a:ext cx="1881211" cy="720000"/>
              </a:xfrm>
              <a:custGeom>
                <a:avLst/>
                <a:gdLst>
                  <a:gd name="connsiteX0" fmla="*/ 0 w 1890395"/>
                  <a:gd name="connsiteY0" fmla="*/ 0 h 684186"/>
                  <a:gd name="connsiteX1" fmla="*/ 1890395 w 1890395"/>
                  <a:gd name="connsiteY1" fmla="*/ 0 h 684186"/>
                  <a:gd name="connsiteX2" fmla="*/ 1890395 w 1890395"/>
                  <a:gd name="connsiteY2" fmla="*/ 570153 h 684186"/>
                  <a:gd name="connsiteX3" fmla="*/ 1776362 w 1890395"/>
                  <a:gd name="connsiteY3" fmla="*/ 684186 h 684186"/>
                  <a:gd name="connsiteX4" fmla="*/ 0 w 1890395"/>
                  <a:gd name="connsiteY4" fmla="*/ 684186 h 684186"/>
                  <a:gd name="connsiteX5" fmla="*/ 0 w 1890395"/>
                  <a:gd name="connsiteY5" fmla="*/ 0 h 684186"/>
                  <a:gd name="connsiteX0" fmla="*/ 1776362 w 1890395"/>
                  <a:gd name="connsiteY0" fmla="*/ 684186 h 684186"/>
                  <a:gd name="connsiteX1" fmla="*/ 1799168 w 1890395"/>
                  <a:gd name="connsiteY1" fmla="*/ 592959 h 684186"/>
                  <a:gd name="connsiteX2" fmla="*/ 1890395 w 1890395"/>
                  <a:gd name="connsiteY2" fmla="*/ 570153 h 684186"/>
                  <a:gd name="connsiteX3" fmla="*/ 1776362 w 1890395"/>
                  <a:gd name="connsiteY3" fmla="*/ 684186 h 684186"/>
                  <a:gd name="connsiteX0" fmla="*/ 1776362 w 1890395"/>
                  <a:gd name="connsiteY0" fmla="*/ 684186 h 684186"/>
                  <a:gd name="connsiteX1" fmla="*/ 1799168 w 1890395"/>
                  <a:gd name="connsiteY1" fmla="*/ 592959 h 684186"/>
                  <a:gd name="connsiteX2" fmla="*/ 1890395 w 1890395"/>
                  <a:gd name="connsiteY2" fmla="*/ 570153 h 684186"/>
                  <a:gd name="connsiteX3" fmla="*/ 1776362 w 1890395"/>
                  <a:gd name="connsiteY3" fmla="*/ 684186 h 684186"/>
                  <a:gd name="connsiteX4" fmla="*/ 0 w 1890395"/>
                  <a:gd name="connsiteY4" fmla="*/ 684186 h 684186"/>
                  <a:gd name="connsiteX5" fmla="*/ 0 w 1890395"/>
                  <a:gd name="connsiteY5" fmla="*/ 0 h 684186"/>
                  <a:gd name="connsiteX6" fmla="*/ 1890395 w 1890395"/>
                  <a:gd name="connsiteY6" fmla="*/ 0 h 684186"/>
                  <a:gd name="connsiteX7" fmla="*/ 1890395 w 1890395"/>
                  <a:gd name="connsiteY7" fmla="*/ 570153 h 68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0395" h="684186" stroke="0" extrusionOk="0">
                    <a:moveTo>
                      <a:pt x="0" y="0"/>
                    </a:moveTo>
                    <a:lnTo>
                      <a:pt x="1890395" y="0"/>
                    </a:lnTo>
                    <a:lnTo>
                      <a:pt x="1890395" y="570153"/>
                    </a:lnTo>
                    <a:lnTo>
                      <a:pt x="1776362" y="684186"/>
                    </a:lnTo>
                    <a:lnTo>
                      <a:pt x="0" y="684186"/>
                    </a:lnTo>
                    <a:lnTo>
                      <a:pt x="0" y="0"/>
                    </a:lnTo>
                    <a:close/>
                  </a:path>
                  <a:path w="1890395" h="684186" fill="darkenLess" stroke="0" extrusionOk="0">
                    <a:moveTo>
                      <a:pt x="1776362" y="684186"/>
                    </a:moveTo>
                    <a:lnTo>
                      <a:pt x="1799168" y="592959"/>
                    </a:lnTo>
                    <a:lnTo>
                      <a:pt x="1890395" y="570153"/>
                    </a:lnTo>
                    <a:lnTo>
                      <a:pt x="1776362" y="684186"/>
                    </a:lnTo>
                    <a:close/>
                  </a:path>
                  <a:path w="1890395" h="684186" fill="none" extrusionOk="0">
                    <a:moveTo>
                      <a:pt x="1776362" y="684186"/>
                    </a:moveTo>
                    <a:lnTo>
                      <a:pt x="1799168" y="592959"/>
                    </a:lnTo>
                    <a:lnTo>
                      <a:pt x="1890395" y="570153"/>
                    </a:lnTo>
                    <a:lnTo>
                      <a:pt x="1776362" y="684186"/>
                    </a:lnTo>
                    <a:lnTo>
                      <a:pt x="0" y="684186"/>
                    </a:lnTo>
                    <a:lnTo>
                      <a:pt x="0" y="0"/>
                    </a:lnTo>
                    <a:lnTo>
                      <a:pt x="1890395" y="0"/>
                    </a:lnTo>
                    <a:lnTo>
                      <a:pt x="1890395" y="570153"/>
                    </a:lnTo>
                  </a:path>
                </a:pathLst>
              </a:custGeom>
              <a:solidFill>
                <a:schemeClr val="accent1">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spcFirstLastPara="0" vert="horz" wrap="square" lIns="128647" tIns="128647" rIns="128647" bIns="289078" numCol="1" spcCol="1270" anchor="ctr" anchorCtr="0">
                <a:noAutofit/>
              </a:bodyPr>
              <a:lstStyle/>
              <a:p>
                <a:pPr algn="ctr" defTabSz="1500754">
                  <a:lnSpc>
                    <a:spcPct val="90000"/>
                  </a:lnSpc>
                  <a:spcBef>
                    <a:spcPct val="0"/>
                  </a:spcBef>
                  <a:spcAft>
                    <a:spcPct val="35000"/>
                  </a:spcAft>
                </a:pPr>
                <a:r>
                  <a:rPr lang="ja-JP" altLang="en-US" sz="3376" dirty="0"/>
                  <a:t>ルール検討</a:t>
                </a:r>
              </a:p>
            </p:txBody>
          </p:sp>
          <p:sp>
            <p:nvSpPr>
              <p:cNvPr id="21" name="山形 20"/>
              <p:cNvSpPr/>
              <p:nvPr/>
            </p:nvSpPr>
            <p:spPr>
              <a:xfrm>
                <a:off x="3053617" y="4162393"/>
                <a:ext cx="720000" cy="360000"/>
              </a:xfrm>
              <a:prstGeom prst="chevron">
                <a:avLst/>
              </a:prstGeom>
              <a:solidFill>
                <a:schemeClr val="accent1">
                  <a:lumMod val="75000"/>
                </a:schemeClr>
              </a:solidFill>
              <a:ln>
                <a:solidFill>
                  <a:schemeClr val="tx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sp>
          <p:nvSpPr>
            <p:cNvPr id="12" name="山形 11"/>
            <p:cNvSpPr/>
            <p:nvPr/>
          </p:nvSpPr>
          <p:spPr>
            <a:xfrm>
              <a:off x="1064889" y="3676550"/>
              <a:ext cx="720004" cy="359997"/>
            </a:xfrm>
            <a:prstGeom prst="chevron">
              <a:avLst/>
            </a:prstGeom>
            <a:solidFill>
              <a:schemeClr val="accent1">
                <a:lumMod val="75000"/>
              </a:schemeClr>
            </a:solidFill>
            <a:ln>
              <a:solidFill>
                <a:schemeClr val="tx1"/>
              </a:solidFill>
            </a:ln>
          </p:spPr>
          <p:style>
            <a:lnRef idx="1">
              <a:schemeClr val="accent1"/>
            </a:lnRef>
            <a:fillRef idx="2">
              <a:schemeClr val="accent1"/>
            </a:fillRef>
            <a:effectRef idx="1">
              <a:schemeClr val="accent1"/>
            </a:effectRef>
            <a:fontRef idx="minor">
              <a:schemeClr val="dk1">
                <a:hueOff val="0"/>
                <a:satOff val="0"/>
                <a:lumOff val="0"/>
                <a:alphaOff val="0"/>
              </a:schemeClr>
            </a:fontRef>
          </p:style>
        </p:sp>
      </p:grpSp>
    </p:spTree>
    <p:extLst>
      <p:ext uri="{BB962C8B-B14F-4D97-AF65-F5344CB8AC3E}">
        <p14:creationId xmlns:p14="http://schemas.microsoft.com/office/powerpoint/2010/main" val="2001595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8255" y="576427"/>
            <a:ext cx="7003554" cy="729859"/>
          </a:xfrm>
        </p:spPr>
        <p:txBody>
          <a:bodyPr/>
          <a:lstStyle/>
          <a:p>
            <a:pPr algn="ctr"/>
            <a:r>
              <a:rPr lang="en-US" altLang="ja-JP" sz="3900" dirty="0" smtClean="0"/>
              <a:t>5</a:t>
            </a:r>
            <a:r>
              <a:rPr lang="en-US" altLang="ja-JP" sz="4000" dirty="0" smtClean="0"/>
              <a:t>.MIRS</a:t>
            </a:r>
            <a:r>
              <a:rPr lang="ja-JP" altLang="en-US" sz="4000" dirty="0" smtClean="0"/>
              <a:t>物語</a:t>
            </a:r>
            <a:endParaRPr kumimoji="1" lang="ja-JP" altLang="en-US" sz="3400" dirty="0"/>
          </a:p>
        </p:txBody>
      </p:sp>
      <p:sp>
        <p:nvSpPr>
          <p:cNvPr id="3" name="コンテンツ プレースホルダー 2"/>
          <p:cNvSpPr>
            <a:spLocks noGrp="1"/>
          </p:cNvSpPr>
          <p:nvPr>
            <p:ph idx="1"/>
          </p:nvPr>
        </p:nvSpPr>
        <p:spPr>
          <a:xfrm>
            <a:off x="558255" y="2075543"/>
            <a:ext cx="7003554" cy="7676051"/>
          </a:xfrm>
        </p:spPr>
        <p:txBody>
          <a:bodyPr/>
          <a:lstStyle/>
          <a:p>
            <a:pPr marL="0" indent="0">
              <a:buNone/>
            </a:pPr>
            <a:r>
              <a:rPr lang="en-US" altLang="ja-JP" dirty="0" smtClean="0"/>
              <a:t>MIRS</a:t>
            </a:r>
            <a:r>
              <a:rPr lang="ja-JP" altLang="en-US" dirty="0" smtClean="0"/>
              <a:t>君は、とある美術館の警備をしていました。</a:t>
            </a:r>
            <a:endParaRPr lang="en-US" altLang="ja-JP" dirty="0" smtClean="0"/>
          </a:p>
          <a:p>
            <a:pPr marL="0" indent="0">
              <a:buNone/>
            </a:pPr>
            <a:endParaRPr lang="en-US" altLang="ja-JP" dirty="0" smtClean="0"/>
          </a:p>
          <a:p>
            <a:pPr marL="0" indent="0">
              <a:buNone/>
            </a:pPr>
            <a:r>
              <a:rPr lang="ja-JP" altLang="en-US" dirty="0" smtClean="0"/>
              <a:t>ある日、</a:t>
            </a:r>
            <a:r>
              <a:rPr lang="en-US" altLang="ja-JP" dirty="0" smtClean="0"/>
              <a:t>MIRS</a:t>
            </a:r>
            <a:r>
              <a:rPr lang="ja-JP" altLang="en-US" dirty="0" smtClean="0"/>
              <a:t>君は通常の</a:t>
            </a:r>
            <a:r>
              <a:rPr lang="ja-JP" altLang="en-US" dirty="0"/>
              <a:t>業務</a:t>
            </a:r>
            <a:r>
              <a:rPr lang="ja-JP" altLang="en-US" dirty="0" smtClean="0"/>
              <a:t>である巡回の業務に勤しんでいました。</a:t>
            </a:r>
            <a:endParaRPr lang="en-US" altLang="ja-JP" dirty="0" smtClean="0"/>
          </a:p>
          <a:p>
            <a:pPr marL="0" indent="0">
              <a:buNone/>
            </a:pPr>
            <a:endParaRPr lang="en-US" altLang="ja-JP" dirty="0" smtClean="0"/>
          </a:p>
          <a:p>
            <a:pPr marL="0" indent="0">
              <a:buNone/>
            </a:pPr>
            <a:r>
              <a:rPr lang="ja-JP" altLang="en-US" dirty="0" smtClean="0"/>
              <a:t>しかし、司令部から美術館に侵入ロボットがいるとの連絡が入りました。</a:t>
            </a:r>
            <a:endParaRPr lang="en-US" altLang="ja-JP" dirty="0" smtClean="0"/>
          </a:p>
          <a:p>
            <a:pPr marL="0" indent="0">
              <a:buNone/>
            </a:pPr>
            <a:endParaRPr lang="en-US" altLang="ja-JP" dirty="0" smtClean="0"/>
          </a:p>
          <a:p>
            <a:pPr marL="0" indent="0">
              <a:buNone/>
            </a:pPr>
            <a:r>
              <a:rPr kumimoji="1" lang="en-US" altLang="ja-JP" dirty="0" smtClean="0"/>
              <a:t>MIRS</a:t>
            </a:r>
            <a:r>
              <a:rPr kumimoji="1" lang="ja-JP" altLang="en-US" dirty="0" smtClean="0"/>
              <a:t>君はその侵入ロボットから宝を守るため、</a:t>
            </a:r>
            <a:r>
              <a:rPr lang="ja-JP" altLang="en-US" dirty="0" smtClean="0"/>
              <a:t>勇気</a:t>
            </a:r>
            <a:r>
              <a:rPr lang="ja-JP" altLang="en-US" dirty="0"/>
              <a:t>を</a:t>
            </a:r>
            <a:r>
              <a:rPr lang="ja-JP" altLang="en-US" dirty="0" smtClean="0"/>
              <a:t>振り絞って、侵入</a:t>
            </a:r>
            <a:r>
              <a:rPr lang="ja-JP" altLang="en-US" dirty="0"/>
              <a:t>ロボットである</a:t>
            </a:r>
            <a:r>
              <a:rPr kumimoji="1" lang="ja-JP" altLang="en-US" dirty="0" smtClean="0"/>
              <a:t>怪盗</a:t>
            </a:r>
            <a:r>
              <a:rPr kumimoji="1" lang="en-US" altLang="ja-JP" dirty="0" err="1" smtClean="0"/>
              <a:t>Aruduino</a:t>
            </a:r>
            <a:r>
              <a:rPr kumimoji="1" lang="ja-JP" altLang="en-US" dirty="0" smtClean="0"/>
              <a:t>を撃退しにいくのでありました。</a:t>
            </a:r>
            <a:endParaRPr kumimoji="1" lang="en-US" altLang="ja-JP" dirty="0" smtClean="0"/>
          </a:p>
          <a:p>
            <a:pPr marL="0" indent="0">
              <a:buNone/>
            </a:pPr>
            <a:endParaRPr kumimoji="1" lang="en-US" altLang="ja-JP" dirty="0" smtClean="0"/>
          </a:p>
          <a:p>
            <a:pPr marL="0" indent="0">
              <a:buNone/>
            </a:pPr>
            <a:r>
              <a:rPr lang="ja-JP" altLang="en-US" dirty="0"/>
              <a:t>今回</a:t>
            </a:r>
            <a:r>
              <a:rPr lang="ja-JP" altLang="en-US" dirty="0" smtClean="0"/>
              <a:t>の</a:t>
            </a:r>
            <a:r>
              <a:rPr lang="en-US" altLang="ja-JP" dirty="0" smtClean="0"/>
              <a:t>MIRS</a:t>
            </a:r>
            <a:r>
              <a:rPr lang="ja-JP" altLang="en-US" dirty="0" smtClean="0"/>
              <a:t>競技会はそんな</a:t>
            </a:r>
            <a:r>
              <a:rPr lang="en-US" altLang="ja-JP" dirty="0" smtClean="0"/>
              <a:t>MIRS</a:t>
            </a:r>
            <a:r>
              <a:rPr lang="ja-JP" altLang="en-US" dirty="0" smtClean="0"/>
              <a:t>君たちの奮闘を描くのであります。</a:t>
            </a:r>
            <a:endParaRPr lang="en-US" altLang="ja-JP" dirty="0" smtClean="0"/>
          </a:p>
          <a:p>
            <a:pPr marL="0" indent="0">
              <a:buNone/>
            </a:pPr>
            <a:endParaRPr kumimoji="1" lang="en-US" altLang="ja-JP" dirty="0"/>
          </a:p>
          <a:p>
            <a:pPr marL="0" indent="0">
              <a:buNone/>
            </a:pPr>
            <a:r>
              <a:rPr lang="ja-JP" altLang="en-US" dirty="0" smtClean="0"/>
              <a:t>果たして</a:t>
            </a:r>
            <a:r>
              <a:rPr lang="en-US" altLang="ja-JP" dirty="0" smtClean="0"/>
              <a:t>MIRS</a:t>
            </a:r>
            <a:r>
              <a:rPr lang="ja-JP" altLang="en-US" dirty="0" smtClean="0"/>
              <a:t>君たちはお宝を守り抜くことができるのでしょうか</a:t>
            </a:r>
            <a:r>
              <a:rPr lang="en-US" altLang="ja-JP" dirty="0" smtClean="0"/>
              <a:t>….</a:t>
            </a:r>
            <a:endParaRPr kumimoji="1" lang="ja-JP" altLang="en-US" dirty="0"/>
          </a:p>
        </p:txBody>
      </p:sp>
    </p:spTree>
    <p:extLst>
      <p:ext uri="{BB962C8B-B14F-4D97-AF65-F5344CB8AC3E}">
        <p14:creationId xmlns:p14="http://schemas.microsoft.com/office/powerpoint/2010/main" val="3871980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8255" y="576428"/>
            <a:ext cx="7003554" cy="1078202"/>
          </a:xfrm>
        </p:spPr>
        <p:txBody>
          <a:bodyPr>
            <a:normAutofit/>
          </a:bodyPr>
          <a:lstStyle/>
          <a:p>
            <a:pPr algn="ctr"/>
            <a:r>
              <a:rPr lang="en-US" altLang="ja-JP" sz="3900" dirty="0"/>
              <a:t>6</a:t>
            </a:r>
            <a:r>
              <a:rPr kumimoji="1" lang="en-US" altLang="ja-JP" sz="3900" dirty="0" smtClean="0"/>
              <a:t>.</a:t>
            </a:r>
            <a:r>
              <a:rPr kumimoji="1" lang="ja-JP" altLang="en-US" sz="3490" dirty="0" smtClean="0"/>
              <a:t>ルール概要</a:t>
            </a:r>
            <a:endParaRPr kumimoji="1" lang="ja-JP" altLang="en-US" sz="3490"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まず、</a:t>
            </a:r>
            <a:r>
              <a:rPr kumimoji="1" lang="en-US" altLang="ja-JP" dirty="0" smtClean="0"/>
              <a:t>MIRS</a:t>
            </a:r>
            <a:r>
              <a:rPr kumimoji="1" lang="ja-JP" altLang="en-US" dirty="0" smtClean="0"/>
              <a:t>の機体は</a:t>
            </a:r>
            <a:r>
              <a:rPr kumimoji="1" lang="en-US" altLang="ja-JP" dirty="0" smtClean="0"/>
              <a:t>1</a:t>
            </a:r>
            <a:r>
              <a:rPr kumimoji="1" lang="ja-JP" altLang="en-US" dirty="0" smtClean="0"/>
              <a:t>分間通常業務の宝の有無を確認するために各部屋を巡回します。確認できた部屋の数で得点が決まります。</a:t>
            </a:r>
            <a:endParaRPr kumimoji="1" lang="en-US" altLang="ja-JP" dirty="0" smtClean="0"/>
          </a:p>
          <a:p>
            <a:pPr marL="0" indent="0">
              <a:buNone/>
            </a:pPr>
            <a:endParaRPr lang="en-US" altLang="ja-JP" dirty="0"/>
          </a:p>
          <a:p>
            <a:pPr marL="0" indent="0">
              <a:buNone/>
            </a:pPr>
            <a:r>
              <a:rPr kumimoji="1" lang="en-US" altLang="ja-JP" dirty="0" smtClean="0"/>
              <a:t>1</a:t>
            </a:r>
            <a:r>
              <a:rPr kumimoji="1" lang="ja-JP" altLang="en-US" dirty="0" smtClean="0"/>
              <a:t>分後に怪盗機が侵入して宝を奪います。警備エリア内にある</a:t>
            </a:r>
            <a:r>
              <a:rPr kumimoji="1" lang="en-US" altLang="ja-JP" dirty="0" smtClean="0"/>
              <a:t>4</a:t>
            </a:r>
            <a:r>
              <a:rPr kumimoji="1" lang="ja-JP" altLang="en-US" dirty="0" err="1" smtClean="0"/>
              <a:t>つの</a:t>
            </a:r>
            <a:r>
              <a:rPr kumimoji="1" lang="ja-JP" altLang="en-US" dirty="0" smtClean="0"/>
              <a:t>出入り口から怪盗は出入りして宝を奪います。怪盗はひとつ宝を奪ったらエリア外まで運ばなければ宝を盗んだことにはなりません。</a:t>
            </a:r>
            <a:endParaRPr kumimoji="1" lang="en-US" altLang="ja-JP" dirty="0" smtClean="0"/>
          </a:p>
          <a:p>
            <a:pPr marL="0" indent="0">
              <a:buNone/>
            </a:pPr>
            <a:endParaRPr kumimoji="1" lang="en-US" altLang="ja-JP" dirty="0" smtClean="0"/>
          </a:p>
          <a:p>
            <a:pPr marL="0" indent="0">
              <a:buNone/>
            </a:pPr>
            <a:r>
              <a:rPr lang="en-US" altLang="ja-JP" dirty="0" smtClean="0"/>
              <a:t>MIRS</a:t>
            </a:r>
            <a:r>
              <a:rPr lang="ja-JP" altLang="en-US" dirty="0" smtClean="0"/>
              <a:t>は怪盗機の上についている赤い風船を割ることによって怪盗機を確保したことになります。</a:t>
            </a:r>
            <a:endParaRPr lang="en-US" altLang="ja-JP" dirty="0" smtClean="0"/>
          </a:p>
          <a:p>
            <a:pPr marL="0" indent="0">
              <a:buNone/>
            </a:pPr>
            <a:endParaRPr kumimoji="1" lang="en-US" altLang="ja-JP" dirty="0"/>
          </a:p>
          <a:p>
            <a:pPr marL="0" indent="0">
              <a:buNone/>
            </a:pPr>
            <a:r>
              <a:rPr kumimoji="1" lang="ja-JP" altLang="en-US" dirty="0" smtClean="0"/>
              <a:t>勝敗は得点数によって決まります。細かな得点やルールについてはルール詳細を見てください。</a:t>
            </a:r>
            <a:endParaRPr kumimoji="1" lang="ja-JP" altLang="en-US" dirty="0"/>
          </a:p>
        </p:txBody>
      </p:sp>
    </p:spTree>
    <p:extLst>
      <p:ext uri="{BB962C8B-B14F-4D97-AF65-F5344CB8AC3E}">
        <p14:creationId xmlns:p14="http://schemas.microsoft.com/office/powerpoint/2010/main" val="415925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609004" y="389973"/>
            <a:ext cx="6902054" cy="640542"/>
          </a:xfrm>
        </p:spPr>
        <p:txBody>
          <a:bodyPr>
            <a:normAutofit fontScale="90000"/>
          </a:bodyPr>
          <a:lstStyle/>
          <a:p>
            <a:r>
              <a:rPr kumimoji="1" lang="en-US" altLang="ja-JP" sz="4300" dirty="0" smtClean="0"/>
              <a:t>7</a:t>
            </a:r>
            <a:r>
              <a:rPr kumimoji="1" lang="en-US" altLang="ja-JP" dirty="0" smtClean="0"/>
              <a:t>.</a:t>
            </a:r>
            <a:r>
              <a:rPr kumimoji="1" lang="ja-JP" altLang="en-US" sz="4300" dirty="0" smtClean="0"/>
              <a:t>競技場</a:t>
            </a:r>
            <a:endParaRPr kumimoji="1" lang="ja-JP" altLang="en-US" sz="4300" dirty="0"/>
          </a:p>
        </p:txBody>
      </p:sp>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46" t="828" r="40093" b="1038"/>
          <a:stretch/>
        </p:blipFill>
        <p:spPr>
          <a:xfrm>
            <a:off x="1281211" y="1204686"/>
            <a:ext cx="5557639" cy="5515429"/>
          </a:xfrm>
          <a:prstGeom prst="rect">
            <a:avLst/>
          </a:prstGeom>
        </p:spPr>
      </p:pic>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61108" t="-299" b="25447"/>
          <a:stretch/>
        </p:blipFill>
        <p:spPr>
          <a:xfrm>
            <a:off x="3933371" y="6720115"/>
            <a:ext cx="2993231" cy="3492810"/>
          </a:xfrm>
          <a:prstGeom prst="rect">
            <a:avLst/>
          </a:prstGeom>
        </p:spPr>
      </p:pic>
    </p:spTree>
    <p:extLst>
      <p:ext uri="{BB962C8B-B14F-4D97-AF65-F5344CB8AC3E}">
        <p14:creationId xmlns:p14="http://schemas.microsoft.com/office/powerpoint/2010/main" val="139946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8" y="0"/>
            <a:ext cx="8088467" cy="10826750"/>
          </a:xfrm>
          <a:prstGeom prst="rect">
            <a:avLst/>
          </a:prstGeom>
        </p:spPr>
      </p:pic>
    </p:spTree>
    <p:extLst>
      <p:ext uri="{BB962C8B-B14F-4D97-AF65-F5344CB8AC3E}">
        <p14:creationId xmlns:p14="http://schemas.microsoft.com/office/powerpoint/2010/main" val="27886686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TotalTime>
  <Words>978</Words>
  <Application>Microsoft Office PowerPoint</Application>
  <PresentationFormat>B4 (ISO) 250x353 mm</PresentationFormat>
  <Paragraphs>255</Paragraphs>
  <Slides>25</Slides>
  <Notes>3</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Office テーマ</vt:lpstr>
      <vt:lpstr>PowerPoint プレゼンテーション</vt:lpstr>
      <vt:lpstr>目次</vt:lpstr>
      <vt:lpstr>1.競技会プログラム</vt:lpstr>
      <vt:lpstr>3.MIRSとは</vt:lpstr>
      <vt:lpstr>4.提案競技会とは</vt:lpstr>
      <vt:lpstr>5.MIRS物語</vt:lpstr>
      <vt:lpstr>6.ルール概要</vt:lpstr>
      <vt:lpstr>7.競技場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競技説明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MIRSは次の方々に応援していただいています。</vt:lpstr>
      <vt:lpstr>PowerPoint プレゼンテーション</vt:lpstr>
      <vt:lpstr>MIRS競技会アンケート</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testuser</dc:creator>
  <cp:lastModifiedBy>神間</cp:lastModifiedBy>
  <cp:revision>53</cp:revision>
  <cp:lastPrinted>2015-01-20T01:17:40Z</cp:lastPrinted>
  <dcterms:created xsi:type="dcterms:W3CDTF">2015-01-14T04:22:08Z</dcterms:created>
  <dcterms:modified xsi:type="dcterms:W3CDTF">2015-02-02T06:58:12Z</dcterms:modified>
</cp:coreProperties>
</file>