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FF0000"/>
    <a:srgbClr val="C0D4FC"/>
    <a:srgbClr val="99CCFF"/>
    <a:srgbClr val="CCECFF"/>
    <a:srgbClr val="87A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5238" autoAdjust="0"/>
  </p:normalViewPr>
  <p:slideViewPr>
    <p:cSldViewPr>
      <p:cViewPr>
        <p:scale>
          <a:sx n="66" d="100"/>
          <a:sy n="66" d="100"/>
        </p:scale>
        <p:origin x="-59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9CD86-92BB-4EA8-BEC5-EEC054C23632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B7868D4C-A2DB-4713-B95E-C258818C6985}">
      <dgm:prSet phldrT="[テキスト]"/>
      <dgm:spPr/>
      <dgm:t>
        <a:bodyPr/>
        <a:lstStyle/>
        <a:p>
          <a:pPr algn="l"/>
          <a:r>
            <a:rPr kumimoji="1" lang="en-US" altLang="ja-JP" dirty="0" smtClean="0"/>
            <a:t>Software</a:t>
          </a:r>
        </a:p>
        <a:p>
          <a:pPr algn="ctr"/>
          <a:r>
            <a:rPr kumimoji="1" lang="ja-JP" altLang="en-US" dirty="0" smtClean="0"/>
            <a:t>時間がかかっても着々と仕掛けをクリア</a:t>
          </a:r>
          <a:endParaRPr kumimoji="1" lang="ja-JP" altLang="en-US" dirty="0"/>
        </a:p>
      </dgm:t>
    </dgm:pt>
    <dgm:pt modelId="{6954779F-D9A1-422E-A441-956EDD9F984F}" type="parTrans" cxnId="{DB022B70-C004-48AB-A78F-F6CDEC17A2C2}">
      <dgm:prSet/>
      <dgm:spPr/>
      <dgm:t>
        <a:bodyPr/>
        <a:lstStyle/>
        <a:p>
          <a:endParaRPr kumimoji="1" lang="ja-JP" altLang="en-US"/>
        </a:p>
      </dgm:t>
    </dgm:pt>
    <dgm:pt modelId="{A4DFD384-E733-47B5-9C78-7177D803A5FF}" type="sibTrans" cxnId="{DB022B70-C004-48AB-A78F-F6CDEC17A2C2}">
      <dgm:prSet/>
      <dgm:spPr/>
      <dgm:t>
        <a:bodyPr/>
        <a:lstStyle/>
        <a:p>
          <a:endParaRPr kumimoji="1" lang="ja-JP" altLang="en-US"/>
        </a:p>
      </dgm:t>
    </dgm:pt>
    <dgm:pt modelId="{EBBE6BC1-A0A2-426E-A3B3-9CBED1374A73}">
      <dgm:prSet phldrT="[テキスト]"/>
      <dgm:spPr/>
      <dgm:t>
        <a:bodyPr/>
        <a:lstStyle/>
        <a:p>
          <a:pPr algn="l"/>
          <a:r>
            <a:rPr kumimoji="1" lang="en-US" altLang="ja-JP" dirty="0" smtClean="0"/>
            <a:t>Hardware</a:t>
          </a:r>
        </a:p>
        <a:p>
          <a:pPr algn="ctr"/>
          <a:r>
            <a:rPr kumimoji="1" lang="ja-JP" altLang="en-US" dirty="0" smtClean="0"/>
            <a:t>どんな衝撃にも耐えトラブルを発生させない</a:t>
          </a:r>
          <a:endParaRPr kumimoji="1" lang="ja-JP" altLang="en-US" dirty="0"/>
        </a:p>
      </dgm:t>
    </dgm:pt>
    <dgm:pt modelId="{F8BC7E76-39A9-4A47-8811-DEC1089459F7}" type="parTrans" cxnId="{F94CEB59-C222-4B7D-B5F3-5831D2614A00}">
      <dgm:prSet/>
      <dgm:spPr/>
      <dgm:t>
        <a:bodyPr/>
        <a:lstStyle/>
        <a:p>
          <a:endParaRPr kumimoji="1" lang="ja-JP" altLang="en-US"/>
        </a:p>
      </dgm:t>
    </dgm:pt>
    <dgm:pt modelId="{27789C03-C5AE-4744-A86C-85A6FE6C5AEA}" type="sibTrans" cxnId="{F94CEB59-C222-4B7D-B5F3-5831D2614A00}">
      <dgm:prSet/>
      <dgm:spPr/>
      <dgm:t>
        <a:bodyPr/>
        <a:lstStyle/>
        <a:p>
          <a:endParaRPr kumimoji="1" lang="ja-JP" altLang="en-US"/>
        </a:p>
      </dgm:t>
    </dgm:pt>
    <dgm:pt modelId="{B30F240A-3ECA-4100-BE8A-16B3F953424C}" type="pres">
      <dgm:prSet presAssocID="{9B59CD86-92BB-4EA8-BEC5-EEC054C23632}" presName="linear" presStyleCnt="0">
        <dgm:presLayoutVars>
          <dgm:animLvl val="lvl"/>
          <dgm:resizeHandles val="exact"/>
        </dgm:presLayoutVars>
      </dgm:prSet>
      <dgm:spPr/>
    </dgm:pt>
    <dgm:pt modelId="{1331D4DD-07CE-443E-A981-D02E9A41D91F}" type="pres">
      <dgm:prSet presAssocID="{B7868D4C-A2DB-4713-B95E-C258818C6985}" presName="parentText" presStyleLbl="node1" presStyleIdx="0" presStyleCnt="2" custLinFactNeighborX="1762" custLinFactNeighborY="-74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F5F69F-C002-4BC2-BF9A-1DE40040DB33}" type="pres">
      <dgm:prSet presAssocID="{A4DFD384-E733-47B5-9C78-7177D803A5FF}" presName="spacer" presStyleCnt="0"/>
      <dgm:spPr/>
    </dgm:pt>
    <dgm:pt modelId="{783B4D41-A6FC-43BA-A3BA-F70CE11F8E79}" type="pres">
      <dgm:prSet presAssocID="{EBBE6BC1-A0A2-426E-A3B3-9CBED1374A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B022B70-C004-48AB-A78F-F6CDEC17A2C2}" srcId="{9B59CD86-92BB-4EA8-BEC5-EEC054C23632}" destId="{B7868D4C-A2DB-4713-B95E-C258818C6985}" srcOrd="0" destOrd="0" parTransId="{6954779F-D9A1-422E-A441-956EDD9F984F}" sibTransId="{A4DFD384-E733-47B5-9C78-7177D803A5FF}"/>
    <dgm:cxn modelId="{C925545F-2002-4381-9E42-B4BB29FF2DF7}" type="presOf" srcId="{EBBE6BC1-A0A2-426E-A3B3-9CBED1374A73}" destId="{783B4D41-A6FC-43BA-A3BA-F70CE11F8E79}" srcOrd="0" destOrd="0" presId="urn:microsoft.com/office/officeart/2005/8/layout/vList2"/>
    <dgm:cxn modelId="{F64306B2-CE23-48EB-87E2-B1FD5307D83C}" type="presOf" srcId="{B7868D4C-A2DB-4713-B95E-C258818C6985}" destId="{1331D4DD-07CE-443E-A981-D02E9A41D91F}" srcOrd="0" destOrd="0" presId="urn:microsoft.com/office/officeart/2005/8/layout/vList2"/>
    <dgm:cxn modelId="{F94CEB59-C222-4B7D-B5F3-5831D2614A00}" srcId="{9B59CD86-92BB-4EA8-BEC5-EEC054C23632}" destId="{EBBE6BC1-A0A2-426E-A3B3-9CBED1374A73}" srcOrd="1" destOrd="0" parTransId="{F8BC7E76-39A9-4A47-8811-DEC1089459F7}" sibTransId="{27789C03-C5AE-4744-A86C-85A6FE6C5AEA}"/>
    <dgm:cxn modelId="{9B44BBB9-DA8A-46AA-BF7F-93D5FCF754E7}" type="presOf" srcId="{9B59CD86-92BB-4EA8-BEC5-EEC054C23632}" destId="{B30F240A-3ECA-4100-BE8A-16B3F953424C}" srcOrd="0" destOrd="0" presId="urn:microsoft.com/office/officeart/2005/8/layout/vList2"/>
    <dgm:cxn modelId="{7C84C797-CD2A-4BE0-8FE9-8963698A6F7C}" type="presParOf" srcId="{B30F240A-3ECA-4100-BE8A-16B3F953424C}" destId="{1331D4DD-07CE-443E-A981-D02E9A41D91F}" srcOrd="0" destOrd="0" presId="urn:microsoft.com/office/officeart/2005/8/layout/vList2"/>
    <dgm:cxn modelId="{82CEE421-43FF-4DF2-AF17-47D229571DA5}" type="presParOf" srcId="{B30F240A-3ECA-4100-BE8A-16B3F953424C}" destId="{07F5F69F-C002-4BC2-BF9A-1DE40040DB33}" srcOrd="1" destOrd="0" presId="urn:microsoft.com/office/officeart/2005/8/layout/vList2"/>
    <dgm:cxn modelId="{E2F3690B-6AD7-46E7-9223-09BA95C55459}" type="presParOf" srcId="{B30F240A-3ECA-4100-BE8A-16B3F953424C}" destId="{783B4D41-A6FC-43BA-A3BA-F70CE11F8E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D4DD-07CE-443E-A981-D02E9A41D91F}">
      <dsp:nvSpPr>
        <dsp:cNvPr id="0" name=""/>
        <dsp:cNvSpPr/>
      </dsp:nvSpPr>
      <dsp:spPr>
        <a:xfrm>
          <a:off x="0" y="156156"/>
          <a:ext cx="8424936" cy="14145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100" kern="1200" dirty="0" smtClean="0"/>
            <a:t>Software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時間がかかっても着々と仕掛けをクリア</a:t>
          </a:r>
          <a:endParaRPr kumimoji="1" lang="ja-JP" altLang="en-US" sz="3100" kern="1200" dirty="0"/>
        </a:p>
      </dsp:txBody>
      <dsp:txXfrm>
        <a:off x="69052" y="225208"/>
        <a:ext cx="8286832" cy="1276425"/>
      </dsp:txXfrm>
    </dsp:sp>
    <dsp:sp modelId="{783B4D41-A6FC-43BA-A3BA-F70CE11F8E79}">
      <dsp:nvSpPr>
        <dsp:cNvPr id="0" name=""/>
        <dsp:cNvSpPr/>
      </dsp:nvSpPr>
      <dsp:spPr>
        <a:xfrm>
          <a:off x="0" y="1660628"/>
          <a:ext cx="8424936" cy="14145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100" kern="1200" dirty="0" smtClean="0"/>
            <a:t>Hardware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どんな衝撃にも耐えトラブルを発生させない</a:t>
          </a:r>
          <a:endParaRPr kumimoji="1" lang="ja-JP" altLang="en-US" sz="3100" kern="1200" dirty="0"/>
        </a:p>
      </dsp:txBody>
      <dsp:txXfrm>
        <a:off x="69052" y="1729680"/>
        <a:ext cx="8286832" cy="1276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95DF9-021D-4DE5-8539-BB69DF48F4C9}" type="datetimeFigureOut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03D4-246A-4917-B723-143E5BF9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42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03D4-246A-4917-B723-143E5BF932F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99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6CB-4F97-4755-9C1F-115B235EAAAC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36D3-56B4-4421-96ED-8C77AE8AB60E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D76-07C5-4F52-9ED7-F5E30BE2D4F0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960B-31B3-4815-A350-F811642B31C9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5112-4C9C-440E-8CA6-B092AECC5CE5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C3F-B0C7-48CC-9F16-0DEB63D3A9A9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6E49-8EB7-4C2E-ACDE-6E56EC4241A0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6B8-95B5-46D5-9C24-1606D4C3DDAD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9AAD-9EDB-486C-9A76-F605DA1C84AA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C314-3D4A-47EA-8DB1-BC8AAB1E0286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165A-B45B-47F0-BB4B-350EA15D7A10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0B2A9B-0592-42DB-BDF3-C3CA185BB135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4BF786-2BEE-498E-A6ED-2C392AA38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mirs_背景無し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916832"/>
            <a:ext cx="9937104" cy="31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5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12511" cy="1143000"/>
          </a:xfrm>
        </p:spPr>
        <p:txBody>
          <a:bodyPr/>
          <a:lstStyle/>
          <a:p>
            <a:r>
              <a:rPr lang="ja-JP" altLang="en-US" dirty="0"/>
              <a:t>見どころ</a:t>
            </a:r>
            <a:r>
              <a:rPr lang="ja-JP" altLang="en-US" dirty="0" smtClean="0"/>
              <a:t>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8280920" cy="2736304"/>
          </a:xfrm>
        </p:spPr>
        <p:txBody>
          <a:bodyPr>
            <a:noAutofit/>
          </a:bodyPr>
          <a:lstStyle/>
          <a:p>
            <a:r>
              <a:rPr lang="ja-JP" altLang="en-US" sz="4400" b="1" dirty="0" smtClean="0"/>
              <a:t>エラー回避</a:t>
            </a:r>
            <a:endParaRPr lang="en-US" altLang="ja-JP" sz="4400" b="1" dirty="0" smtClean="0"/>
          </a:p>
          <a:p>
            <a:pPr marL="45720" indent="0">
              <a:buNone/>
            </a:pPr>
            <a:r>
              <a:rPr lang="ja-JP" altLang="en-US" sz="4000" b="1" dirty="0" smtClean="0"/>
              <a:t>　</a:t>
            </a:r>
            <a:r>
              <a:rPr lang="ja-JP" altLang="en-US" sz="3800" b="1" dirty="0" smtClean="0"/>
              <a:t>プログラム実行中にエラーが</a:t>
            </a:r>
            <a:endParaRPr lang="en-US" altLang="ja-JP" sz="3800" b="1" dirty="0" smtClean="0"/>
          </a:p>
          <a:p>
            <a:pPr marL="45720" indent="0">
              <a:buNone/>
            </a:pPr>
            <a:r>
              <a:rPr lang="ja-JP" altLang="en-US" sz="3800" b="1" dirty="0"/>
              <a:t>　</a:t>
            </a:r>
            <a:r>
              <a:rPr lang="ja-JP" altLang="en-US" sz="3800" b="1" dirty="0" smtClean="0"/>
              <a:t>起こっても</a:t>
            </a:r>
            <a:r>
              <a:rPr lang="en-US" altLang="ja-JP" sz="3800" b="1" dirty="0" smtClean="0"/>
              <a:t>MIRS</a:t>
            </a:r>
            <a:r>
              <a:rPr lang="ja-JP" altLang="en-US" sz="3800" b="1" dirty="0" smtClean="0"/>
              <a:t>が自分で解決</a:t>
            </a:r>
            <a:endParaRPr lang="en-US" altLang="ja-JP" sz="3800" b="1" dirty="0" smtClean="0"/>
          </a:p>
          <a:p>
            <a:pPr marL="45720" indent="0">
              <a:buNone/>
            </a:pPr>
            <a:endParaRPr kumimoji="1" lang="en-US" altLang="ja-JP" sz="38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208" y="6237312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899592" y="980728"/>
            <a:ext cx="7344816" cy="20162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4400" dirty="0" smtClean="0"/>
              <a:t>それでは、</a:t>
            </a:r>
            <a:endParaRPr lang="en-US" altLang="ja-JP" sz="4400" dirty="0" smtClean="0"/>
          </a:p>
          <a:p>
            <a:pPr marL="45720" indent="0">
              <a:buNone/>
            </a:pPr>
            <a:r>
              <a:rPr lang="en-US" altLang="ja-JP" sz="4400" dirty="0" smtClean="0"/>
              <a:t>MIRS1205 </a:t>
            </a:r>
            <a:r>
              <a:rPr lang="ja-JP" altLang="en-US" sz="4400" dirty="0" smtClean="0"/>
              <a:t>の競技を始めます</a:t>
            </a:r>
            <a:endParaRPr kumimoji="1" lang="ja-JP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636912"/>
            <a:ext cx="4310063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44208" y="6274309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70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979712" y="1484784"/>
            <a:ext cx="6120680" cy="4833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5400" b="1" dirty="0" smtClean="0"/>
              <a:t>メンバー紹介</a:t>
            </a:r>
            <a:endParaRPr kumimoji="1" lang="en-US" altLang="ja-JP" sz="5400" b="1" dirty="0" smtClean="0"/>
          </a:p>
          <a:p>
            <a:pPr marL="45720" indent="0">
              <a:buNone/>
            </a:pPr>
            <a:r>
              <a:rPr lang="ja-JP" altLang="en-US" sz="5400" b="1" dirty="0" smtClean="0"/>
              <a:t>コンセプト</a:t>
            </a:r>
            <a:endParaRPr lang="en-US" altLang="ja-JP" sz="5400" b="1" dirty="0" smtClean="0"/>
          </a:p>
          <a:p>
            <a:pPr marL="45720" indent="0">
              <a:buNone/>
            </a:pPr>
            <a:r>
              <a:rPr lang="ja-JP" altLang="en-US" sz="5400" b="1" dirty="0" smtClean="0"/>
              <a:t>特徴</a:t>
            </a:r>
            <a:r>
              <a:rPr lang="en-US" altLang="ja-JP" sz="5400" b="1" dirty="0" smtClean="0"/>
              <a:t>1,2,3</a:t>
            </a:r>
          </a:p>
          <a:p>
            <a:pPr marL="45720" indent="0">
              <a:buNone/>
            </a:pPr>
            <a:r>
              <a:rPr lang="ja-JP" altLang="en-US" sz="5400" b="1" dirty="0"/>
              <a:t>見どころ</a:t>
            </a:r>
            <a:r>
              <a:rPr lang="en-US" altLang="ja-JP" sz="5400" b="1" dirty="0" smtClean="0"/>
              <a:t>1,2,3</a:t>
            </a:r>
            <a:endParaRPr lang="en-US" altLang="ja-JP" sz="5400" b="1" dirty="0" smtClean="0"/>
          </a:p>
          <a:p>
            <a:endParaRPr lang="en-US" altLang="ja-JP" sz="6000" b="1" dirty="0" smtClean="0"/>
          </a:p>
          <a:p>
            <a:endParaRPr lang="en-US" altLang="ja-JP" sz="3600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899592" y="47667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/>
              <a:t>目次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97703" y="6165304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62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/>
          <a:lstStyle/>
          <a:p>
            <a:r>
              <a:rPr lang="en-US" altLang="ja-JP" dirty="0" smtClean="0"/>
              <a:t>Member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3384376" cy="5256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altLang="ja-JP" sz="4400" dirty="0">
                <a:ln w="6350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altLang="ja-JP" sz="4400" dirty="0" smtClean="0">
                <a:ln w="6350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anager</a:t>
            </a:r>
            <a:r>
              <a:rPr lang="en-US" altLang="ja-JP" sz="4400" dirty="0" smtClean="0"/>
              <a:t>		</a:t>
            </a:r>
            <a:r>
              <a:rPr lang="ja-JP" altLang="en-US" sz="4400" dirty="0" smtClean="0"/>
              <a:t>佐野徳美</a:t>
            </a:r>
            <a:r>
              <a:rPr lang="en-US" altLang="ja-JP" sz="4400" dirty="0" smtClean="0"/>
              <a:t> </a:t>
            </a:r>
            <a:endParaRPr kumimoji="1" lang="en-US" altLang="ja-JP" sz="4400" dirty="0" smtClean="0"/>
          </a:p>
          <a:p>
            <a:pPr marL="45720" indent="0">
              <a:buNone/>
            </a:pPr>
            <a:r>
              <a:rPr lang="en-US" altLang="ja-JP" sz="4400" dirty="0"/>
              <a:t>Project		</a:t>
            </a:r>
            <a:r>
              <a:rPr lang="ja-JP" altLang="en-US" sz="4400" dirty="0"/>
              <a:t>鈴木克真</a:t>
            </a:r>
            <a:endParaRPr lang="en-US" altLang="ja-JP" sz="4400" dirty="0"/>
          </a:p>
          <a:p>
            <a:pPr marL="45720" indent="0">
              <a:buNone/>
            </a:pPr>
            <a:r>
              <a:rPr lang="en-US" altLang="ja-JP" sz="4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Mechanics</a:t>
            </a:r>
            <a:r>
              <a:rPr lang="en-US" altLang="ja-JP" sz="4400" dirty="0" smtClean="0"/>
              <a:t>		</a:t>
            </a:r>
            <a:r>
              <a:rPr lang="ja-JP" altLang="en-US" sz="4400" dirty="0" smtClean="0"/>
              <a:t>荻野</a:t>
            </a:r>
            <a:r>
              <a:rPr lang="ja-JP" altLang="en-US" sz="4400" dirty="0"/>
              <a:t>皆</a:t>
            </a:r>
            <a:r>
              <a:rPr lang="ja-JP" altLang="en-US" sz="4400" dirty="0" smtClean="0"/>
              <a:t>行</a:t>
            </a:r>
            <a:endParaRPr lang="en-US" altLang="ja-JP" sz="4400" dirty="0" smtClean="0"/>
          </a:p>
          <a:p>
            <a:pPr marL="45720" indent="0">
              <a:buNone/>
            </a:pPr>
            <a:r>
              <a:rPr kumimoji="1" lang="en-US" altLang="ja-JP" sz="4400" dirty="0" smtClean="0"/>
              <a:t>	</a:t>
            </a:r>
            <a:r>
              <a:rPr lang="ja-JP" altLang="en-US" sz="4400" dirty="0" smtClean="0"/>
              <a:t>小野凌輝</a:t>
            </a:r>
            <a:endParaRPr kumimoji="1" lang="en-US" altLang="ja-JP" sz="4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3968" y="1556792"/>
            <a:ext cx="3888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altLang="ja-JP" sz="4400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Soft</a:t>
            </a:r>
            <a:r>
              <a:rPr lang="en-US" altLang="ja-JP" sz="4400" dirty="0"/>
              <a:t>			</a:t>
            </a:r>
            <a:r>
              <a:rPr lang="ja-JP" altLang="en-US" sz="4400" dirty="0"/>
              <a:t>岡本拓也</a:t>
            </a:r>
            <a:endParaRPr lang="en-US" altLang="ja-JP" sz="4400" dirty="0"/>
          </a:p>
          <a:p>
            <a:pPr marL="45720" indent="0">
              <a:buNone/>
            </a:pPr>
            <a:r>
              <a:rPr lang="en-US" altLang="ja-JP" sz="4400" dirty="0"/>
              <a:t>	</a:t>
            </a:r>
            <a:r>
              <a:rPr lang="ja-JP" altLang="en-US" sz="4400" dirty="0" smtClean="0"/>
              <a:t>中村</a:t>
            </a:r>
            <a:r>
              <a:rPr lang="ja-JP" altLang="en-US" sz="4400" dirty="0"/>
              <a:t>優太 </a:t>
            </a:r>
            <a:endParaRPr lang="en-US" altLang="ja-JP" sz="4400" dirty="0"/>
          </a:p>
          <a:p>
            <a:pPr marL="45720" indent="0">
              <a:buNone/>
            </a:pPr>
            <a:r>
              <a:rPr lang="en-US" altLang="ja-JP" sz="4400" dirty="0" smtClean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Electronics</a:t>
            </a:r>
            <a:r>
              <a:rPr lang="en-US" altLang="ja-JP" sz="4400" dirty="0"/>
              <a:t>		</a:t>
            </a:r>
            <a:r>
              <a:rPr lang="ja-JP" altLang="en-US" sz="4400" dirty="0"/>
              <a:t>太田航</a:t>
            </a:r>
            <a:endParaRPr lang="en-US" altLang="ja-JP" sz="4400" dirty="0"/>
          </a:p>
          <a:p>
            <a:pPr marL="45720" indent="0">
              <a:buNone/>
            </a:pPr>
            <a:r>
              <a:rPr lang="en-US" altLang="ja-JP" sz="4400" dirty="0"/>
              <a:t>	</a:t>
            </a:r>
            <a:r>
              <a:rPr lang="ja-JP" altLang="en-US" sz="4400" dirty="0" smtClean="0"/>
              <a:t>山本</a:t>
            </a:r>
            <a:r>
              <a:rPr lang="ja-JP" altLang="en-US" sz="4400" dirty="0"/>
              <a:t>未蘭</a:t>
            </a:r>
          </a:p>
          <a:p>
            <a:endParaRPr kumimoji="1" lang="ja-JP" altLang="en-US" sz="44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444208" y="6207482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3</a:t>
            </a:fld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30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oncept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755576" y="1757543"/>
            <a:ext cx="7411662" cy="13681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ja-JP" altLang="en-US" sz="6000" b="1" dirty="0" smtClean="0">
                <a:solidFill>
                  <a:srgbClr val="FF0000"/>
                </a:solidFill>
              </a:rPr>
              <a:t>“確実な”ゴール！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412032" y="2501280"/>
            <a:ext cx="65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444208" y="6165304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511197423"/>
              </p:ext>
            </p:extLst>
          </p:nvPr>
        </p:nvGraphicFramePr>
        <p:xfrm>
          <a:off x="323528" y="3009599"/>
          <a:ext cx="8424936" cy="323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38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512511" cy="1143000"/>
          </a:xfrm>
        </p:spPr>
        <p:txBody>
          <a:bodyPr/>
          <a:lstStyle/>
          <a:p>
            <a:r>
              <a:rPr lang="ja-JP" altLang="en-US" dirty="0" smtClean="0"/>
              <a:t>特徴１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136508" cy="3168352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7" y="1772816"/>
            <a:ext cx="4311384" cy="400506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55576" y="4763378"/>
            <a:ext cx="3384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コード類が</a:t>
            </a:r>
            <a:endParaRPr kumimoji="1" lang="en-US" altLang="ja-JP" sz="4400" b="1" dirty="0" smtClean="0"/>
          </a:p>
          <a:p>
            <a:r>
              <a:rPr kumimoji="1" lang="ja-JP" altLang="en-US" sz="4400" b="1" dirty="0" smtClean="0"/>
              <a:t>すっきり</a:t>
            </a:r>
            <a:r>
              <a:rPr kumimoji="1" lang="en-US" altLang="ja-JP" sz="4400" b="1" dirty="0" smtClean="0"/>
              <a:t>!!</a:t>
            </a:r>
            <a:endParaRPr kumimoji="1" lang="ja-JP" altLang="en-US" sz="44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208" y="6209928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05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68144" y="260648"/>
            <a:ext cx="2448272" cy="857032"/>
          </a:xfrm>
        </p:spPr>
        <p:txBody>
          <a:bodyPr/>
          <a:lstStyle/>
          <a:p>
            <a:r>
              <a:rPr kumimoji="1" lang="ja-JP" altLang="en-US" dirty="0" smtClean="0"/>
              <a:t>特徴</a:t>
            </a:r>
            <a:r>
              <a:rPr kumimoji="1" lang="ja-JP" altLang="en-US" sz="4400" dirty="0" smtClean="0"/>
              <a:t>２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endParaRPr kumimoji="1" lang="ja-JP" altLang="en-US" sz="4400" dirty="0"/>
          </a:p>
        </p:txBody>
      </p:sp>
      <p:sp>
        <p:nvSpPr>
          <p:cNvPr id="7" name="右矢印 6"/>
          <p:cNvSpPr/>
          <p:nvPr/>
        </p:nvSpPr>
        <p:spPr>
          <a:xfrm rot="1409696">
            <a:off x="1755633" y="3218320"/>
            <a:ext cx="1800200" cy="136815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4876034"/>
            <a:ext cx="34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開く！！</a:t>
            </a:r>
            <a:endParaRPr kumimoji="1" lang="ja-JP" altLang="en-US" sz="4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096"/>
            <a:ext cx="3168352" cy="2943244"/>
          </a:xfr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13" y="1196752"/>
            <a:ext cx="4154736" cy="525658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372200" y="6270773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72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868144" y="332656"/>
            <a:ext cx="2448272" cy="857032"/>
          </a:xfrm>
        </p:spPr>
        <p:txBody>
          <a:bodyPr/>
          <a:lstStyle/>
          <a:p>
            <a:r>
              <a:rPr kumimoji="1" lang="ja-JP" altLang="en-US" dirty="0" smtClean="0"/>
              <a:t>特徴３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9" name="雲形吹き出し 8"/>
          <p:cNvSpPr/>
          <p:nvPr/>
        </p:nvSpPr>
        <p:spPr>
          <a:xfrm>
            <a:off x="2018772" y="4412800"/>
            <a:ext cx="4641460" cy="2040536"/>
          </a:xfrm>
          <a:prstGeom prst="cloudCallout">
            <a:avLst>
              <a:gd name="adj1" fmla="val 22713"/>
              <a:gd name="adj2" fmla="val -81955"/>
            </a:avLst>
          </a:prstGeom>
          <a:solidFill>
            <a:srgbClr val="C0D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99CCFF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5536" y="1052736"/>
            <a:ext cx="439248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3600" b="1" dirty="0" smtClean="0"/>
              <a:t>接触が悪い</a:t>
            </a:r>
            <a:r>
              <a:rPr lang="ja-JP" altLang="en-US" sz="3600" b="1" dirty="0" smtClean="0"/>
              <a:t>！</a:t>
            </a:r>
            <a:r>
              <a:rPr lang="ja-JP" altLang="en-US" sz="3600" b="1" dirty="0" smtClean="0"/>
              <a:t>！</a:t>
            </a:r>
            <a:endParaRPr lang="en-US" altLang="ja-JP" sz="3600" b="1" dirty="0" smtClean="0"/>
          </a:p>
          <a:p>
            <a:pPr marL="45720" indent="0">
              <a:buNone/>
            </a:pPr>
            <a:endParaRPr lang="en-US" altLang="ja-JP" dirty="0" smtClean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685099" y="5013176"/>
            <a:ext cx="3183045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4800" b="1" dirty="0" smtClean="0"/>
              <a:t>安定性</a:t>
            </a:r>
            <a:r>
              <a:rPr lang="en-US" altLang="ja-JP" sz="4800" b="1" dirty="0" smtClean="0"/>
              <a:t>UP!!</a:t>
            </a:r>
            <a:endParaRPr lang="en-US" altLang="ja-JP" sz="4800" b="1" dirty="0"/>
          </a:p>
          <a:p>
            <a:pPr marL="45720" indent="0">
              <a:buFont typeface="Georgia" pitchFamily="18" charset="0"/>
              <a:buNone/>
            </a:pPr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4862">
            <a:off x="1767563" y="1171896"/>
            <a:ext cx="2024169" cy="4180700"/>
          </a:xfrm>
          <a:prstGeom prst="rect">
            <a:avLst/>
          </a:prstGeo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3557" y="1524727"/>
            <a:ext cx="4056102" cy="3475037"/>
          </a:xfr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208" y="6270773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98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12511" cy="1143000"/>
          </a:xfrm>
        </p:spPr>
        <p:txBody>
          <a:bodyPr/>
          <a:lstStyle/>
          <a:p>
            <a:r>
              <a:rPr lang="ja-JP" altLang="en-US" dirty="0" smtClean="0"/>
              <a:t>見どころ</a:t>
            </a:r>
            <a:r>
              <a:rPr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23528" y="2132856"/>
            <a:ext cx="8568952" cy="3528392"/>
          </a:xfrm>
        </p:spPr>
        <p:txBody>
          <a:bodyPr>
            <a:normAutofit/>
          </a:bodyPr>
          <a:lstStyle/>
          <a:p>
            <a:r>
              <a:rPr lang="en-US" altLang="ja-JP" sz="4800" b="1" dirty="0" smtClean="0"/>
              <a:t>ROI</a:t>
            </a:r>
            <a:r>
              <a:rPr lang="ja-JP" altLang="en-US" sz="4800" b="1" dirty="0" smtClean="0"/>
              <a:t>走査（高度な画像処理）</a:t>
            </a:r>
            <a:endParaRPr lang="en-US" altLang="ja-JP" sz="4800" b="1" dirty="0" smtClean="0"/>
          </a:p>
          <a:p>
            <a:pPr marL="365760" lvl="1" indent="0">
              <a:buNone/>
            </a:pPr>
            <a:r>
              <a:rPr lang="en-US" altLang="ja-JP" sz="3800" b="1" dirty="0"/>
              <a:t>	</a:t>
            </a:r>
            <a:r>
              <a:rPr lang="ja-JP" altLang="en-US" sz="3800" b="1" dirty="0" smtClean="0"/>
              <a:t>一瞬で</a:t>
            </a:r>
            <a:r>
              <a:rPr lang="ja-JP" altLang="en-US" sz="3800" b="1" dirty="0"/>
              <a:t>正確に</a:t>
            </a:r>
            <a:r>
              <a:rPr lang="ja-JP" altLang="en-US" sz="3800" b="1" dirty="0" smtClean="0"/>
              <a:t>数字を認識</a:t>
            </a:r>
            <a:endParaRPr lang="en-US" altLang="ja-JP" sz="3800" b="1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208" y="6237312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69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12511" cy="1143000"/>
          </a:xfrm>
        </p:spPr>
        <p:txBody>
          <a:bodyPr/>
          <a:lstStyle/>
          <a:p>
            <a:r>
              <a:rPr lang="ja-JP" altLang="en-US" dirty="0"/>
              <a:t>見どころ</a:t>
            </a:r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8424936" cy="4320480"/>
          </a:xfrm>
        </p:spPr>
        <p:txBody>
          <a:bodyPr>
            <a:normAutofit/>
          </a:bodyPr>
          <a:lstStyle/>
          <a:p>
            <a:r>
              <a:rPr kumimoji="1" lang="ja-JP" altLang="en-US" sz="4800" b="1" dirty="0" smtClean="0"/>
              <a:t>スレッド</a:t>
            </a:r>
            <a:r>
              <a:rPr kumimoji="1" lang="ja-JP" altLang="en-US" sz="4800" b="1" dirty="0" smtClean="0"/>
              <a:t>処理</a:t>
            </a:r>
            <a:endParaRPr kumimoji="1" lang="en-US" altLang="ja-JP" sz="4800" b="1" dirty="0" smtClean="0"/>
          </a:p>
          <a:p>
            <a:pPr marL="45720" indent="0">
              <a:buNone/>
            </a:pPr>
            <a:r>
              <a:rPr lang="ja-JP" altLang="en-US" sz="4000" b="1" dirty="0"/>
              <a:t>　</a:t>
            </a:r>
            <a:r>
              <a:rPr lang="ja-JP" altLang="en-US" sz="3800" b="1" dirty="0" smtClean="0"/>
              <a:t>シンプルかつ高度</a:t>
            </a:r>
            <a:r>
              <a:rPr kumimoji="1" lang="ja-JP" altLang="en-US" sz="3800" b="1" dirty="0" smtClean="0"/>
              <a:t>な</a:t>
            </a:r>
            <a:r>
              <a:rPr kumimoji="1" lang="ja-JP" altLang="en-US" sz="3800" b="1" dirty="0" smtClean="0"/>
              <a:t>プログラム</a:t>
            </a:r>
            <a:r>
              <a:rPr lang="ja-JP" altLang="en-US" sz="3800" b="1" dirty="0" smtClean="0"/>
              <a:t>で</a:t>
            </a:r>
            <a:endParaRPr lang="en-US" altLang="ja-JP" sz="3800" b="1" dirty="0"/>
          </a:p>
          <a:p>
            <a:pPr marL="45720" indent="0">
              <a:buNone/>
            </a:pPr>
            <a:r>
              <a:rPr lang="ja-JP" altLang="en-US" sz="3800" b="1" dirty="0" smtClean="0"/>
              <a:t>　仕掛けを</a:t>
            </a:r>
            <a:r>
              <a:rPr lang="ja-JP" altLang="en-US" sz="3800" b="1" dirty="0" smtClean="0"/>
              <a:t>確実に突破</a:t>
            </a:r>
            <a:r>
              <a:rPr lang="en-US" altLang="ja-JP" sz="3800" b="1" dirty="0" smtClean="0"/>
              <a:t>!!</a:t>
            </a:r>
            <a:endParaRPr kumimoji="1" lang="ja-JP" altLang="en-US" sz="38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208" y="6237312"/>
            <a:ext cx="1828800" cy="365125"/>
          </a:xfrm>
        </p:spPr>
        <p:txBody>
          <a:bodyPr/>
          <a:lstStyle/>
          <a:p>
            <a:pPr algn="r"/>
            <a:fld id="{C74BF786-2BEE-498E-A6ED-2C392AA3898E}" type="slidenum">
              <a:rPr kumimoji="1" lang="ja-JP" altLang="en-US" smtClean="0"/>
              <a:pPr algn="r"/>
              <a:t>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55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ユーザー定義 3">
      <a:dk1>
        <a:sysClr val="windowText" lastClr="000000"/>
      </a:dk1>
      <a:lt1>
        <a:sysClr val="window" lastClr="FFFFFF"/>
      </a:lt1>
      <a:dk2>
        <a:srgbClr val="04617B"/>
      </a:dk2>
      <a:lt2>
        <a:srgbClr val="59A9F2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1586</TotalTime>
  <Words>111</Words>
  <Application>Microsoft Office PowerPoint</Application>
  <PresentationFormat>画面に合わせる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スリップストリーム</vt:lpstr>
      <vt:lpstr>PowerPoint プレゼンテーション</vt:lpstr>
      <vt:lpstr>PowerPoint プレゼンテーション</vt:lpstr>
      <vt:lpstr>Member </vt:lpstr>
      <vt:lpstr>Concept</vt:lpstr>
      <vt:lpstr>特徴１</vt:lpstr>
      <vt:lpstr>特徴２ </vt:lpstr>
      <vt:lpstr>特徴３ </vt:lpstr>
      <vt:lpstr>見どころ１</vt:lpstr>
      <vt:lpstr>見どころ２</vt:lpstr>
      <vt:lpstr>見どころ３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testuser</dc:creator>
  <cp:lastModifiedBy>testuser</cp:lastModifiedBy>
  <cp:revision>52</cp:revision>
  <dcterms:created xsi:type="dcterms:W3CDTF">2013-01-11T04:46:28Z</dcterms:created>
  <dcterms:modified xsi:type="dcterms:W3CDTF">2013-01-20T00:10:37Z</dcterms:modified>
</cp:coreProperties>
</file>