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3"/>
  </p:notesMasterIdLst>
  <p:sldIdLst>
    <p:sldId id="256" r:id="rId2"/>
    <p:sldId id="257" r:id="rId3"/>
    <p:sldId id="264" r:id="rId4"/>
    <p:sldId id="263" r:id="rId5"/>
    <p:sldId id="259" r:id="rId6"/>
    <p:sldId id="268" r:id="rId7"/>
    <p:sldId id="260" r:id="rId8"/>
    <p:sldId id="261" r:id="rId9"/>
    <p:sldId id="262" r:id="rId10"/>
    <p:sldId id="267" r:id="rId11"/>
    <p:sldId id="265" r:id="rId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53" autoAdjust="0"/>
  </p:normalViewPr>
  <p:slideViewPr>
    <p:cSldViewPr>
      <p:cViewPr>
        <p:scale>
          <a:sx n="75" d="100"/>
          <a:sy n="75" d="100"/>
        </p:scale>
        <p:origin x="-1008" y="-4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7D6CB7-6427-444C-95AC-3A4FEA2EC387}" type="doc">
      <dgm:prSet loTypeId="urn:microsoft.com/office/officeart/2005/8/layout/chevron1" loCatId="process" qsTypeId="urn:microsoft.com/office/officeart/2005/8/quickstyle/simple3" qsCatId="simple" csTypeId="urn:microsoft.com/office/officeart/2005/8/colors/colorful4" csCatId="colorful" phldr="1"/>
      <dgm:spPr/>
    </dgm:pt>
    <dgm:pt modelId="{FF2E9CDD-517A-4083-8332-3AF61558D6B1}">
      <dgm:prSet phldrT="[テキスト]" custT="1"/>
      <dgm:spPr/>
      <dgm:t>
        <a:bodyPr/>
        <a:lstStyle/>
        <a:p>
          <a:r>
            <a:rPr kumimoji="1" lang="ja-JP" altLang="en-US" sz="2400" dirty="0" smtClean="0"/>
            <a:t>サスペンション</a:t>
          </a:r>
          <a:endParaRPr kumimoji="1" lang="en-US" altLang="ja-JP" sz="2400" dirty="0" smtClean="0"/>
        </a:p>
        <a:p>
          <a:r>
            <a:rPr kumimoji="1" lang="ja-JP" altLang="en-US" sz="2400" dirty="0" smtClean="0"/>
            <a:t>搭載</a:t>
          </a:r>
          <a:endParaRPr kumimoji="1" lang="ja-JP" altLang="en-US" sz="2400" dirty="0"/>
        </a:p>
      </dgm:t>
    </dgm:pt>
    <dgm:pt modelId="{F5491917-4238-48B8-903E-E77EE936A7DB}" type="parTrans" cxnId="{8137F8A8-BCE0-4238-8F6D-3D2D8D1ED4A0}">
      <dgm:prSet/>
      <dgm:spPr/>
      <dgm:t>
        <a:bodyPr/>
        <a:lstStyle/>
        <a:p>
          <a:endParaRPr kumimoji="1" lang="ja-JP" altLang="en-US"/>
        </a:p>
      </dgm:t>
    </dgm:pt>
    <dgm:pt modelId="{A7C9071D-3DB0-4042-AB19-8382F2C31137}" type="sibTrans" cxnId="{8137F8A8-BCE0-4238-8F6D-3D2D8D1ED4A0}">
      <dgm:prSet/>
      <dgm:spPr/>
      <dgm:t>
        <a:bodyPr/>
        <a:lstStyle/>
        <a:p>
          <a:endParaRPr kumimoji="1" lang="ja-JP" altLang="en-US"/>
        </a:p>
      </dgm:t>
    </dgm:pt>
    <dgm:pt modelId="{43CB0ADF-3A27-4C31-9ABD-8BD41E6BC8F1}">
      <dgm:prSet phldrT="[テキスト]" custT="1"/>
      <dgm:spPr/>
      <dgm:t>
        <a:bodyPr/>
        <a:lstStyle/>
        <a:p>
          <a:r>
            <a:rPr kumimoji="1" lang="ja-JP" altLang="en-US" sz="2400" dirty="0" smtClean="0"/>
            <a:t>走行が</a:t>
          </a:r>
          <a:endParaRPr kumimoji="1" lang="en-US" altLang="ja-JP" sz="2400" dirty="0" smtClean="0"/>
        </a:p>
        <a:p>
          <a:r>
            <a:rPr kumimoji="1" lang="ja-JP" altLang="en-US" sz="2400" dirty="0" smtClean="0"/>
            <a:t>安定する</a:t>
          </a:r>
          <a:endParaRPr kumimoji="1" lang="ja-JP" altLang="en-US" sz="2400" dirty="0"/>
        </a:p>
      </dgm:t>
    </dgm:pt>
    <dgm:pt modelId="{B517761D-B17D-4EFE-98E9-CEE578AD04A2}" type="parTrans" cxnId="{BA2BA089-C3BB-40A4-BECF-50E5E10FB004}">
      <dgm:prSet/>
      <dgm:spPr/>
      <dgm:t>
        <a:bodyPr/>
        <a:lstStyle/>
        <a:p>
          <a:endParaRPr kumimoji="1" lang="ja-JP" altLang="en-US"/>
        </a:p>
      </dgm:t>
    </dgm:pt>
    <dgm:pt modelId="{1A75744A-FA0C-44F8-943D-244B295FED90}" type="sibTrans" cxnId="{BA2BA089-C3BB-40A4-BECF-50E5E10FB004}">
      <dgm:prSet/>
      <dgm:spPr/>
      <dgm:t>
        <a:bodyPr/>
        <a:lstStyle/>
        <a:p>
          <a:endParaRPr kumimoji="1" lang="ja-JP" altLang="en-US"/>
        </a:p>
      </dgm:t>
    </dgm:pt>
    <dgm:pt modelId="{43FBB9CC-C473-499C-A8BB-02E569AC5D74}">
      <dgm:prSet phldrT="[テキスト]" custT="1"/>
      <dgm:spPr/>
      <dgm:t>
        <a:bodyPr/>
        <a:lstStyle/>
        <a:p>
          <a:r>
            <a:rPr kumimoji="1" lang="ja-JP" altLang="en-US" sz="2400" dirty="0" smtClean="0"/>
            <a:t>シーソー・</a:t>
          </a:r>
          <a:endParaRPr kumimoji="1" lang="en-US" altLang="ja-JP" sz="2400" dirty="0" smtClean="0"/>
        </a:p>
        <a:p>
          <a:r>
            <a:rPr kumimoji="1" lang="ja-JP" altLang="en-US" sz="2400" dirty="0" smtClean="0"/>
            <a:t>ステップ攻略</a:t>
          </a:r>
          <a:endParaRPr kumimoji="1" lang="ja-JP" altLang="en-US" sz="2400" dirty="0"/>
        </a:p>
      </dgm:t>
    </dgm:pt>
    <dgm:pt modelId="{1DD046CF-CB4D-4F3C-A9C9-AF94D4AE739D}" type="parTrans" cxnId="{4433A5E8-B36D-4000-AF58-AC1364124453}">
      <dgm:prSet/>
      <dgm:spPr/>
      <dgm:t>
        <a:bodyPr/>
        <a:lstStyle/>
        <a:p>
          <a:endParaRPr kumimoji="1" lang="ja-JP" altLang="en-US"/>
        </a:p>
      </dgm:t>
    </dgm:pt>
    <dgm:pt modelId="{13880177-4511-4E4C-9902-8037D57536A5}" type="sibTrans" cxnId="{4433A5E8-B36D-4000-AF58-AC1364124453}">
      <dgm:prSet/>
      <dgm:spPr/>
      <dgm:t>
        <a:bodyPr/>
        <a:lstStyle/>
        <a:p>
          <a:endParaRPr kumimoji="1" lang="ja-JP" altLang="en-US"/>
        </a:p>
      </dgm:t>
    </dgm:pt>
    <dgm:pt modelId="{52648387-F898-4C34-AD56-D2BB83D682C5}" type="pres">
      <dgm:prSet presAssocID="{B97D6CB7-6427-444C-95AC-3A4FEA2EC387}" presName="Name0" presStyleCnt="0">
        <dgm:presLayoutVars>
          <dgm:dir/>
          <dgm:animLvl val="lvl"/>
          <dgm:resizeHandles val="exact"/>
        </dgm:presLayoutVars>
      </dgm:prSet>
      <dgm:spPr/>
    </dgm:pt>
    <dgm:pt modelId="{1362B008-2DFC-49B5-871A-5D83762DCBF1}" type="pres">
      <dgm:prSet presAssocID="{FF2E9CDD-517A-4083-8332-3AF61558D6B1}" presName="parTxOnly" presStyleLbl="node1" presStyleIdx="0" presStyleCnt="3" custScaleX="70219" custLinFactX="-19058" custLinFactNeighborX="-100000" custLinFactNeighborY="-25000">
        <dgm:presLayoutVars>
          <dgm:chMax val="0"/>
          <dgm:chPref val="0"/>
          <dgm:bulletEnabled val="1"/>
        </dgm:presLayoutVars>
      </dgm:prSet>
      <dgm:spPr/>
      <dgm:t>
        <a:bodyPr/>
        <a:lstStyle/>
        <a:p>
          <a:endParaRPr kumimoji="1" lang="ja-JP" altLang="en-US"/>
        </a:p>
      </dgm:t>
    </dgm:pt>
    <dgm:pt modelId="{8B92D974-8C61-453D-92B2-4A14ABC5288C}" type="pres">
      <dgm:prSet presAssocID="{A7C9071D-3DB0-4042-AB19-8382F2C31137}" presName="parTxOnlySpace" presStyleCnt="0"/>
      <dgm:spPr/>
    </dgm:pt>
    <dgm:pt modelId="{7F85A30C-3A86-4DF5-8B17-C2057E914039}" type="pres">
      <dgm:prSet presAssocID="{43CB0ADF-3A27-4C31-9ABD-8BD41E6BC8F1}" presName="parTxOnly" presStyleLbl="node1" presStyleIdx="1" presStyleCnt="3" custScaleX="55916" custLinFactNeighborX="-1108">
        <dgm:presLayoutVars>
          <dgm:chMax val="0"/>
          <dgm:chPref val="0"/>
          <dgm:bulletEnabled val="1"/>
        </dgm:presLayoutVars>
      </dgm:prSet>
      <dgm:spPr/>
      <dgm:t>
        <a:bodyPr/>
        <a:lstStyle/>
        <a:p>
          <a:endParaRPr kumimoji="1" lang="ja-JP" altLang="en-US"/>
        </a:p>
      </dgm:t>
    </dgm:pt>
    <dgm:pt modelId="{52BB94EC-7258-4D1F-A4A9-6655DCC2BD1A}" type="pres">
      <dgm:prSet presAssocID="{1A75744A-FA0C-44F8-943D-244B295FED90}" presName="parTxOnlySpace" presStyleCnt="0"/>
      <dgm:spPr/>
    </dgm:pt>
    <dgm:pt modelId="{20120782-C13B-4034-9EA8-1498FE50DE1C}" type="pres">
      <dgm:prSet presAssocID="{43FBB9CC-C473-499C-A8BB-02E569AC5D74}" presName="parTxOnly" presStyleLbl="node1" presStyleIdx="2" presStyleCnt="3" custScaleX="65545">
        <dgm:presLayoutVars>
          <dgm:chMax val="0"/>
          <dgm:chPref val="0"/>
          <dgm:bulletEnabled val="1"/>
        </dgm:presLayoutVars>
      </dgm:prSet>
      <dgm:spPr/>
      <dgm:t>
        <a:bodyPr/>
        <a:lstStyle/>
        <a:p>
          <a:endParaRPr kumimoji="1" lang="ja-JP" altLang="en-US"/>
        </a:p>
      </dgm:t>
    </dgm:pt>
  </dgm:ptLst>
  <dgm:cxnLst>
    <dgm:cxn modelId="{4433A5E8-B36D-4000-AF58-AC1364124453}" srcId="{B97D6CB7-6427-444C-95AC-3A4FEA2EC387}" destId="{43FBB9CC-C473-499C-A8BB-02E569AC5D74}" srcOrd="2" destOrd="0" parTransId="{1DD046CF-CB4D-4F3C-A9C9-AF94D4AE739D}" sibTransId="{13880177-4511-4E4C-9902-8037D57536A5}"/>
    <dgm:cxn modelId="{8137F8A8-BCE0-4238-8F6D-3D2D8D1ED4A0}" srcId="{B97D6CB7-6427-444C-95AC-3A4FEA2EC387}" destId="{FF2E9CDD-517A-4083-8332-3AF61558D6B1}" srcOrd="0" destOrd="0" parTransId="{F5491917-4238-48B8-903E-E77EE936A7DB}" sibTransId="{A7C9071D-3DB0-4042-AB19-8382F2C31137}"/>
    <dgm:cxn modelId="{BA2BA089-C3BB-40A4-BECF-50E5E10FB004}" srcId="{B97D6CB7-6427-444C-95AC-3A4FEA2EC387}" destId="{43CB0ADF-3A27-4C31-9ABD-8BD41E6BC8F1}" srcOrd="1" destOrd="0" parTransId="{B517761D-B17D-4EFE-98E9-CEE578AD04A2}" sibTransId="{1A75744A-FA0C-44F8-943D-244B295FED90}"/>
    <dgm:cxn modelId="{2E827B56-B895-4B71-B41F-7D389FA2EF99}" type="presOf" srcId="{43CB0ADF-3A27-4C31-9ABD-8BD41E6BC8F1}" destId="{7F85A30C-3A86-4DF5-8B17-C2057E914039}" srcOrd="0" destOrd="0" presId="urn:microsoft.com/office/officeart/2005/8/layout/chevron1"/>
    <dgm:cxn modelId="{21270180-F2DB-457A-BA79-2E4E203C70DA}" type="presOf" srcId="{B97D6CB7-6427-444C-95AC-3A4FEA2EC387}" destId="{52648387-F898-4C34-AD56-D2BB83D682C5}" srcOrd="0" destOrd="0" presId="urn:microsoft.com/office/officeart/2005/8/layout/chevron1"/>
    <dgm:cxn modelId="{95746543-80FD-405D-8890-38BD397F1CDB}" type="presOf" srcId="{FF2E9CDD-517A-4083-8332-3AF61558D6B1}" destId="{1362B008-2DFC-49B5-871A-5D83762DCBF1}" srcOrd="0" destOrd="0" presId="urn:microsoft.com/office/officeart/2005/8/layout/chevron1"/>
    <dgm:cxn modelId="{3F80370F-D2E3-45E3-A8DF-78812C142413}" type="presOf" srcId="{43FBB9CC-C473-499C-A8BB-02E569AC5D74}" destId="{20120782-C13B-4034-9EA8-1498FE50DE1C}" srcOrd="0" destOrd="0" presId="urn:microsoft.com/office/officeart/2005/8/layout/chevron1"/>
    <dgm:cxn modelId="{60086132-7927-4DDA-91DF-D5B1A0865FBA}" type="presParOf" srcId="{52648387-F898-4C34-AD56-D2BB83D682C5}" destId="{1362B008-2DFC-49B5-871A-5D83762DCBF1}" srcOrd="0" destOrd="0" presId="urn:microsoft.com/office/officeart/2005/8/layout/chevron1"/>
    <dgm:cxn modelId="{B9FFF2C5-EA9C-40AD-AF56-F016E3602B82}" type="presParOf" srcId="{52648387-F898-4C34-AD56-D2BB83D682C5}" destId="{8B92D974-8C61-453D-92B2-4A14ABC5288C}" srcOrd="1" destOrd="0" presId="urn:microsoft.com/office/officeart/2005/8/layout/chevron1"/>
    <dgm:cxn modelId="{D09AC3B2-0EC5-4E4E-A92A-9EB2E3417130}" type="presParOf" srcId="{52648387-F898-4C34-AD56-D2BB83D682C5}" destId="{7F85A30C-3A86-4DF5-8B17-C2057E914039}" srcOrd="2" destOrd="0" presId="urn:microsoft.com/office/officeart/2005/8/layout/chevron1"/>
    <dgm:cxn modelId="{DFF00990-2A85-422B-9CA5-19CEEA417123}" type="presParOf" srcId="{52648387-F898-4C34-AD56-D2BB83D682C5}" destId="{52BB94EC-7258-4D1F-A4A9-6655DCC2BD1A}" srcOrd="3" destOrd="0" presId="urn:microsoft.com/office/officeart/2005/8/layout/chevron1"/>
    <dgm:cxn modelId="{50C7A8D7-C44A-4347-8D46-76FCCE1EF477}" type="presParOf" srcId="{52648387-F898-4C34-AD56-D2BB83D682C5}" destId="{20120782-C13B-4034-9EA8-1498FE50DE1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7D6CB7-6427-444C-95AC-3A4FEA2EC387}" type="doc">
      <dgm:prSet loTypeId="urn:microsoft.com/office/officeart/2005/8/layout/chevron1" loCatId="process" qsTypeId="urn:microsoft.com/office/officeart/2005/8/quickstyle/simple3" qsCatId="simple" csTypeId="urn:microsoft.com/office/officeart/2005/8/colors/colorful4" csCatId="colorful" phldr="1"/>
      <dgm:spPr/>
    </dgm:pt>
    <dgm:pt modelId="{FF2E9CDD-517A-4083-8332-3AF61558D6B1}">
      <dgm:prSet phldrT="[テキスト]" custT="1"/>
      <dgm:spPr/>
      <dgm:t>
        <a:bodyPr/>
        <a:lstStyle/>
        <a:p>
          <a:r>
            <a:rPr kumimoji="1" lang="ja-JP" altLang="en-US" sz="2800" dirty="0" smtClean="0"/>
            <a:t>前照灯</a:t>
          </a:r>
          <a:endParaRPr kumimoji="1" lang="en-US" altLang="ja-JP" sz="2800" dirty="0" smtClean="0"/>
        </a:p>
        <a:p>
          <a:r>
            <a:rPr kumimoji="1" lang="ja-JP" altLang="en-US" sz="2800" dirty="0" smtClean="0"/>
            <a:t>搭載</a:t>
          </a:r>
          <a:endParaRPr kumimoji="1" lang="ja-JP" altLang="en-US" sz="2800" dirty="0"/>
        </a:p>
      </dgm:t>
    </dgm:pt>
    <dgm:pt modelId="{F5491917-4238-48B8-903E-E77EE936A7DB}" type="parTrans" cxnId="{8137F8A8-BCE0-4238-8F6D-3D2D8D1ED4A0}">
      <dgm:prSet/>
      <dgm:spPr/>
      <dgm:t>
        <a:bodyPr/>
        <a:lstStyle/>
        <a:p>
          <a:endParaRPr kumimoji="1" lang="ja-JP" altLang="en-US"/>
        </a:p>
      </dgm:t>
    </dgm:pt>
    <dgm:pt modelId="{A7C9071D-3DB0-4042-AB19-8382F2C31137}" type="sibTrans" cxnId="{8137F8A8-BCE0-4238-8F6D-3D2D8D1ED4A0}">
      <dgm:prSet/>
      <dgm:spPr/>
      <dgm:t>
        <a:bodyPr/>
        <a:lstStyle/>
        <a:p>
          <a:endParaRPr kumimoji="1" lang="ja-JP" altLang="en-US"/>
        </a:p>
      </dgm:t>
    </dgm:pt>
    <dgm:pt modelId="{43CB0ADF-3A27-4C31-9ABD-8BD41E6BC8F1}">
      <dgm:prSet phldrT="[テキスト]" custT="1"/>
      <dgm:spPr/>
      <dgm:t>
        <a:bodyPr/>
        <a:lstStyle/>
        <a:p>
          <a:r>
            <a:rPr kumimoji="1" lang="ja-JP" altLang="en-US" sz="2800" dirty="0" smtClean="0"/>
            <a:t>明るさが</a:t>
          </a:r>
          <a:endParaRPr kumimoji="1" lang="en-US" altLang="ja-JP" sz="2800" dirty="0" smtClean="0"/>
        </a:p>
        <a:p>
          <a:r>
            <a:rPr kumimoji="1" lang="ja-JP" altLang="en-US" sz="2800" dirty="0" smtClean="0"/>
            <a:t>安定する</a:t>
          </a:r>
          <a:endParaRPr kumimoji="1" lang="ja-JP" altLang="en-US" sz="2800" dirty="0"/>
        </a:p>
      </dgm:t>
    </dgm:pt>
    <dgm:pt modelId="{B517761D-B17D-4EFE-98E9-CEE578AD04A2}" type="parTrans" cxnId="{BA2BA089-C3BB-40A4-BECF-50E5E10FB004}">
      <dgm:prSet/>
      <dgm:spPr/>
      <dgm:t>
        <a:bodyPr/>
        <a:lstStyle/>
        <a:p>
          <a:endParaRPr kumimoji="1" lang="ja-JP" altLang="en-US"/>
        </a:p>
      </dgm:t>
    </dgm:pt>
    <dgm:pt modelId="{1A75744A-FA0C-44F8-943D-244B295FED90}" type="sibTrans" cxnId="{BA2BA089-C3BB-40A4-BECF-50E5E10FB004}">
      <dgm:prSet/>
      <dgm:spPr/>
      <dgm:t>
        <a:bodyPr/>
        <a:lstStyle/>
        <a:p>
          <a:endParaRPr kumimoji="1" lang="ja-JP" altLang="en-US"/>
        </a:p>
      </dgm:t>
    </dgm:pt>
    <dgm:pt modelId="{43FBB9CC-C473-499C-A8BB-02E569AC5D74}">
      <dgm:prSet phldrT="[テキスト]" custT="1"/>
      <dgm:spPr/>
      <dgm:t>
        <a:bodyPr/>
        <a:lstStyle/>
        <a:p>
          <a:r>
            <a:rPr kumimoji="1" lang="ja-JP" altLang="en-US" sz="2800" dirty="0" smtClean="0"/>
            <a:t>画像認識の成功率</a:t>
          </a:r>
          <a:r>
            <a:rPr kumimoji="1" lang="en-US" altLang="ja-JP" sz="2800" dirty="0" smtClean="0">
              <a:latin typeface="Times New Roman" pitchFamily="18" charset="0"/>
              <a:cs typeface="Times New Roman" pitchFamily="18" charset="0"/>
            </a:rPr>
            <a:t>UP</a:t>
          </a:r>
          <a:endParaRPr kumimoji="1" lang="ja-JP" altLang="en-US" sz="2800" dirty="0">
            <a:latin typeface="Times New Roman" pitchFamily="18" charset="0"/>
            <a:cs typeface="Times New Roman" pitchFamily="18" charset="0"/>
          </a:endParaRPr>
        </a:p>
      </dgm:t>
    </dgm:pt>
    <dgm:pt modelId="{1DD046CF-CB4D-4F3C-A9C9-AF94D4AE739D}" type="parTrans" cxnId="{4433A5E8-B36D-4000-AF58-AC1364124453}">
      <dgm:prSet/>
      <dgm:spPr/>
      <dgm:t>
        <a:bodyPr/>
        <a:lstStyle/>
        <a:p>
          <a:endParaRPr kumimoji="1" lang="ja-JP" altLang="en-US"/>
        </a:p>
      </dgm:t>
    </dgm:pt>
    <dgm:pt modelId="{13880177-4511-4E4C-9902-8037D57536A5}" type="sibTrans" cxnId="{4433A5E8-B36D-4000-AF58-AC1364124453}">
      <dgm:prSet/>
      <dgm:spPr/>
      <dgm:t>
        <a:bodyPr/>
        <a:lstStyle/>
        <a:p>
          <a:endParaRPr kumimoji="1" lang="ja-JP" altLang="en-US"/>
        </a:p>
      </dgm:t>
    </dgm:pt>
    <dgm:pt modelId="{52648387-F898-4C34-AD56-D2BB83D682C5}" type="pres">
      <dgm:prSet presAssocID="{B97D6CB7-6427-444C-95AC-3A4FEA2EC387}" presName="Name0" presStyleCnt="0">
        <dgm:presLayoutVars>
          <dgm:dir/>
          <dgm:animLvl val="lvl"/>
          <dgm:resizeHandles val="exact"/>
        </dgm:presLayoutVars>
      </dgm:prSet>
      <dgm:spPr/>
    </dgm:pt>
    <dgm:pt modelId="{1362B008-2DFC-49B5-871A-5D83762DCBF1}" type="pres">
      <dgm:prSet presAssocID="{FF2E9CDD-517A-4083-8332-3AF61558D6B1}" presName="parTxOnly" presStyleLbl="node1" presStyleIdx="0" presStyleCnt="3" custScaleX="72895">
        <dgm:presLayoutVars>
          <dgm:chMax val="0"/>
          <dgm:chPref val="0"/>
          <dgm:bulletEnabled val="1"/>
        </dgm:presLayoutVars>
      </dgm:prSet>
      <dgm:spPr/>
      <dgm:t>
        <a:bodyPr/>
        <a:lstStyle/>
        <a:p>
          <a:endParaRPr kumimoji="1" lang="ja-JP" altLang="en-US"/>
        </a:p>
      </dgm:t>
    </dgm:pt>
    <dgm:pt modelId="{8B92D974-8C61-453D-92B2-4A14ABC5288C}" type="pres">
      <dgm:prSet presAssocID="{A7C9071D-3DB0-4042-AB19-8382F2C31137}" presName="parTxOnlySpace" presStyleCnt="0"/>
      <dgm:spPr/>
    </dgm:pt>
    <dgm:pt modelId="{7F85A30C-3A86-4DF5-8B17-C2057E914039}" type="pres">
      <dgm:prSet presAssocID="{43CB0ADF-3A27-4C31-9ABD-8BD41E6BC8F1}" presName="parTxOnly" presStyleLbl="node1" presStyleIdx="1" presStyleCnt="3" custScaleX="74297">
        <dgm:presLayoutVars>
          <dgm:chMax val="0"/>
          <dgm:chPref val="0"/>
          <dgm:bulletEnabled val="1"/>
        </dgm:presLayoutVars>
      </dgm:prSet>
      <dgm:spPr/>
      <dgm:t>
        <a:bodyPr/>
        <a:lstStyle/>
        <a:p>
          <a:endParaRPr kumimoji="1" lang="ja-JP" altLang="en-US"/>
        </a:p>
      </dgm:t>
    </dgm:pt>
    <dgm:pt modelId="{52BB94EC-7258-4D1F-A4A9-6655DCC2BD1A}" type="pres">
      <dgm:prSet presAssocID="{1A75744A-FA0C-44F8-943D-244B295FED90}" presName="parTxOnlySpace" presStyleCnt="0"/>
      <dgm:spPr/>
    </dgm:pt>
    <dgm:pt modelId="{20120782-C13B-4034-9EA8-1498FE50DE1C}" type="pres">
      <dgm:prSet presAssocID="{43FBB9CC-C473-499C-A8BB-02E569AC5D74}" presName="parTxOnly" presStyleLbl="node1" presStyleIdx="2" presStyleCnt="3">
        <dgm:presLayoutVars>
          <dgm:chMax val="0"/>
          <dgm:chPref val="0"/>
          <dgm:bulletEnabled val="1"/>
        </dgm:presLayoutVars>
      </dgm:prSet>
      <dgm:spPr/>
      <dgm:t>
        <a:bodyPr/>
        <a:lstStyle/>
        <a:p>
          <a:endParaRPr kumimoji="1" lang="ja-JP" altLang="en-US"/>
        </a:p>
      </dgm:t>
    </dgm:pt>
  </dgm:ptLst>
  <dgm:cxnLst>
    <dgm:cxn modelId="{A41B5DCA-F1F2-43D2-A8B3-F7C53538A8C9}" type="presOf" srcId="{B97D6CB7-6427-444C-95AC-3A4FEA2EC387}" destId="{52648387-F898-4C34-AD56-D2BB83D682C5}" srcOrd="0" destOrd="0" presId="urn:microsoft.com/office/officeart/2005/8/layout/chevron1"/>
    <dgm:cxn modelId="{4433A5E8-B36D-4000-AF58-AC1364124453}" srcId="{B97D6CB7-6427-444C-95AC-3A4FEA2EC387}" destId="{43FBB9CC-C473-499C-A8BB-02E569AC5D74}" srcOrd="2" destOrd="0" parTransId="{1DD046CF-CB4D-4F3C-A9C9-AF94D4AE739D}" sibTransId="{13880177-4511-4E4C-9902-8037D57536A5}"/>
    <dgm:cxn modelId="{8137F8A8-BCE0-4238-8F6D-3D2D8D1ED4A0}" srcId="{B97D6CB7-6427-444C-95AC-3A4FEA2EC387}" destId="{FF2E9CDD-517A-4083-8332-3AF61558D6B1}" srcOrd="0" destOrd="0" parTransId="{F5491917-4238-48B8-903E-E77EE936A7DB}" sibTransId="{A7C9071D-3DB0-4042-AB19-8382F2C31137}"/>
    <dgm:cxn modelId="{96137B52-5A63-4F10-A150-AB70C2DE64CC}" type="presOf" srcId="{43CB0ADF-3A27-4C31-9ABD-8BD41E6BC8F1}" destId="{7F85A30C-3A86-4DF5-8B17-C2057E914039}" srcOrd="0" destOrd="0" presId="urn:microsoft.com/office/officeart/2005/8/layout/chevron1"/>
    <dgm:cxn modelId="{BA2BA089-C3BB-40A4-BECF-50E5E10FB004}" srcId="{B97D6CB7-6427-444C-95AC-3A4FEA2EC387}" destId="{43CB0ADF-3A27-4C31-9ABD-8BD41E6BC8F1}" srcOrd="1" destOrd="0" parTransId="{B517761D-B17D-4EFE-98E9-CEE578AD04A2}" sibTransId="{1A75744A-FA0C-44F8-943D-244B295FED90}"/>
    <dgm:cxn modelId="{338DEC81-47B9-4BE1-8DB3-4CFC457981CE}" type="presOf" srcId="{FF2E9CDD-517A-4083-8332-3AF61558D6B1}" destId="{1362B008-2DFC-49B5-871A-5D83762DCBF1}" srcOrd="0" destOrd="0" presId="urn:microsoft.com/office/officeart/2005/8/layout/chevron1"/>
    <dgm:cxn modelId="{223C56B7-5F58-4059-BEAA-1018DE4748E9}" type="presOf" srcId="{43FBB9CC-C473-499C-A8BB-02E569AC5D74}" destId="{20120782-C13B-4034-9EA8-1498FE50DE1C}" srcOrd="0" destOrd="0" presId="urn:microsoft.com/office/officeart/2005/8/layout/chevron1"/>
    <dgm:cxn modelId="{4FF6762B-7502-4E4E-BC03-4A83932CF76D}" type="presParOf" srcId="{52648387-F898-4C34-AD56-D2BB83D682C5}" destId="{1362B008-2DFC-49B5-871A-5D83762DCBF1}" srcOrd="0" destOrd="0" presId="urn:microsoft.com/office/officeart/2005/8/layout/chevron1"/>
    <dgm:cxn modelId="{A37BC4CC-A021-48EB-AC8C-C9A3947664BB}" type="presParOf" srcId="{52648387-F898-4C34-AD56-D2BB83D682C5}" destId="{8B92D974-8C61-453D-92B2-4A14ABC5288C}" srcOrd="1" destOrd="0" presId="urn:microsoft.com/office/officeart/2005/8/layout/chevron1"/>
    <dgm:cxn modelId="{59AB55B0-C9EB-4FC7-8951-7231BC8F960B}" type="presParOf" srcId="{52648387-F898-4C34-AD56-D2BB83D682C5}" destId="{7F85A30C-3A86-4DF5-8B17-C2057E914039}" srcOrd="2" destOrd="0" presId="urn:microsoft.com/office/officeart/2005/8/layout/chevron1"/>
    <dgm:cxn modelId="{E29B1A17-D6F4-4D7B-831A-4805B00BDA0A}" type="presParOf" srcId="{52648387-F898-4C34-AD56-D2BB83D682C5}" destId="{52BB94EC-7258-4D1F-A4A9-6655DCC2BD1A}" srcOrd="3" destOrd="0" presId="urn:microsoft.com/office/officeart/2005/8/layout/chevron1"/>
    <dgm:cxn modelId="{D2048BD0-63B3-47E2-8FB4-921725D35435}" type="presParOf" srcId="{52648387-F898-4C34-AD56-D2BB83D682C5}" destId="{20120782-C13B-4034-9EA8-1498FE50DE1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D6CB7-6427-444C-95AC-3A4FEA2EC387}" type="doc">
      <dgm:prSet loTypeId="urn:microsoft.com/office/officeart/2005/8/layout/chevron1" loCatId="process" qsTypeId="urn:microsoft.com/office/officeart/2005/8/quickstyle/simple3" qsCatId="simple" csTypeId="urn:microsoft.com/office/officeart/2005/8/colors/colorful4" csCatId="colorful" phldr="1"/>
      <dgm:spPr/>
    </dgm:pt>
    <dgm:pt modelId="{FF2E9CDD-517A-4083-8332-3AF61558D6B1}">
      <dgm:prSet phldrT="[テキスト]"/>
      <dgm:spPr/>
      <dgm:t>
        <a:bodyPr/>
        <a:lstStyle/>
        <a:p>
          <a:r>
            <a:rPr kumimoji="1" lang="en-US" altLang="ja-JP" dirty="0" smtClean="0">
              <a:latin typeface="Times New Roman" pitchFamily="18" charset="0"/>
              <a:cs typeface="Times New Roman" pitchFamily="18" charset="0"/>
            </a:rPr>
            <a:t>USB</a:t>
          </a:r>
          <a:r>
            <a:rPr kumimoji="1" lang="ja-JP" altLang="en-US" dirty="0" smtClean="0"/>
            <a:t>ケーブルにて通信</a:t>
          </a:r>
          <a:endParaRPr kumimoji="1" lang="ja-JP" altLang="en-US" dirty="0"/>
        </a:p>
      </dgm:t>
    </dgm:pt>
    <dgm:pt modelId="{F5491917-4238-48B8-903E-E77EE936A7DB}" type="parTrans" cxnId="{8137F8A8-BCE0-4238-8F6D-3D2D8D1ED4A0}">
      <dgm:prSet/>
      <dgm:spPr/>
      <dgm:t>
        <a:bodyPr/>
        <a:lstStyle/>
        <a:p>
          <a:endParaRPr kumimoji="1" lang="ja-JP" altLang="en-US"/>
        </a:p>
      </dgm:t>
    </dgm:pt>
    <dgm:pt modelId="{A7C9071D-3DB0-4042-AB19-8382F2C31137}" type="sibTrans" cxnId="{8137F8A8-BCE0-4238-8F6D-3D2D8D1ED4A0}">
      <dgm:prSet/>
      <dgm:spPr/>
      <dgm:t>
        <a:bodyPr/>
        <a:lstStyle/>
        <a:p>
          <a:endParaRPr kumimoji="1" lang="ja-JP" altLang="en-US"/>
        </a:p>
      </dgm:t>
    </dgm:pt>
    <dgm:pt modelId="{43CB0ADF-3A27-4C31-9ABD-8BD41E6BC8F1}">
      <dgm:prSet phldrT="[テキスト]"/>
      <dgm:spPr/>
      <dgm:t>
        <a:bodyPr/>
        <a:lstStyle/>
        <a:p>
          <a:r>
            <a:rPr kumimoji="1" lang="ja-JP" altLang="en-US" dirty="0" smtClean="0"/>
            <a:t>ケーブル、端子の堅牢性が向上</a:t>
          </a:r>
          <a:endParaRPr kumimoji="1" lang="ja-JP" altLang="en-US" dirty="0"/>
        </a:p>
      </dgm:t>
    </dgm:pt>
    <dgm:pt modelId="{B517761D-B17D-4EFE-98E9-CEE578AD04A2}" type="parTrans" cxnId="{BA2BA089-C3BB-40A4-BECF-50E5E10FB004}">
      <dgm:prSet/>
      <dgm:spPr/>
      <dgm:t>
        <a:bodyPr/>
        <a:lstStyle/>
        <a:p>
          <a:endParaRPr kumimoji="1" lang="ja-JP" altLang="en-US"/>
        </a:p>
      </dgm:t>
    </dgm:pt>
    <dgm:pt modelId="{1A75744A-FA0C-44F8-943D-244B295FED90}" type="sibTrans" cxnId="{BA2BA089-C3BB-40A4-BECF-50E5E10FB004}">
      <dgm:prSet/>
      <dgm:spPr/>
      <dgm:t>
        <a:bodyPr/>
        <a:lstStyle/>
        <a:p>
          <a:endParaRPr kumimoji="1" lang="ja-JP" altLang="en-US"/>
        </a:p>
      </dgm:t>
    </dgm:pt>
    <dgm:pt modelId="{43FBB9CC-C473-499C-A8BB-02E569AC5D74}">
      <dgm:prSet phldrT="[テキスト]"/>
      <dgm:spPr/>
      <dgm:t>
        <a:bodyPr/>
        <a:lstStyle/>
        <a:p>
          <a:r>
            <a:rPr kumimoji="1" lang="ja-JP" altLang="en-US" dirty="0" smtClean="0"/>
            <a:t>信頼性の</a:t>
          </a:r>
          <a:endParaRPr kumimoji="1" lang="en-US" altLang="ja-JP" dirty="0" smtClean="0"/>
        </a:p>
        <a:p>
          <a:r>
            <a:rPr kumimoji="1" lang="ja-JP" altLang="en-US" dirty="0" smtClean="0"/>
            <a:t>向上</a:t>
          </a:r>
          <a:endParaRPr kumimoji="1" lang="en-US" altLang="ja-JP" dirty="0" smtClean="0"/>
        </a:p>
      </dgm:t>
    </dgm:pt>
    <dgm:pt modelId="{1DD046CF-CB4D-4F3C-A9C9-AF94D4AE739D}" type="parTrans" cxnId="{4433A5E8-B36D-4000-AF58-AC1364124453}">
      <dgm:prSet/>
      <dgm:spPr/>
      <dgm:t>
        <a:bodyPr/>
        <a:lstStyle/>
        <a:p>
          <a:endParaRPr kumimoji="1" lang="ja-JP" altLang="en-US"/>
        </a:p>
      </dgm:t>
    </dgm:pt>
    <dgm:pt modelId="{13880177-4511-4E4C-9902-8037D57536A5}" type="sibTrans" cxnId="{4433A5E8-B36D-4000-AF58-AC1364124453}">
      <dgm:prSet/>
      <dgm:spPr/>
      <dgm:t>
        <a:bodyPr/>
        <a:lstStyle/>
        <a:p>
          <a:endParaRPr kumimoji="1" lang="ja-JP" altLang="en-US"/>
        </a:p>
      </dgm:t>
    </dgm:pt>
    <dgm:pt modelId="{52648387-F898-4C34-AD56-D2BB83D682C5}" type="pres">
      <dgm:prSet presAssocID="{B97D6CB7-6427-444C-95AC-3A4FEA2EC387}" presName="Name0" presStyleCnt="0">
        <dgm:presLayoutVars>
          <dgm:dir/>
          <dgm:animLvl val="lvl"/>
          <dgm:resizeHandles val="exact"/>
        </dgm:presLayoutVars>
      </dgm:prSet>
      <dgm:spPr/>
    </dgm:pt>
    <dgm:pt modelId="{1362B008-2DFC-49B5-871A-5D83762DCBF1}" type="pres">
      <dgm:prSet presAssocID="{FF2E9CDD-517A-4083-8332-3AF61558D6B1}" presName="parTxOnly" presStyleLbl="node1" presStyleIdx="0" presStyleCnt="3">
        <dgm:presLayoutVars>
          <dgm:chMax val="0"/>
          <dgm:chPref val="0"/>
          <dgm:bulletEnabled val="1"/>
        </dgm:presLayoutVars>
      </dgm:prSet>
      <dgm:spPr/>
      <dgm:t>
        <a:bodyPr/>
        <a:lstStyle/>
        <a:p>
          <a:endParaRPr kumimoji="1" lang="ja-JP" altLang="en-US"/>
        </a:p>
      </dgm:t>
    </dgm:pt>
    <dgm:pt modelId="{8B92D974-8C61-453D-92B2-4A14ABC5288C}" type="pres">
      <dgm:prSet presAssocID="{A7C9071D-3DB0-4042-AB19-8382F2C31137}" presName="parTxOnlySpace" presStyleCnt="0"/>
      <dgm:spPr/>
    </dgm:pt>
    <dgm:pt modelId="{7F85A30C-3A86-4DF5-8B17-C2057E914039}" type="pres">
      <dgm:prSet presAssocID="{43CB0ADF-3A27-4C31-9ABD-8BD41E6BC8F1}" presName="parTxOnly" presStyleLbl="node1" presStyleIdx="1" presStyleCnt="3">
        <dgm:presLayoutVars>
          <dgm:chMax val="0"/>
          <dgm:chPref val="0"/>
          <dgm:bulletEnabled val="1"/>
        </dgm:presLayoutVars>
      </dgm:prSet>
      <dgm:spPr/>
      <dgm:t>
        <a:bodyPr/>
        <a:lstStyle/>
        <a:p>
          <a:endParaRPr kumimoji="1" lang="ja-JP" altLang="en-US"/>
        </a:p>
      </dgm:t>
    </dgm:pt>
    <dgm:pt modelId="{52BB94EC-7258-4D1F-A4A9-6655DCC2BD1A}" type="pres">
      <dgm:prSet presAssocID="{1A75744A-FA0C-44F8-943D-244B295FED90}" presName="parTxOnlySpace" presStyleCnt="0"/>
      <dgm:spPr/>
    </dgm:pt>
    <dgm:pt modelId="{20120782-C13B-4034-9EA8-1498FE50DE1C}" type="pres">
      <dgm:prSet presAssocID="{43FBB9CC-C473-499C-A8BB-02E569AC5D74}" presName="parTxOnly" presStyleLbl="node1" presStyleIdx="2" presStyleCnt="3">
        <dgm:presLayoutVars>
          <dgm:chMax val="0"/>
          <dgm:chPref val="0"/>
          <dgm:bulletEnabled val="1"/>
        </dgm:presLayoutVars>
      </dgm:prSet>
      <dgm:spPr/>
      <dgm:t>
        <a:bodyPr/>
        <a:lstStyle/>
        <a:p>
          <a:endParaRPr kumimoji="1" lang="ja-JP" altLang="en-US"/>
        </a:p>
      </dgm:t>
    </dgm:pt>
  </dgm:ptLst>
  <dgm:cxnLst>
    <dgm:cxn modelId="{3B1D5D8A-C8F8-4C18-A337-E09EC3849F8D}" type="presOf" srcId="{B97D6CB7-6427-444C-95AC-3A4FEA2EC387}" destId="{52648387-F898-4C34-AD56-D2BB83D682C5}" srcOrd="0" destOrd="0" presId="urn:microsoft.com/office/officeart/2005/8/layout/chevron1"/>
    <dgm:cxn modelId="{8137F8A8-BCE0-4238-8F6D-3D2D8D1ED4A0}" srcId="{B97D6CB7-6427-444C-95AC-3A4FEA2EC387}" destId="{FF2E9CDD-517A-4083-8332-3AF61558D6B1}" srcOrd="0" destOrd="0" parTransId="{F5491917-4238-48B8-903E-E77EE936A7DB}" sibTransId="{A7C9071D-3DB0-4042-AB19-8382F2C31137}"/>
    <dgm:cxn modelId="{4433A5E8-B36D-4000-AF58-AC1364124453}" srcId="{B97D6CB7-6427-444C-95AC-3A4FEA2EC387}" destId="{43FBB9CC-C473-499C-A8BB-02E569AC5D74}" srcOrd="2" destOrd="0" parTransId="{1DD046CF-CB4D-4F3C-A9C9-AF94D4AE739D}" sibTransId="{13880177-4511-4E4C-9902-8037D57536A5}"/>
    <dgm:cxn modelId="{BA2BA089-C3BB-40A4-BECF-50E5E10FB004}" srcId="{B97D6CB7-6427-444C-95AC-3A4FEA2EC387}" destId="{43CB0ADF-3A27-4C31-9ABD-8BD41E6BC8F1}" srcOrd="1" destOrd="0" parTransId="{B517761D-B17D-4EFE-98E9-CEE578AD04A2}" sibTransId="{1A75744A-FA0C-44F8-943D-244B295FED90}"/>
    <dgm:cxn modelId="{003CFBEA-FBBB-4E2A-BE3C-824713959E69}" type="presOf" srcId="{FF2E9CDD-517A-4083-8332-3AF61558D6B1}" destId="{1362B008-2DFC-49B5-871A-5D83762DCBF1}" srcOrd="0" destOrd="0" presId="urn:microsoft.com/office/officeart/2005/8/layout/chevron1"/>
    <dgm:cxn modelId="{63EF0457-716E-45FE-ADAB-F6A272BF3747}" type="presOf" srcId="{43FBB9CC-C473-499C-A8BB-02E569AC5D74}" destId="{20120782-C13B-4034-9EA8-1498FE50DE1C}" srcOrd="0" destOrd="0" presId="urn:microsoft.com/office/officeart/2005/8/layout/chevron1"/>
    <dgm:cxn modelId="{7D94CAFF-9B17-4C05-8E3F-FA1F85C3B2D5}" type="presOf" srcId="{43CB0ADF-3A27-4C31-9ABD-8BD41E6BC8F1}" destId="{7F85A30C-3A86-4DF5-8B17-C2057E914039}" srcOrd="0" destOrd="0" presId="urn:microsoft.com/office/officeart/2005/8/layout/chevron1"/>
    <dgm:cxn modelId="{A376E308-9F0D-47D1-9D70-70BE1CDE2A80}" type="presParOf" srcId="{52648387-F898-4C34-AD56-D2BB83D682C5}" destId="{1362B008-2DFC-49B5-871A-5D83762DCBF1}" srcOrd="0" destOrd="0" presId="urn:microsoft.com/office/officeart/2005/8/layout/chevron1"/>
    <dgm:cxn modelId="{9D2E5A9F-A4C9-4530-957B-AA74DBC7DBB5}" type="presParOf" srcId="{52648387-F898-4C34-AD56-D2BB83D682C5}" destId="{8B92D974-8C61-453D-92B2-4A14ABC5288C}" srcOrd="1" destOrd="0" presId="urn:microsoft.com/office/officeart/2005/8/layout/chevron1"/>
    <dgm:cxn modelId="{E2621DEE-D775-4F5F-B8B1-BF6C21936612}" type="presParOf" srcId="{52648387-F898-4C34-AD56-D2BB83D682C5}" destId="{7F85A30C-3A86-4DF5-8B17-C2057E914039}" srcOrd="2" destOrd="0" presId="urn:microsoft.com/office/officeart/2005/8/layout/chevron1"/>
    <dgm:cxn modelId="{BFAA3849-482D-4AD7-95DB-C4FE57D7B3A5}" type="presParOf" srcId="{52648387-F898-4C34-AD56-D2BB83D682C5}" destId="{52BB94EC-7258-4D1F-A4A9-6655DCC2BD1A}" srcOrd="3" destOrd="0" presId="urn:microsoft.com/office/officeart/2005/8/layout/chevron1"/>
    <dgm:cxn modelId="{456D1F3F-D0D6-49E9-8897-E4464429819B}" type="presParOf" srcId="{52648387-F898-4C34-AD56-D2BB83D682C5}" destId="{20120782-C13B-4034-9EA8-1498FE50DE1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FE0546-A86D-42F3-8207-CF92DC2F4AA2}" type="doc">
      <dgm:prSet loTypeId="urn:microsoft.com/office/officeart/2005/8/layout/hProcess9" loCatId="process" qsTypeId="urn:microsoft.com/office/officeart/2005/8/quickstyle/simple1" qsCatId="simple" csTypeId="urn:microsoft.com/office/officeart/2005/8/colors/accent1_2" csCatId="accent1" phldr="1"/>
      <dgm:spPr/>
    </dgm:pt>
    <dgm:pt modelId="{8776117B-B25F-4965-BCB1-650DCFCD8D8F}">
      <dgm:prSet phldrT="[テキスト]"/>
      <dgm:spPr>
        <a:solidFill>
          <a:schemeClr val="accent1">
            <a:lumMod val="50000"/>
          </a:schemeClr>
        </a:solidFill>
      </dgm:spPr>
      <dgm:t>
        <a:bodyPr/>
        <a:lstStyle/>
        <a:p>
          <a:r>
            <a:rPr kumimoji="1" lang="ja-JP" altLang="en-US" dirty="0" smtClean="0">
              <a:solidFill>
                <a:schemeClr val="bg1"/>
              </a:solidFill>
            </a:rPr>
            <a:t>左右各１枚の基盤を１枚に集約</a:t>
          </a:r>
          <a:endParaRPr kumimoji="1" lang="ja-JP" altLang="en-US" dirty="0">
            <a:solidFill>
              <a:schemeClr val="bg1"/>
            </a:solidFill>
          </a:endParaRPr>
        </a:p>
      </dgm:t>
    </dgm:pt>
    <dgm:pt modelId="{926C0CF7-FC0C-4BF5-910D-8E90A289FB9D}" type="parTrans" cxnId="{FC107E62-29F8-4BFA-A80E-3CF8D1B6628B}">
      <dgm:prSet/>
      <dgm:spPr/>
      <dgm:t>
        <a:bodyPr/>
        <a:lstStyle/>
        <a:p>
          <a:endParaRPr kumimoji="1" lang="ja-JP" altLang="en-US"/>
        </a:p>
      </dgm:t>
    </dgm:pt>
    <dgm:pt modelId="{7B0977C6-E733-4807-9AD5-1468C40953C3}" type="sibTrans" cxnId="{FC107E62-29F8-4BFA-A80E-3CF8D1B6628B}">
      <dgm:prSet/>
      <dgm:spPr/>
      <dgm:t>
        <a:bodyPr/>
        <a:lstStyle/>
        <a:p>
          <a:endParaRPr kumimoji="1" lang="ja-JP" altLang="en-US"/>
        </a:p>
      </dgm:t>
    </dgm:pt>
    <dgm:pt modelId="{C8876254-7A7E-4A2B-9165-FB4B185C373C}">
      <dgm:prSet phldrT="[テキスト]"/>
      <dgm:spPr>
        <a:solidFill>
          <a:schemeClr val="accent1">
            <a:lumMod val="50000"/>
          </a:schemeClr>
        </a:solidFill>
      </dgm:spPr>
      <dgm:t>
        <a:bodyPr/>
        <a:lstStyle/>
        <a:p>
          <a:r>
            <a:rPr lang="ja-JP" altLang="en-US" dirty="0" smtClean="0"/>
            <a:t>デバッグ </a:t>
          </a:r>
          <a:r>
            <a:rPr kumimoji="1" lang="ja-JP" altLang="en-US" dirty="0" smtClean="0"/>
            <a:t>の</a:t>
          </a:r>
          <a:endParaRPr kumimoji="1" lang="en-US" altLang="ja-JP" dirty="0" smtClean="0"/>
        </a:p>
        <a:p>
          <a:r>
            <a:rPr kumimoji="1" lang="ja-JP" altLang="en-US" dirty="0" smtClean="0"/>
            <a:t>効率向上</a:t>
          </a:r>
          <a:endParaRPr kumimoji="1" lang="ja-JP" altLang="en-US" dirty="0"/>
        </a:p>
      </dgm:t>
    </dgm:pt>
    <dgm:pt modelId="{75B05C9A-D510-4365-BDA3-2168114D98CF}" type="parTrans" cxnId="{4EFF6B51-9C0E-4DBA-964A-EBB87E01FE2F}">
      <dgm:prSet/>
      <dgm:spPr/>
      <dgm:t>
        <a:bodyPr/>
        <a:lstStyle/>
        <a:p>
          <a:endParaRPr kumimoji="1" lang="ja-JP" altLang="en-US"/>
        </a:p>
      </dgm:t>
    </dgm:pt>
    <dgm:pt modelId="{69E118CF-EAAD-4EE7-8A00-F2BEFBBC8F4C}" type="sibTrans" cxnId="{4EFF6B51-9C0E-4DBA-964A-EBB87E01FE2F}">
      <dgm:prSet/>
      <dgm:spPr/>
      <dgm:t>
        <a:bodyPr/>
        <a:lstStyle/>
        <a:p>
          <a:endParaRPr kumimoji="1" lang="ja-JP" altLang="en-US"/>
        </a:p>
      </dgm:t>
    </dgm:pt>
    <dgm:pt modelId="{EB75EFA3-BBB0-4BB6-9F28-2A64976FB68C}" type="pres">
      <dgm:prSet presAssocID="{2AFE0546-A86D-42F3-8207-CF92DC2F4AA2}" presName="CompostProcess" presStyleCnt="0">
        <dgm:presLayoutVars>
          <dgm:dir/>
          <dgm:resizeHandles val="exact"/>
        </dgm:presLayoutVars>
      </dgm:prSet>
      <dgm:spPr/>
    </dgm:pt>
    <dgm:pt modelId="{C8D31843-F5BF-4A09-923F-BE410AA19191}" type="pres">
      <dgm:prSet presAssocID="{2AFE0546-A86D-42F3-8207-CF92DC2F4AA2}" presName="arrow" presStyleLbl="bgShp" presStyleIdx="0" presStyleCnt="1" custLinFactNeighborX="695" custLinFactNeighborY="-895"/>
      <dgm:spPr>
        <a:solidFill>
          <a:schemeClr val="accent5">
            <a:lumMod val="50000"/>
          </a:schemeClr>
        </a:solidFill>
      </dgm:spPr>
    </dgm:pt>
    <dgm:pt modelId="{2D36B438-5080-42AE-872D-6062775B5F8E}" type="pres">
      <dgm:prSet presAssocID="{2AFE0546-A86D-42F3-8207-CF92DC2F4AA2}" presName="linearProcess" presStyleCnt="0"/>
      <dgm:spPr/>
    </dgm:pt>
    <dgm:pt modelId="{D64E15FA-9057-4472-AD4C-1765EC18D86C}" type="pres">
      <dgm:prSet presAssocID="{8776117B-B25F-4965-BCB1-650DCFCD8D8F}" presName="textNode" presStyleLbl="node1" presStyleIdx="0" presStyleCnt="2">
        <dgm:presLayoutVars>
          <dgm:bulletEnabled val="1"/>
        </dgm:presLayoutVars>
      </dgm:prSet>
      <dgm:spPr/>
      <dgm:t>
        <a:bodyPr/>
        <a:lstStyle/>
        <a:p>
          <a:endParaRPr kumimoji="1" lang="ja-JP" altLang="en-US"/>
        </a:p>
      </dgm:t>
    </dgm:pt>
    <dgm:pt modelId="{F50D2B00-44CC-4239-AEBE-D4E81FE9D133}" type="pres">
      <dgm:prSet presAssocID="{7B0977C6-E733-4807-9AD5-1468C40953C3}" presName="sibTrans" presStyleCnt="0"/>
      <dgm:spPr/>
    </dgm:pt>
    <dgm:pt modelId="{978FA88C-5592-444D-A7DB-DE9EE82393B3}" type="pres">
      <dgm:prSet presAssocID="{C8876254-7A7E-4A2B-9165-FB4B185C373C}" presName="textNode" presStyleLbl="node1" presStyleIdx="1" presStyleCnt="2">
        <dgm:presLayoutVars>
          <dgm:bulletEnabled val="1"/>
        </dgm:presLayoutVars>
      </dgm:prSet>
      <dgm:spPr/>
      <dgm:t>
        <a:bodyPr/>
        <a:lstStyle/>
        <a:p>
          <a:endParaRPr kumimoji="1" lang="ja-JP" altLang="en-US"/>
        </a:p>
      </dgm:t>
    </dgm:pt>
  </dgm:ptLst>
  <dgm:cxnLst>
    <dgm:cxn modelId="{F5CD8D4D-0202-461E-9FF2-4E3EA4C722C6}" type="presOf" srcId="{C8876254-7A7E-4A2B-9165-FB4B185C373C}" destId="{978FA88C-5592-444D-A7DB-DE9EE82393B3}" srcOrd="0" destOrd="0" presId="urn:microsoft.com/office/officeart/2005/8/layout/hProcess9"/>
    <dgm:cxn modelId="{3DABA90F-7841-4BA3-B7FF-05B903C988E3}" type="presOf" srcId="{8776117B-B25F-4965-BCB1-650DCFCD8D8F}" destId="{D64E15FA-9057-4472-AD4C-1765EC18D86C}" srcOrd="0" destOrd="0" presId="urn:microsoft.com/office/officeart/2005/8/layout/hProcess9"/>
    <dgm:cxn modelId="{A4264912-D5A1-4488-9446-AE4CC23D4240}" type="presOf" srcId="{2AFE0546-A86D-42F3-8207-CF92DC2F4AA2}" destId="{EB75EFA3-BBB0-4BB6-9F28-2A64976FB68C}" srcOrd="0" destOrd="0" presId="urn:microsoft.com/office/officeart/2005/8/layout/hProcess9"/>
    <dgm:cxn modelId="{FC107E62-29F8-4BFA-A80E-3CF8D1B6628B}" srcId="{2AFE0546-A86D-42F3-8207-CF92DC2F4AA2}" destId="{8776117B-B25F-4965-BCB1-650DCFCD8D8F}" srcOrd="0" destOrd="0" parTransId="{926C0CF7-FC0C-4BF5-910D-8E90A289FB9D}" sibTransId="{7B0977C6-E733-4807-9AD5-1468C40953C3}"/>
    <dgm:cxn modelId="{4EFF6B51-9C0E-4DBA-964A-EBB87E01FE2F}" srcId="{2AFE0546-A86D-42F3-8207-CF92DC2F4AA2}" destId="{C8876254-7A7E-4A2B-9165-FB4B185C373C}" srcOrd="1" destOrd="0" parTransId="{75B05C9A-D510-4365-BDA3-2168114D98CF}" sibTransId="{69E118CF-EAAD-4EE7-8A00-F2BEFBBC8F4C}"/>
    <dgm:cxn modelId="{84864484-842C-4C66-AC39-0CECC18936C8}" type="presParOf" srcId="{EB75EFA3-BBB0-4BB6-9F28-2A64976FB68C}" destId="{C8D31843-F5BF-4A09-923F-BE410AA19191}" srcOrd="0" destOrd="0" presId="urn:microsoft.com/office/officeart/2005/8/layout/hProcess9"/>
    <dgm:cxn modelId="{4999DAE3-DB6F-4229-9E0B-20B14CD9D7D6}" type="presParOf" srcId="{EB75EFA3-BBB0-4BB6-9F28-2A64976FB68C}" destId="{2D36B438-5080-42AE-872D-6062775B5F8E}" srcOrd="1" destOrd="0" presId="urn:microsoft.com/office/officeart/2005/8/layout/hProcess9"/>
    <dgm:cxn modelId="{A742B75A-0F36-4537-887B-8356D73D4E74}" type="presParOf" srcId="{2D36B438-5080-42AE-872D-6062775B5F8E}" destId="{D64E15FA-9057-4472-AD4C-1765EC18D86C}" srcOrd="0" destOrd="0" presId="urn:microsoft.com/office/officeart/2005/8/layout/hProcess9"/>
    <dgm:cxn modelId="{770F7EB6-F689-458A-88D4-FD4670EBD0EB}" type="presParOf" srcId="{2D36B438-5080-42AE-872D-6062775B5F8E}" destId="{F50D2B00-44CC-4239-AEBE-D4E81FE9D133}" srcOrd="1" destOrd="0" presId="urn:microsoft.com/office/officeart/2005/8/layout/hProcess9"/>
    <dgm:cxn modelId="{C793847F-BDE5-44EB-86F7-D729CFCB9577}" type="presParOf" srcId="{2D36B438-5080-42AE-872D-6062775B5F8E}" destId="{978FA88C-5592-444D-A7DB-DE9EE82393B3}"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1434C9-8ED7-4F16-9D2E-E96ABB9F2557}"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kumimoji="1" lang="ja-JP" altLang="en-US"/>
        </a:p>
      </dgm:t>
    </dgm:pt>
    <dgm:pt modelId="{0CADBACC-E402-4111-B8AE-87BCA732D765}">
      <dgm:prSet phldrT="[テキスト]"/>
      <dgm:spPr>
        <a:solidFill>
          <a:schemeClr val="accent5">
            <a:lumMod val="50000"/>
          </a:schemeClr>
        </a:solidFill>
      </dgm:spPr>
      <dgm:t>
        <a:bodyPr/>
        <a:lstStyle/>
        <a:p>
          <a:r>
            <a:rPr kumimoji="1" lang="en-US" altLang="ja-JP" dirty="0" smtClean="0">
              <a:latin typeface="Times New Roman" pitchFamily="18" charset="0"/>
              <a:cs typeface="Times New Roman" pitchFamily="18" charset="0"/>
            </a:rPr>
            <a:t>Simple Is The Best </a:t>
          </a:r>
          <a:r>
            <a:rPr kumimoji="1" lang="en-US" altLang="ja-JP" dirty="0" smtClean="0"/>
            <a:t>!!</a:t>
          </a:r>
          <a:endParaRPr kumimoji="1" lang="ja-JP" altLang="en-US" dirty="0"/>
        </a:p>
      </dgm:t>
    </dgm:pt>
    <dgm:pt modelId="{5065396D-7743-4A20-A98D-DE4314B065DE}" type="parTrans" cxnId="{1BAAAB5C-1EDF-436A-A988-8AC0B431C268}">
      <dgm:prSet/>
      <dgm:spPr/>
      <dgm:t>
        <a:bodyPr/>
        <a:lstStyle/>
        <a:p>
          <a:endParaRPr kumimoji="1" lang="ja-JP" altLang="en-US"/>
        </a:p>
      </dgm:t>
    </dgm:pt>
    <dgm:pt modelId="{EEC9093B-2E63-492C-9DF7-4A56D80889BB}" type="sibTrans" cxnId="{1BAAAB5C-1EDF-436A-A988-8AC0B431C268}">
      <dgm:prSet/>
      <dgm:spPr/>
      <dgm:t>
        <a:bodyPr/>
        <a:lstStyle/>
        <a:p>
          <a:endParaRPr kumimoji="1" lang="ja-JP" altLang="en-US"/>
        </a:p>
      </dgm:t>
    </dgm:pt>
    <dgm:pt modelId="{83785DCD-87A2-4854-921A-94AE169DB630}">
      <dgm:prSet phldrT="[テキスト]" custT="1"/>
      <dgm:spPr/>
      <dgm:t>
        <a:bodyPr/>
        <a:lstStyle/>
        <a:p>
          <a:r>
            <a:rPr kumimoji="1" lang="ja-JP" altLang="en-US" sz="2400" dirty="0" smtClean="0"/>
            <a:t>迷路の最速攻略の為なら点はいらない。</a:t>
          </a:r>
          <a:endParaRPr kumimoji="1" lang="ja-JP" altLang="en-US" sz="2400" dirty="0"/>
        </a:p>
      </dgm:t>
    </dgm:pt>
    <dgm:pt modelId="{2B5329D7-EDA9-43D8-A894-5608288671B7}" type="parTrans" cxnId="{531E229F-A6EB-41B0-8B58-5C416D15E1A1}">
      <dgm:prSet/>
      <dgm:spPr/>
      <dgm:t>
        <a:bodyPr/>
        <a:lstStyle/>
        <a:p>
          <a:endParaRPr kumimoji="1" lang="ja-JP" altLang="en-US"/>
        </a:p>
      </dgm:t>
    </dgm:pt>
    <dgm:pt modelId="{658AD08C-A04C-4FC3-A58E-4BDDDE75D128}" type="sibTrans" cxnId="{531E229F-A6EB-41B0-8B58-5C416D15E1A1}">
      <dgm:prSet/>
      <dgm:spPr/>
      <dgm:t>
        <a:bodyPr/>
        <a:lstStyle/>
        <a:p>
          <a:endParaRPr kumimoji="1" lang="ja-JP" altLang="en-US"/>
        </a:p>
      </dgm:t>
    </dgm:pt>
    <dgm:pt modelId="{A016137A-3C1A-47AE-B680-9EC6C4A70BAC}">
      <dgm:prSet phldrT="[テキスト]"/>
      <dgm:spPr>
        <a:solidFill>
          <a:schemeClr val="accent1">
            <a:lumMod val="50000"/>
          </a:schemeClr>
        </a:solidFill>
      </dgm:spPr>
      <dgm:t>
        <a:bodyPr/>
        <a:lstStyle/>
        <a:p>
          <a:r>
            <a:rPr kumimoji="1" lang="ja-JP" altLang="en-US" dirty="0" smtClean="0"/>
            <a:t>時には、障害を無視することも</a:t>
          </a:r>
          <a:endParaRPr kumimoji="1" lang="ja-JP" altLang="en-US" dirty="0"/>
        </a:p>
      </dgm:t>
    </dgm:pt>
    <dgm:pt modelId="{DECEBB49-3BD8-434C-8387-B80A21799967}" type="parTrans" cxnId="{F21F6550-5834-431A-BB7F-5224EE6D5EBE}">
      <dgm:prSet/>
      <dgm:spPr/>
      <dgm:t>
        <a:bodyPr/>
        <a:lstStyle/>
        <a:p>
          <a:endParaRPr kumimoji="1" lang="ja-JP" altLang="en-US"/>
        </a:p>
      </dgm:t>
    </dgm:pt>
    <dgm:pt modelId="{6FD5A323-5400-4D52-AF91-B1E60E5555F1}" type="sibTrans" cxnId="{F21F6550-5834-431A-BB7F-5224EE6D5EBE}">
      <dgm:prSet/>
      <dgm:spPr/>
      <dgm:t>
        <a:bodyPr/>
        <a:lstStyle/>
        <a:p>
          <a:endParaRPr kumimoji="1" lang="ja-JP" altLang="en-US"/>
        </a:p>
      </dgm:t>
    </dgm:pt>
    <dgm:pt modelId="{70D829B0-EDDC-4355-AE82-475D79ABD4E7}">
      <dgm:prSet phldrT="[テキスト]" custT="1"/>
      <dgm:spPr/>
      <dgm:t>
        <a:bodyPr/>
        <a:lstStyle/>
        <a:p>
          <a:r>
            <a:rPr kumimoji="1" lang="en-US" altLang="ja-JP" sz="2400" dirty="0" smtClean="0">
              <a:latin typeface="Times New Roman" pitchFamily="18" charset="0"/>
              <a:cs typeface="Times New Roman" pitchFamily="18" charset="0"/>
            </a:rPr>
            <a:t>MIRS1204</a:t>
          </a:r>
          <a:r>
            <a:rPr kumimoji="1" lang="ja-JP" altLang="en-US" sz="2400" dirty="0" smtClean="0"/>
            <a:t>は </a:t>
          </a:r>
          <a:r>
            <a:rPr kumimoji="1" lang="en-US" altLang="ja-JP" sz="2400" dirty="0" smtClean="0">
              <a:latin typeface="Times New Roman" pitchFamily="18" charset="0"/>
              <a:cs typeface="Times New Roman" pitchFamily="18" charset="0"/>
            </a:rPr>
            <a:t>Time Is Money </a:t>
          </a:r>
          <a:r>
            <a:rPr kumimoji="1" lang="ja-JP" altLang="en-US" sz="2400" dirty="0" smtClean="0"/>
            <a:t>に基づき設計された！！</a:t>
          </a:r>
          <a:endParaRPr kumimoji="1" lang="ja-JP" altLang="en-US" sz="2400" dirty="0"/>
        </a:p>
      </dgm:t>
    </dgm:pt>
    <dgm:pt modelId="{9C5018B2-5439-455A-85AA-D07E0D9995C1}" type="parTrans" cxnId="{BDBFF529-3E52-4D4E-A69F-34EAEB056776}">
      <dgm:prSet/>
      <dgm:spPr/>
      <dgm:t>
        <a:bodyPr/>
        <a:lstStyle/>
        <a:p>
          <a:endParaRPr kumimoji="1" lang="ja-JP" altLang="en-US"/>
        </a:p>
      </dgm:t>
    </dgm:pt>
    <dgm:pt modelId="{58591B70-8EDC-471B-A92D-2CFF1036A2E2}" type="sibTrans" cxnId="{BDBFF529-3E52-4D4E-A69F-34EAEB056776}">
      <dgm:prSet/>
      <dgm:spPr/>
      <dgm:t>
        <a:bodyPr/>
        <a:lstStyle/>
        <a:p>
          <a:endParaRPr kumimoji="1" lang="ja-JP" altLang="en-US"/>
        </a:p>
      </dgm:t>
    </dgm:pt>
    <dgm:pt modelId="{567C45D7-739C-4C82-A11E-8E6E16322E9B}" type="pres">
      <dgm:prSet presAssocID="{AD1434C9-8ED7-4F16-9D2E-E96ABB9F2557}" presName="Name0" presStyleCnt="0">
        <dgm:presLayoutVars>
          <dgm:chMax val="5"/>
          <dgm:chPref val="5"/>
          <dgm:dir/>
          <dgm:animLvl val="lvl"/>
        </dgm:presLayoutVars>
      </dgm:prSet>
      <dgm:spPr/>
      <dgm:t>
        <a:bodyPr/>
        <a:lstStyle/>
        <a:p>
          <a:endParaRPr kumimoji="1" lang="ja-JP" altLang="en-US"/>
        </a:p>
      </dgm:t>
    </dgm:pt>
    <dgm:pt modelId="{F7776389-A597-4296-944A-DA62B5F011EA}" type="pres">
      <dgm:prSet presAssocID="{0CADBACC-E402-4111-B8AE-87BCA732D765}" presName="parentText1" presStyleLbl="node1" presStyleIdx="0" presStyleCnt="2" custScaleX="94661" custScaleY="221135" custLinFactNeighborX="-3694" custLinFactNeighborY="-36389">
        <dgm:presLayoutVars>
          <dgm:chMax/>
          <dgm:chPref val="3"/>
          <dgm:bulletEnabled val="1"/>
        </dgm:presLayoutVars>
      </dgm:prSet>
      <dgm:spPr/>
      <dgm:t>
        <a:bodyPr/>
        <a:lstStyle/>
        <a:p>
          <a:endParaRPr kumimoji="1" lang="ja-JP" altLang="en-US"/>
        </a:p>
      </dgm:t>
    </dgm:pt>
    <dgm:pt modelId="{73E32BC0-BBC8-4007-B649-EFA76AEF090A}" type="pres">
      <dgm:prSet presAssocID="{0CADBACC-E402-4111-B8AE-87BCA732D765}" presName="childText1" presStyleLbl="solidAlignAcc1" presStyleIdx="0" presStyleCnt="2" custScaleX="90849" custScaleY="50454" custLinFactNeighborX="-3220" custLinFactNeighborY="-28081">
        <dgm:presLayoutVars>
          <dgm:chMax val="0"/>
          <dgm:chPref val="0"/>
          <dgm:bulletEnabled val="1"/>
        </dgm:presLayoutVars>
      </dgm:prSet>
      <dgm:spPr/>
      <dgm:t>
        <a:bodyPr/>
        <a:lstStyle/>
        <a:p>
          <a:endParaRPr kumimoji="1" lang="ja-JP" altLang="en-US"/>
        </a:p>
      </dgm:t>
    </dgm:pt>
    <dgm:pt modelId="{CBB8440A-2C68-4F85-92B6-9BAD5339F4A9}" type="pres">
      <dgm:prSet presAssocID="{A016137A-3C1A-47AE-B680-9EC6C4A70BAC}" presName="parentText2" presStyleLbl="node1" presStyleIdx="1" presStyleCnt="2" custScaleX="96799" custScaleY="237473" custLinFactNeighborX="-9527" custLinFactNeighborY="4656">
        <dgm:presLayoutVars>
          <dgm:chMax/>
          <dgm:chPref val="3"/>
          <dgm:bulletEnabled val="1"/>
        </dgm:presLayoutVars>
      </dgm:prSet>
      <dgm:spPr/>
      <dgm:t>
        <a:bodyPr/>
        <a:lstStyle/>
        <a:p>
          <a:endParaRPr kumimoji="1" lang="ja-JP" altLang="en-US"/>
        </a:p>
      </dgm:t>
    </dgm:pt>
    <dgm:pt modelId="{EFC58782-743B-49D1-90F0-3F2D413E5C4E}" type="pres">
      <dgm:prSet presAssocID="{A016137A-3C1A-47AE-B680-9EC6C4A70BAC}" presName="childText2" presStyleLbl="solidAlignAcc1" presStyleIdx="1" presStyleCnt="2" custScaleX="75916" custScaleY="71628" custLinFactNeighborX="-21273" custLinFactNeighborY="1825">
        <dgm:presLayoutVars>
          <dgm:chMax val="0"/>
          <dgm:chPref val="0"/>
          <dgm:bulletEnabled val="1"/>
        </dgm:presLayoutVars>
      </dgm:prSet>
      <dgm:spPr/>
      <dgm:t>
        <a:bodyPr/>
        <a:lstStyle/>
        <a:p>
          <a:endParaRPr kumimoji="1" lang="ja-JP" altLang="en-US"/>
        </a:p>
      </dgm:t>
    </dgm:pt>
  </dgm:ptLst>
  <dgm:cxnLst>
    <dgm:cxn modelId="{BDBFF529-3E52-4D4E-A69F-34EAEB056776}" srcId="{A016137A-3C1A-47AE-B680-9EC6C4A70BAC}" destId="{70D829B0-EDDC-4355-AE82-475D79ABD4E7}" srcOrd="0" destOrd="0" parTransId="{9C5018B2-5439-455A-85AA-D07E0D9995C1}" sibTransId="{58591B70-8EDC-471B-A92D-2CFF1036A2E2}"/>
    <dgm:cxn modelId="{AD0B5D4D-CBEE-4306-B4C8-D1462E12092E}" type="presOf" srcId="{A016137A-3C1A-47AE-B680-9EC6C4A70BAC}" destId="{CBB8440A-2C68-4F85-92B6-9BAD5339F4A9}" srcOrd="0" destOrd="0" presId="urn:microsoft.com/office/officeart/2009/3/layout/IncreasingArrowsProcess"/>
    <dgm:cxn modelId="{97B5C69C-34E1-4CA8-83C0-CA770C84C085}" type="presOf" srcId="{AD1434C9-8ED7-4F16-9D2E-E96ABB9F2557}" destId="{567C45D7-739C-4C82-A11E-8E6E16322E9B}" srcOrd="0" destOrd="0" presId="urn:microsoft.com/office/officeart/2009/3/layout/IncreasingArrowsProcess"/>
    <dgm:cxn modelId="{7E942584-66B0-43B9-A4CF-AC55D8901E2D}" type="presOf" srcId="{83785DCD-87A2-4854-921A-94AE169DB630}" destId="{73E32BC0-BBC8-4007-B649-EFA76AEF090A}" srcOrd="0" destOrd="0" presId="urn:microsoft.com/office/officeart/2009/3/layout/IncreasingArrowsProcess"/>
    <dgm:cxn modelId="{531E229F-A6EB-41B0-8B58-5C416D15E1A1}" srcId="{0CADBACC-E402-4111-B8AE-87BCA732D765}" destId="{83785DCD-87A2-4854-921A-94AE169DB630}" srcOrd="0" destOrd="0" parTransId="{2B5329D7-EDA9-43D8-A894-5608288671B7}" sibTransId="{658AD08C-A04C-4FC3-A58E-4BDDDE75D128}"/>
    <dgm:cxn modelId="{486087A4-F604-4772-827E-23C9521AC992}" type="presOf" srcId="{70D829B0-EDDC-4355-AE82-475D79ABD4E7}" destId="{EFC58782-743B-49D1-90F0-3F2D413E5C4E}" srcOrd="0" destOrd="0" presId="urn:microsoft.com/office/officeart/2009/3/layout/IncreasingArrowsProcess"/>
    <dgm:cxn modelId="{1BAAAB5C-1EDF-436A-A988-8AC0B431C268}" srcId="{AD1434C9-8ED7-4F16-9D2E-E96ABB9F2557}" destId="{0CADBACC-E402-4111-B8AE-87BCA732D765}" srcOrd="0" destOrd="0" parTransId="{5065396D-7743-4A20-A98D-DE4314B065DE}" sibTransId="{EEC9093B-2E63-492C-9DF7-4A56D80889BB}"/>
    <dgm:cxn modelId="{FD616BF0-9BF4-4B3F-97E2-2A642E74DE00}" type="presOf" srcId="{0CADBACC-E402-4111-B8AE-87BCA732D765}" destId="{F7776389-A597-4296-944A-DA62B5F011EA}" srcOrd="0" destOrd="0" presId="urn:microsoft.com/office/officeart/2009/3/layout/IncreasingArrowsProcess"/>
    <dgm:cxn modelId="{F21F6550-5834-431A-BB7F-5224EE6D5EBE}" srcId="{AD1434C9-8ED7-4F16-9D2E-E96ABB9F2557}" destId="{A016137A-3C1A-47AE-B680-9EC6C4A70BAC}" srcOrd="1" destOrd="0" parTransId="{DECEBB49-3BD8-434C-8387-B80A21799967}" sibTransId="{6FD5A323-5400-4D52-AF91-B1E60E5555F1}"/>
    <dgm:cxn modelId="{8E418A72-8CD9-46C5-A64D-9E894E0BB691}" type="presParOf" srcId="{567C45D7-739C-4C82-A11E-8E6E16322E9B}" destId="{F7776389-A597-4296-944A-DA62B5F011EA}" srcOrd="0" destOrd="0" presId="urn:microsoft.com/office/officeart/2009/3/layout/IncreasingArrowsProcess"/>
    <dgm:cxn modelId="{6DEA45DD-CF8F-41CE-A126-CC34A5F25621}" type="presParOf" srcId="{567C45D7-739C-4C82-A11E-8E6E16322E9B}" destId="{73E32BC0-BBC8-4007-B649-EFA76AEF090A}" srcOrd="1" destOrd="0" presId="urn:microsoft.com/office/officeart/2009/3/layout/IncreasingArrowsProcess"/>
    <dgm:cxn modelId="{1150EA56-DAEF-4E3B-8D46-77735E9AE3B9}" type="presParOf" srcId="{567C45D7-739C-4C82-A11E-8E6E16322E9B}" destId="{CBB8440A-2C68-4F85-92B6-9BAD5339F4A9}" srcOrd="2" destOrd="0" presId="urn:microsoft.com/office/officeart/2009/3/layout/IncreasingArrowsProcess"/>
    <dgm:cxn modelId="{54729EEB-88DC-4EA1-8B89-43123C4695F1}" type="presParOf" srcId="{567C45D7-739C-4C82-A11E-8E6E16322E9B}" destId="{EFC58782-743B-49D1-90F0-3F2D413E5C4E}"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2B008-2DFC-49B5-871A-5D83762DCBF1}">
      <dsp:nvSpPr>
        <dsp:cNvPr id="0" name=""/>
        <dsp:cNvSpPr/>
      </dsp:nvSpPr>
      <dsp:spPr>
        <a:xfrm>
          <a:off x="0" y="0"/>
          <a:ext cx="3178377" cy="1152128"/>
        </a:xfrm>
        <a:prstGeom prst="chevron">
          <a:avLst/>
        </a:prstGeom>
        <a:gradFill rotWithShape="0">
          <a:gsLst>
            <a:gs pos="0">
              <a:schemeClr val="accent4">
                <a:hueOff val="0"/>
                <a:satOff val="0"/>
                <a:lumOff val="0"/>
                <a:alphaOff val="0"/>
                <a:tint val="0"/>
              </a:schemeClr>
            </a:gs>
            <a:gs pos="44000">
              <a:schemeClr val="accent4">
                <a:hueOff val="0"/>
                <a:satOff val="0"/>
                <a:lumOff val="0"/>
                <a:alphaOff val="0"/>
                <a:tint val="60000"/>
                <a:satMod val="120000"/>
              </a:schemeClr>
            </a:gs>
            <a:gs pos="100000">
              <a:schemeClr val="accent4">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kumimoji="1" lang="ja-JP" altLang="en-US" sz="2400" kern="1200" dirty="0" smtClean="0"/>
            <a:t>サスペンション</a:t>
          </a:r>
          <a:endParaRPr kumimoji="1" lang="en-US" altLang="ja-JP" sz="2400" kern="1200" dirty="0" smtClean="0"/>
        </a:p>
        <a:p>
          <a:pPr lvl="0" algn="ctr" defTabSz="1066800">
            <a:lnSpc>
              <a:spcPct val="90000"/>
            </a:lnSpc>
            <a:spcBef>
              <a:spcPct val="0"/>
            </a:spcBef>
            <a:spcAft>
              <a:spcPct val="35000"/>
            </a:spcAft>
          </a:pPr>
          <a:r>
            <a:rPr kumimoji="1" lang="ja-JP" altLang="en-US" sz="2400" kern="1200" dirty="0" smtClean="0"/>
            <a:t>搭載</a:t>
          </a:r>
          <a:endParaRPr kumimoji="1" lang="ja-JP" altLang="en-US" sz="2400" kern="1200" dirty="0"/>
        </a:p>
      </dsp:txBody>
      <dsp:txXfrm>
        <a:off x="576064" y="0"/>
        <a:ext cx="2026249" cy="1152128"/>
      </dsp:txXfrm>
    </dsp:sp>
    <dsp:sp modelId="{7F85A30C-3A86-4DF5-8B17-C2057E914039}">
      <dsp:nvSpPr>
        <dsp:cNvPr id="0" name=""/>
        <dsp:cNvSpPr/>
      </dsp:nvSpPr>
      <dsp:spPr>
        <a:xfrm>
          <a:off x="2723713" y="0"/>
          <a:ext cx="2530969" cy="1152128"/>
        </a:xfrm>
        <a:prstGeom prst="chevron">
          <a:avLst/>
        </a:prstGeom>
        <a:gradFill rotWithShape="0">
          <a:gsLst>
            <a:gs pos="0">
              <a:schemeClr val="accent4">
                <a:hueOff val="4706656"/>
                <a:satOff val="-11638"/>
                <a:lumOff val="-6177"/>
                <a:alphaOff val="0"/>
                <a:tint val="0"/>
              </a:schemeClr>
            </a:gs>
            <a:gs pos="44000">
              <a:schemeClr val="accent4">
                <a:hueOff val="4706656"/>
                <a:satOff val="-11638"/>
                <a:lumOff val="-6177"/>
                <a:alphaOff val="0"/>
                <a:tint val="60000"/>
                <a:satMod val="120000"/>
              </a:schemeClr>
            </a:gs>
            <a:gs pos="100000">
              <a:schemeClr val="accent4">
                <a:hueOff val="4706656"/>
                <a:satOff val="-11638"/>
                <a:lumOff val="-6177"/>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kumimoji="1" lang="ja-JP" altLang="en-US" sz="2400" kern="1200" dirty="0" smtClean="0"/>
            <a:t>走行が</a:t>
          </a:r>
          <a:endParaRPr kumimoji="1" lang="en-US" altLang="ja-JP" sz="2400" kern="1200" dirty="0" smtClean="0"/>
        </a:p>
        <a:p>
          <a:pPr lvl="0" algn="ctr" defTabSz="1066800">
            <a:lnSpc>
              <a:spcPct val="90000"/>
            </a:lnSpc>
            <a:spcBef>
              <a:spcPct val="0"/>
            </a:spcBef>
            <a:spcAft>
              <a:spcPct val="35000"/>
            </a:spcAft>
          </a:pPr>
          <a:r>
            <a:rPr kumimoji="1" lang="ja-JP" altLang="en-US" sz="2400" kern="1200" dirty="0" smtClean="0"/>
            <a:t>安定する</a:t>
          </a:r>
          <a:endParaRPr kumimoji="1" lang="ja-JP" altLang="en-US" sz="2400" kern="1200" dirty="0"/>
        </a:p>
      </dsp:txBody>
      <dsp:txXfrm>
        <a:off x="3299777" y="0"/>
        <a:ext cx="1378841" cy="1152128"/>
      </dsp:txXfrm>
    </dsp:sp>
    <dsp:sp modelId="{20120782-C13B-4034-9EA8-1498FE50DE1C}">
      <dsp:nvSpPr>
        <dsp:cNvPr id="0" name=""/>
        <dsp:cNvSpPr/>
      </dsp:nvSpPr>
      <dsp:spPr>
        <a:xfrm>
          <a:off x="4807060" y="0"/>
          <a:ext cx="2966814" cy="1152128"/>
        </a:xfrm>
        <a:prstGeom prst="chevron">
          <a:avLst/>
        </a:prstGeom>
        <a:gradFill rotWithShape="0">
          <a:gsLst>
            <a:gs pos="0">
              <a:schemeClr val="accent4">
                <a:hueOff val="9413312"/>
                <a:satOff val="-23276"/>
                <a:lumOff val="-12353"/>
                <a:alphaOff val="0"/>
                <a:tint val="0"/>
              </a:schemeClr>
            </a:gs>
            <a:gs pos="44000">
              <a:schemeClr val="accent4">
                <a:hueOff val="9413312"/>
                <a:satOff val="-23276"/>
                <a:lumOff val="-12353"/>
                <a:alphaOff val="0"/>
                <a:tint val="60000"/>
                <a:satMod val="120000"/>
              </a:schemeClr>
            </a:gs>
            <a:gs pos="100000">
              <a:schemeClr val="accent4">
                <a:hueOff val="9413312"/>
                <a:satOff val="-23276"/>
                <a:lumOff val="-12353"/>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kumimoji="1" lang="ja-JP" altLang="en-US" sz="2400" kern="1200" dirty="0" smtClean="0"/>
            <a:t>シーソー・</a:t>
          </a:r>
          <a:endParaRPr kumimoji="1" lang="en-US" altLang="ja-JP" sz="2400" kern="1200" dirty="0" smtClean="0"/>
        </a:p>
        <a:p>
          <a:pPr lvl="0" algn="ctr" defTabSz="1066800">
            <a:lnSpc>
              <a:spcPct val="90000"/>
            </a:lnSpc>
            <a:spcBef>
              <a:spcPct val="0"/>
            </a:spcBef>
            <a:spcAft>
              <a:spcPct val="35000"/>
            </a:spcAft>
          </a:pPr>
          <a:r>
            <a:rPr kumimoji="1" lang="ja-JP" altLang="en-US" sz="2400" kern="1200" dirty="0" smtClean="0"/>
            <a:t>ステップ攻略</a:t>
          </a:r>
          <a:endParaRPr kumimoji="1" lang="ja-JP" altLang="en-US" sz="2400" kern="1200" dirty="0"/>
        </a:p>
      </dsp:txBody>
      <dsp:txXfrm>
        <a:off x="5383124" y="0"/>
        <a:ext cx="1814686" cy="1152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2B008-2DFC-49B5-871A-5D83762DCBF1}">
      <dsp:nvSpPr>
        <dsp:cNvPr id="0" name=""/>
        <dsp:cNvSpPr/>
      </dsp:nvSpPr>
      <dsp:spPr>
        <a:xfrm>
          <a:off x="1969" y="0"/>
          <a:ext cx="2586374" cy="1080120"/>
        </a:xfrm>
        <a:prstGeom prst="chevron">
          <a:avLst/>
        </a:prstGeom>
        <a:gradFill rotWithShape="0">
          <a:gsLst>
            <a:gs pos="0">
              <a:schemeClr val="accent4">
                <a:hueOff val="0"/>
                <a:satOff val="0"/>
                <a:lumOff val="0"/>
                <a:alphaOff val="0"/>
                <a:tint val="0"/>
              </a:schemeClr>
            </a:gs>
            <a:gs pos="44000">
              <a:schemeClr val="accent4">
                <a:hueOff val="0"/>
                <a:satOff val="0"/>
                <a:lumOff val="0"/>
                <a:alphaOff val="0"/>
                <a:tint val="60000"/>
                <a:satMod val="120000"/>
              </a:schemeClr>
            </a:gs>
            <a:gs pos="100000">
              <a:schemeClr val="accent4">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kumimoji="1" lang="ja-JP" altLang="en-US" sz="2800" kern="1200" dirty="0" smtClean="0"/>
            <a:t>前照灯</a:t>
          </a:r>
          <a:endParaRPr kumimoji="1" lang="en-US" altLang="ja-JP" sz="2800" kern="1200" dirty="0" smtClean="0"/>
        </a:p>
        <a:p>
          <a:pPr lvl="0" algn="ctr" defTabSz="1244600">
            <a:lnSpc>
              <a:spcPct val="90000"/>
            </a:lnSpc>
            <a:spcBef>
              <a:spcPct val="0"/>
            </a:spcBef>
            <a:spcAft>
              <a:spcPct val="35000"/>
            </a:spcAft>
          </a:pPr>
          <a:r>
            <a:rPr kumimoji="1" lang="ja-JP" altLang="en-US" sz="2800" kern="1200" dirty="0" smtClean="0"/>
            <a:t>搭載</a:t>
          </a:r>
          <a:endParaRPr kumimoji="1" lang="ja-JP" altLang="en-US" sz="2800" kern="1200" dirty="0"/>
        </a:p>
      </dsp:txBody>
      <dsp:txXfrm>
        <a:off x="542029" y="0"/>
        <a:ext cx="1506254" cy="1080120"/>
      </dsp:txXfrm>
    </dsp:sp>
    <dsp:sp modelId="{7F85A30C-3A86-4DF5-8B17-C2057E914039}">
      <dsp:nvSpPr>
        <dsp:cNvPr id="0" name=""/>
        <dsp:cNvSpPr/>
      </dsp:nvSpPr>
      <dsp:spPr>
        <a:xfrm>
          <a:off x="2233535" y="0"/>
          <a:ext cx="2636118" cy="1080120"/>
        </a:xfrm>
        <a:prstGeom prst="chevron">
          <a:avLst/>
        </a:prstGeom>
        <a:gradFill rotWithShape="0">
          <a:gsLst>
            <a:gs pos="0">
              <a:schemeClr val="accent4">
                <a:hueOff val="4706656"/>
                <a:satOff val="-11638"/>
                <a:lumOff val="-6177"/>
                <a:alphaOff val="0"/>
                <a:tint val="0"/>
              </a:schemeClr>
            </a:gs>
            <a:gs pos="44000">
              <a:schemeClr val="accent4">
                <a:hueOff val="4706656"/>
                <a:satOff val="-11638"/>
                <a:lumOff val="-6177"/>
                <a:alphaOff val="0"/>
                <a:tint val="60000"/>
                <a:satMod val="120000"/>
              </a:schemeClr>
            </a:gs>
            <a:gs pos="100000">
              <a:schemeClr val="accent4">
                <a:hueOff val="4706656"/>
                <a:satOff val="-11638"/>
                <a:lumOff val="-6177"/>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kumimoji="1" lang="ja-JP" altLang="en-US" sz="2800" kern="1200" dirty="0" smtClean="0"/>
            <a:t>明るさが</a:t>
          </a:r>
          <a:endParaRPr kumimoji="1" lang="en-US" altLang="ja-JP" sz="2800" kern="1200" dirty="0" smtClean="0"/>
        </a:p>
        <a:p>
          <a:pPr lvl="0" algn="ctr" defTabSz="1244600">
            <a:lnSpc>
              <a:spcPct val="90000"/>
            </a:lnSpc>
            <a:spcBef>
              <a:spcPct val="0"/>
            </a:spcBef>
            <a:spcAft>
              <a:spcPct val="35000"/>
            </a:spcAft>
          </a:pPr>
          <a:r>
            <a:rPr kumimoji="1" lang="ja-JP" altLang="en-US" sz="2800" kern="1200" dirty="0" smtClean="0"/>
            <a:t>安定する</a:t>
          </a:r>
          <a:endParaRPr kumimoji="1" lang="ja-JP" altLang="en-US" sz="2800" kern="1200" dirty="0"/>
        </a:p>
      </dsp:txBody>
      <dsp:txXfrm>
        <a:off x="2773595" y="0"/>
        <a:ext cx="1555998" cy="1080120"/>
      </dsp:txXfrm>
    </dsp:sp>
    <dsp:sp modelId="{20120782-C13B-4034-9EA8-1498FE50DE1C}">
      <dsp:nvSpPr>
        <dsp:cNvPr id="0" name=""/>
        <dsp:cNvSpPr/>
      </dsp:nvSpPr>
      <dsp:spPr>
        <a:xfrm>
          <a:off x="4514845" y="0"/>
          <a:ext cx="3548081" cy="1080120"/>
        </a:xfrm>
        <a:prstGeom prst="chevron">
          <a:avLst/>
        </a:prstGeom>
        <a:gradFill rotWithShape="0">
          <a:gsLst>
            <a:gs pos="0">
              <a:schemeClr val="accent4">
                <a:hueOff val="9413312"/>
                <a:satOff val="-23276"/>
                <a:lumOff val="-12353"/>
                <a:alphaOff val="0"/>
                <a:tint val="0"/>
              </a:schemeClr>
            </a:gs>
            <a:gs pos="44000">
              <a:schemeClr val="accent4">
                <a:hueOff val="9413312"/>
                <a:satOff val="-23276"/>
                <a:lumOff val="-12353"/>
                <a:alphaOff val="0"/>
                <a:tint val="60000"/>
                <a:satMod val="120000"/>
              </a:schemeClr>
            </a:gs>
            <a:gs pos="100000">
              <a:schemeClr val="accent4">
                <a:hueOff val="9413312"/>
                <a:satOff val="-23276"/>
                <a:lumOff val="-12353"/>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kumimoji="1" lang="ja-JP" altLang="en-US" sz="2800" kern="1200" dirty="0" smtClean="0"/>
            <a:t>画像認識の成功率</a:t>
          </a:r>
          <a:r>
            <a:rPr kumimoji="1" lang="en-US" altLang="ja-JP" sz="2800" kern="1200" dirty="0" smtClean="0">
              <a:latin typeface="Times New Roman" pitchFamily="18" charset="0"/>
              <a:cs typeface="Times New Roman" pitchFamily="18" charset="0"/>
            </a:rPr>
            <a:t>UP</a:t>
          </a:r>
          <a:endParaRPr kumimoji="1" lang="ja-JP" altLang="en-US" sz="2800" kern="1200" dirty="0">
            <a:latin typeface="Times New Roman" pitchFamily="18" charset="0"/>
            <a:cs typeface="Times New Roman" pitchFamily="18" charset="0"/>
          </a:endParaRPr>
        </a:p>
      </dsp:txBody>
      <dsp:txXfrm>
        <a:off x="5054905" y="0"/>
        <a:ext cx="2467961" cy="1080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2B008-2DFC-49B5-871A-5D83762DCBF1}">
      <dsp:nvSpPr>
        <dsp:cNvPr id="0" name=""/>
        <dsp:cNvSpPr/>
      </dsp:nvSpPr>
      <dsp:spPr>
        <a:xfrm>
          <a:off x="2193" y="725536"/>
          <a:ext cx="2673015" cy="1069206"/>
        </a:xfrm>
        <a:prstGeom prst="chevron">
          <a:avLst/>
        </a:prstGeom>
        <a:gradFill rotWithShape="0">
          <a:gsLst>
            <a:gs pos="0">
              <a:schemeClr val="accent4">
                <a:hueOff val="0"/>
                <a:satOff val="0"/>
                <a:lumOff val="0"/>
                <a:alphaOff val="0"/>
                <a:tint val="0"/>
              </a:schemeClr>
            </a:gs>
            <a:gs pos="44000">
              <a:schemeClr val="accent4">
                <a:hueOff val="0"/>
                <a:satOff val="0"/>
                <a:lumOff val="0"/>
                <a:alphaOff val="0"/>
                <a:tint val="60000"/>
                <a:satMod val="120000"/>
              </a:schemeClr>
            </a:gs>
            <a:gs pos="100000">
              <a:schemeClr val="accent4">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kumimoji="1" lang="en-US" altLang="ja-JP" sz="2200" kern="1200" dirty="0" smtClean="0">
              <a:latin typeface="Times New Roman" pitchFamily="18" charset="0"/>
              <a:cs typeface="Times New Roman" pitchFamily="18" charset="0"/>
            </a:rPr>
            <a:t>USB</a:t>
          </a:r>
          <a:r>
            <a:rPr kumimoji="1" lang="ja-JP" altLang="en-US" sz="2200" kern="1200" dirty="0" smtClean="0"/>
            <a:t>ケーブルにて通信</a:t>
          </a:r>
          <a:endParaRPr kumimoji="1" lang="ja-JP" altLang="en-US" sz="2200" kern="1200" dirty="0"/>
        </a:p>
      </dsp:txBody>
      <dsp:txXfrm>
        <a:off x="536796" y="725536"/>
        <a:ext cx="1603809" cy="1069206"/>
      </dsp:txXfrm>
    </dsp:sp>
    <dsp:sp modelId="{7F85A30C-3A86-4DF5-8B17-C2057E914039}">
      <dsp:nvSpPr>
        <dsp:cNvPr id="0" name=""/>
        <dsp:cNvSpPr/>
      </dsp:nvSpPr>
      <dsp:spPr>
        <a:xfrm>
          <a:off x="2407908" y="725536"/>
          <a:ext cx="2673015" cy="1069206"/>
        </a:xfrm>
        <a:prstGeom prst="chevron">
          <a:avLst/>
        </a:prstGeom>
        <a:gradFill rotWithShape="0">
          <a:gsLst>
            <a:gs pos="0">
              <a:schemeClr val="accent4">
                <a:hueOff val="4706656"/>
                <a:satOff val="-11638"/>
                <a:lumOff val="-6177"/>
                <a:alphaOff val="0"/>
                <a:tint val="0"/>
              </a:schemeClr>
            </a:gs>
            <a:gs pos="44000">
              <a:schemeClr val="accent4">
                <a:hueOff val="4706656"/>
                <a:satOff val="-11638"/>
                <a:lumOff val="-6177"/>
                <a:alphaOff val="0"/>
                <a:tint val="60000"/>
                <a:satMod val="120000"/>
              </a:schemeClr>
            </a:gs>
            <a:gs pos="100000">
              <a:schemeClr val="accent4">
                <a:hueOff val="4706656"/>
                <a:satOff val="-11638"/>
                <a:lumOff val="-6177"/>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kumimoji="1" lang="ja-JP" altLang="en-US" sz="2200" kern="1200" dirty="0" smtClean="0"/>
            <a:t>ケーブル、端子の堅牢性が向上</a:t>
          </a:r>
          <a:endParaRPr kumimoji="1" lang="ja-JP" altLang="en-US" sz="2200" kern="1200" dirty="0"/>
        </a:p>
      </dsp:txBody>
      <dsp:txXfrm>
        <a:off x="2942511" y="725536"/>
        <a:ext cx="1603809" cy="1069206"/>
      </dsp:txXfrm>
    </dsp:sp>
    <dsp:sp modelId="{20120782-C13B-4034-9EA8-1498FE50DE1C}">
      <dsp:nvSpPr>
        <dsp:cNvPr id="0" name=""/>
        <dsp:cNvSpPr/>
      </dsp:nvSpPr>
      <dsp:spPr>
        <a:xfrm>
          <a:off x="4813622" y="725536"/>
          <a:ext cx="2673015" cy="1069206"/>
        </a:xfrm>
        <a:prstGeom prst="chevron">
          <a:avLst/>
        </a:prstGeom>
        <a:gradFill rotWithShape="0">
          <a:gsLst>
            <a:gs pos="0">
              <a:schemeClr val="accent4">
                <a:hueOff val="9413312"/>
                <a:satOff val="-23276"/>
                <a:lumOff val="-12353"/>
                <a:alphaOff val="0"/>
                <a:tint val="0"/>
              </a:schemeClr>
            </a:gs>
            <a:gs pos="44000">
              <a:schemeClr val="accent4">
                <a:hueOff val="9413312"/>
                <a:satOff val="-23276"/>
                <a:lumOff val="-12353"/>
                <a:alphaOff val="0"/>
                <a:tint val="60000"/>
                <a:satMod val="120000"/>
              </a:schemeClr>
            </a:gs>
            <a:gs pos="100000">
              <a:schemeClr val="accent4">
                <a:hueOff val="9413312"/>
                <a:satOff val="-23276"/>
                <a:lumOff val="-12353"/>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kumimoji="1" lang="ja-JP" altLang="en-US" sz="2200" kern="1200" dirty="0" smtClean="0"/>
            <a:t>信頼性の</a:t>
          </a:r>
          <a:endParaRPr kumimoji="1" lang="en-US" altLang="ja-JP" sz="2200" kern="1200" dirty="0" smtClean="0"/>
        </a:p>
        <a:p>
          <a:pPr lvl="0" algn="ctr" defTabSz="977900">
            <a:lnSpc>
              <a:spcPct val="90000"/>
            </a:lnSpc>
            <a:spcBef>
              <a:spcPct val="0"/>
            </a:spcBef>
            <a:spcAft>
              <a:spcPct val="35000"/>
            </a:spcAft>
          </a:pPr>
          <a:r>
            <a:rPr kumimoji="1" lang="ja-JP" altLang="en-US" sz="2200" kern="1200" dirty="0" smtClean="0"/>
            <a:t>向上</a:t>
          </a:r>
          <a:endParaRPr kumimoji="1" lang="en-US" altLang="ja-JP" sz="2200" kern="1200" dirty="0" smtClean="0"/>
        </a:p>
      </dsp:txBody>
      <dsp:txXfrm>
        <a:off x="5348225" y="725536"/>
        <a:ext cx="1603809" cy="1069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31843-F5BF-4A09-923F-BE410AA19191}">
      <dsp:nvSpPr>
        <dsp:cNvPr id="0" name=""/>
        <dsp:cNvSpPr/>
      </dsp:nvSpPr>
      <dsp:spPr>
        <a:xfrm>
          <a:off x="493212" y="0"/>
          <a:ext cx="5181600" cy="4064000"/>
        </a:xfrm>
        <a:prstGeom prst="rightArrow">
          <a:avLst/>
        </a:prstGeom>
        <a:solidFill>
          <a:schemeClr val="accent5">
            <a:lumMod val="50000"/>
          </a:schemeClr>
        </a:solidFill>
        <a:ln>
          <a:noFill/>
        </a:ln>
        <a:effectLst/>
      </dsp:spPr>
      <dsp:style>
        <a:lnRef idx="0">
          <a:scrgbClr r="0" g="0" b="0"/>
        </a:lnRef>
        <a:fillRef idx="1">
          <a:scrgbClr r="0" g="0" b="0"/>
        </a:fillRef>
        <a:effectRef idx="0">
          <a:scrgbClr r="0" g="0" b="0"/>
        </a:effectRef>
        <a:fontRef idx="minor"/>
      </dsp:style>
    </dsp:sp>
    <dsp:sp modelId="{D64E15FA-9057-4472-AD4C-1765EC18D86C}">
      <dsp:nvSpPr>
        <dsp:cNvPr id="0" name=""/>
        <dsp:cNvSpPr/>
      </dsp:nvSpPr>
      <dsp:spPr>
        <a:xfrm>
          <a:off x="74" y="1219199"/>
          <a:ext cx="2973585" cy="1625600"/>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kumimoji="1" lang="ja-JP" altLang="en-US" sz="3100" kern="1200" dirty="0" smtClean="0">
              <a:solidFill>
                <a:schemeClr val="bg1"/>
              </a:solidFill>
            </a:rPr>
            <a:t>左右各１枚の基盤を１枚に集約</a:t>
          </a:r>
          <a:endParaRPr kumimoji="1" lang="ja-JP" altLang="en-US" sz="3100" kern="1200" dirty="0">
            <a:solidFill>
              <a:schemeClr val="bg1"/>
            </a:solidFill>
          </a:endParaRPr>
        </a:p>
      </dsp:txBody>
      <dsp:txXfrm>
        <a:off x="79429" y="1298554"/>
        <a:ext cx="2814875" cy="1466890"/>
      </dsp:txXfrm>
    </dsp:sp>
    <dsp:sp modelId="{978FA88C-5592-444D-A7DB-DE9EE82393B3}">
      <dsp:nvSpPr>
        <dsp:cNvPr id="0" name=""/>
        <dsp:cNvSpPr/>
      </dsp:nvSpPr>
      <dsp:spPr>
        <a:xfrm>
          <a:off x="3122339" y="1219199"/>
          <a:ext cx="2973585" cy="1625600"/>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ja-JP" altLang="en-US" sz="3100" kern="1200" dirty="0" smtClean="0"/>
            <a:t>デバッグ </a:t>
          </a:r>
          <a:r>
            <a:rPr kumimoji="1" lang="ja-JP" altLang="en-US" sz="3100" kern="1200" dirty="0" smtClean="0"/>
            <a:t>の</a:t>
          </a:r>
          <a:endParaRPr kumimoji="1" lang="en-US" altLang="ja-JP" sz="3100" kern="1200" dirty="0" smtClean="0"/>
        </a:p>
        <a:p>
          <a:pPr lvl="0" algn="ctr" defTabSz="1377950">
            <a:lnSpc>
              <a:spcPct val="90000"/>
            </a:lnSpc>
            <a:spcBef>
              <a:spcPct val="0"/>
            </a:spcBef>
            <a:spcAft>
              <a:spcPct val="35000"/>
            </a:spcAft>
          </a:pPr>
          <a:r>
            <a:rPr kumimoji="1" lang="ja-JP" altLang="en-US" sz="3100" kern="1200" dirty="0" smtClean="0"/>
            <a:t>効率向上</a:t>
          </a:r>
          <a:endParaRPr kumimoji="1" lang="ja-JP" altLang="en-US" sz="3100" kern="1200" dirty="0"/>
        </a:p>
      </dsp:txBody>
      <dsp:txXfrm>
        <a:off x="3201694" y="1298554"/>
        <a:ext cx="2814875" cy="1466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76389-A597-4296-944A-DA62B5F011EA}">
      <dsp:nvSpPr>
        <dsp:cNvPr id="0" name=""/>
        <dsp:cNvSpPr/>
      </dsp:nvSpPr>
      <dsp:spPr>
        <a:xfrm>
          <a:off x="0" y="432044"/>
          <a:ext cx="6339204" cy="2156907"/>
        </a:xfrm>
        <a:prstGeom prst="rightArrow">
          <a:avLst>
            <a:gd name="adj1" fmla="val 50000"/>
            <a:gd name="adj2" fmla="val 50000"/>
          </a:avLst>
        </a:prstGeom>
        <a:solidFill>
          <a:schemeClr val="accent5">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154842" numCol="1" spcCol="1270" anchor="ctr" anchorCtr="0">
          <a:noAutofit/>
        </a:bodyPr>
        <a:lstStyle/>
        <a:p>
          <a:pPr lvl="0" algn="l" defTabSz="1111250">
            <a:lnSpc>
              <a:spcPct val="90000"/>
            </a:lnSpc>
            <a:spcBef>
              <a:spcPct val="0"/>
            </a:spcBef>
            <a:spcAft>
              <a:spcPct val="35000"/>
            </a:spcAft>
          </a:pPr>
          <a:r>
            <a:rPr kumimoji="1" lang="en-US" altLang="ja-JP" sz="2500" kern="1200" dirty="0" smtClean="0">
              <a:latin typeface="Times New Roman" pitchFamily="18" charset="0"/>
              <a:cs typeface="Times New Roman" pitchFamily="18" charset="0"/>
            </a:rPr>
            <a:t>Simple Is The Best </a:t>
          </a:r>
          <a:r>
            <a:rPr kumimoji="1" lang="en-US" altLang="ja-JP" sz="2500" kern="1200" dirty="0" smtClean="0"/>
            <a:t>!!</a:t>
          </a:r>
          <a:endParaRPr kumimoji="1" lang="ja-JP" altLang="en-US" sz="2500" kern="1200" dirty="0"/>
        </a:p>
      </dsp:txBody>
      <dsp:txXfrm>
        <a:off x="0" y="971271"/>
        <a:ext cx="5799977" cy="1078453"/>
      </dsp:txXfrm>
    </dsp:sp>
    <dsp:sp modelId="{73E32BC0-BBC8-4007-B649-EFA76AEF090A}">
      <dsp:nvSpPr>
        <dsp:cNvPr id="0" name=""/>
        <dsp:cNvSpPr/>
      </dsp:nvSpPr>
      <dsp:spPr>
        <a:xfrm>
          <a:off x="0" y="2060297"/>
          <a:ext cx="2810773" cy="1098434"/>
        </a:xfrm>
        <a:prstGeom prst="rect">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kumimoji="1" lang="ja-JP" altLang="en-US" sz="2400" kern="1200" dirty="0" smtClean="0"/>
            <a:t>迷路の最速攻略の為なら点はいらない。</a:t>
          </a:r>
          <a:endParaRPr kumimoji="1" lang="ja-JP" altLang="en-US" sz="2400" kern="1200" dirty="0"/>
        </a:p>
      </dsp:txBody>
      <dsp:txXfrm>
        <a:off x="0" y="2060297"/>
        <a:ext cx="2810773" cy="1098434"/>
      </dsp:txXfrm>
    </dsp:sp>
    <dsp:sp modelId="{CBB8440A-2C68-4F85-92B6-9BAD5339F4A9}">
      <dsp:nvSpPr>
        <dsp:cNvPr id="0" name=""/>
        <dsp:cNvSpPr/>
      </dsp:nvSpPr>
      <dsp:spPr>
        <a:xfrm>
          <a:off x="2766367" y="1077729"/>
          <a:ext cx="3487521" cy="2316265"/>
        </a:xfrm>
        <a:prstGeom prst="rightArrow">
          <a:avLst>
            <a:gd name="adj1" fmla="val 50000"/>
            <a:gd name="adj2" fmla="val 50000"/>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154842" numCol="1" spcCol="1270" anchor="ctr" anchorCtr="0">
          <a:noAutofit/>
        </a:bodyPr>
        <a:lstStyle/>
        <a:p>
          <a:pPr lvl="0" algn="l" defTabSz="1111250">
            <a:lnSpc>
              <a:spcPct val="90000"/>
            </a:lnSpc>
            <a:spcBef>
              <a:spcPct val="0"/>
            </a:spcBef>
            <a:spcAft>
              <a:spcPct val="35000"/>
            </a:spcAft>
          </a:pPr>
          <a:r>
            <a:rPr kumimoji="1" lang="ja-JP" altLang="en-US" sz="2500" kern="1200" dirty="0" smtClean="0"/>
            <a:t>時には、障害を無視することも</a:t>
          </a:r>
          <a:endParaRPr kumimoji="1" lang="ja-JP" altLang="en-US" sz="2500" kern="1200" dirty="0"/>
        </a:p>
      </dsp:txBody>
      <dsp:txXfrm>
        <a:off x="2766367" y="1656795"/>
        <a:ext cx="2908455" cy="1158133"/>
      </dsp:txXfrm>
    </dsp:sp>
    <dsp:sp modelId="{EFC58782-743B-49D1-90F0-3F2D413E5C4E}">
      <dsp:nvSpPr>
        <dsp:cNvPr id="0" name=""/>
        <dsp:cNvSpPr/>
      </dsp:nvSpPr>
      <dsp:spPr>
        <a:xfrm>
          <a:off x="2766349" y="2805909"/>
          <a:ext cx="2348761" cy="1559414"/>
        </a:xfrm>
        <a:prstGeom prst="rect">
          <a:avLst/>
        </a:prstGeom>
        <a:solidFill>
          <a:schemeClr val="lt1">
            <a:hueOff val="0"/>
            <a:satOff val="0"/>
            <a:lumOff val="0"/>
            <a:alphaOff val="0"/>
          </a:schemeClr>
        </a:solidFill>
        <a:ln w="15875" cap="flat" cmpd="sng" algn="ctr">
          <a:solidFill>
            <a:schemeClr val="accent3">
              <a:hueOff val="542050"/>
              <a:satOff val="20199"/>
              <a:lumOff val="13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kumimoji="1" lang="en-US" altLang="ja-JP" sz="2400" kern="1200" dirty="0" smtClean="0">
              <a:latin typeface="Times New Roman" pitchFamily="18" charset="0"/>
              <a:cs typeface="Times New Roman" pitchFamily="18" charset="0"/>
            </a:rPr>
            <a:t>MIRS1204</a:t>
          </a:r>
          <a:r>
            <a:rPr kumimoji="1" lang="ja-JP" altLang="en-US" sz="2400" kern="1200" dirty="0" smtClean="0"/>
            <a:t>は </a:t>
          </a:r>
          <a:r>
            <a:rPr kumimoji="1" lang="en-US" altLang="ja-JP" sz="2400" kern="1200" dirty="0" smtClean="0">
              <a:latin typeface="Times New Roman" pitchFamily="18" charset="0"/>
              <a:cs typeface="Times New Roman" pitchFamily="18" charset="0"/>
            </a:rPr>
            <a:t>Time Is Money </a:t>
          </a:r>
          <a:r>
            <a:rPr kumimoji="1" lang="ja-JP" altLang="en-US" sz="2400" kern="1200" dirty="0" smtClean="0"/>
            <a:t>に基づき設計された！！</a:t>
          </a:r>
          <a:endParaRPr kumimoji="1" lang="ja-JP" altLang="en-US" sz="2400" kern="1200" dirty="0"/>
        </a:p>
      </dsp:txBody>
      <dsp:txXfrm>
        <a:off x="2766349" y="2805909"/>
        <a:ext cx="2348761" cy="15594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BE68F-88FF-42F5-918C-1CCB1706CE81}" type="datetimeFigureOut">
              <a:rPr kumimoji="1" lang="ja-JP" altLang="en-US" smtClean="0"/>
              <a:t>2013/1/19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02665-1DF1-4F38-A5FA-4CB2A3DB4576}" type="slidenum">
              <a:rPr kumimoji="1" lang="ja-JP" altLang="en-US" smtClean="0"/>
              <a:t>‹#›</a:t>
            </a:fld>
            <a:endParaRPr kumimoji="1" lang="ja-JP" altLang="en-US"/>
          </a:p>
        </p:txBody>
      </p:sp>
    </p:spTree>
    <p:extLst>
      <p:ext uri="{BB962C8B-B14F-4D97-AF65-F5344CB8AC3E}">
        <p14:creationId xmlns:p14="http://schemas.microsoft.com/office/powerpoint/2010/main" val="5369185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それでは私たち</a:t>
            </a:r>
            <a:r>
              <a:rPr kumimoji="1" lang="en-US" altLang="ja-JP" dirty="0" smtClean="0"/>
              <a:t>MIRS1204</a:t>
            </a:r>
            <a:r>
              <a:rPr kumimoji="1" lang="ja-JP" altLang="en-US" dirty="0" smtClean="0"/>
              <a:t>についての簡単なプレゼンを始めます。よろしくお願いします。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D502665-1DF1-4F38-A5FA-4CB2A3DB4576}" type="slidenum">
              <a:rPr kumimoji="1" lang="ja-JP" altLang="en-US" smtClean="0"/>
              <a:t>1</a:t>
            </a:fld>
            <a:endParaRPr kumimoji="1" lang="ja-JP" altLang="en-US"/>
          </a:p>
        </p:txBody>
      </p:sp>
    </p:spTree>
    <p:extLst>
      <p:ext uri="{BB962C8B-B14F-4D97-AF65-F5344CB8AC3E}">
        <p14:creationId xmlns:p14="http://schemas.microsoft.com/office/powerpoint/2010/main" val="75807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具体的に無視する障害は鍵、扉です。</a:t>
            </a:r>
            <a:endParaRPr kumimoji="1" lang="en-US" altLang="ja-JP" dirty="0" smtClean="0"/>
          </a:p>
          <a:p>
            <a:r>
              <a:rPr kumimoji="1" lang="ja-JP" altLang="en-US" dirty="0" smtClean="0"/>
              <a:t>鍵、扉に</a:t>
            </a:r>
            <a:r>
              <a:rPr kumimoji="1" lang="en-US" altLang="ja-JP" dirty="0" smtClean="0"/>
              <a:t>MIRS</a:t>
            </a:r>
            <a:r>
              <a:rPr kumimoji="1" lang="ja-JP" altLang="en-US" dirty="0" smtClean="0"/>
              <a:t>が入った際、鍵に触れてから扉を通れば点が入りますが、</a:t>
            </a:r>
            <a:r>
              <a:rPr kumimoji="1" lang="en-US" altLang="ja-JP" dirty="0" smtClean="0"/>
              <a:t>MIRS1204</a:t>
            </a:r>
            <a:r>
              <a:rPr kumimoji="1" lang="ja-JP" altLang="en-US" dirty="0" smtClean="0"/>
              <a:t>はその点を無視します。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D502665-1DF1-4F38-A5FA-4CB2A3DB4576}" type="slidenum">
              <a:rPr kumimoji="1" lang="ja-JP" altLang="en-US" smtClean="0"/>
              <a:t>10</a:t>
            </a:fld>
            <a:endParaRPr kumimoji="1" lang="ja-JP" altLang="en-US"/>
          </a:p>
        </p:txBody>
      </p:sp>
    </p:spTree>
    <p:extLst>
      <p:ext uri="{BB962C8B-B14F-4D97-AF65-F5344CB8AC3E}">
        <p14:creationId xmlns:p14="http://schemas.microsoft.com/office/powerpoint/2010/main" val="1057887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a:t>
            </a:r>
            <a:r>
              <a:rPr kumimoji="1" lang="en-US" altLang="ja-JP" dirty="0" smtClean="0"/>
              <a:t>MIRS1204</a:t>
            </a:r>
            <a:r>
              <a:rPr kumimoji="1" lang="ja-JP" altLang="en-US" dirty="0" smtClean="0"/>
              <a:t>の競技を始めます。よろしくお願いします。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D502665-1DF1-4F38-A5FA-4CB2A3DB4576}" type="slidenum">
              <a:rPr kumimoji="1" lang="ja-JP" altLang="en-US" smtClean="0"/>
              <a:t>11</a:t>
            </a:fld>
            <a:endParaRPr kumimoji="1" lang="ja-JP" altLang="en-US"/>
          </a:p>
        </p:txBody>
      </p:sp>
    </p:spTree>
    <p:extLst>
      <p:ext uri="{BB962C8B-B14F-4D97-AF65-F5344CB8AC3E}">
        <p14:creationId xmlns:p14="http://schemas.microsoft.com/office/powerpoint/2010/main" val="150299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目次です。メンバー紹介の後にコンセプト、メカ、エレキ、ソフトの特徴という順番でご説明します。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D502665-1DF1-4F38-A5FA-4CB2A3DB4576}" type="slidenum">
              <a:rPr kumimoji="1" lang="ja-JP" altLang="en-US" smtClean="0"/>
              <a:t>2</a:t>
            </a:fld>
            <a:endParaRPr kumimoji="1" lang="ja-JP" altLang="en-US"/>
          </a:p>
        </p:txBody>
      </p:sp>
    </p:spTree>
    <p:extLst>
      <p:ext uri="{BB962C8B-B14F-4D97-AF65-F5344CB8AC3E}">
        <p14:creationId xmlns:p14="http://schemas.microsoft.com/office/powerpoint/2010/main" val="93530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a:t>
            </a:r>
            <a:r>
              <a:rPr kumimoji="1" lang="en-US" altLang="ja-JP" dirty="0" smtClean="0"/>
              <a:t>MIRS1204</a:t>
            </a:r>
            <a:r>
              <a:rPr kumimoji="1" lang="ja-JP" altLang="en-US" dirty="0" smtClean="0"/>
              <a:t>のメンバーです。</a:t>
            </a:r>
            <a:endParaRPr kumimoji="1" lang="ja-JP" altLang="en-US" dirty="0"/>
          </a:p>
        </p:txBody>
      </p:sp>
      <p:sp>
        <p:nvSpPr>
          <p:cNvPr id="4" name="スライド番号プレースホルダー 3"/>
          <p:cNvSpPr>
            <a:spLocks noGrp="1"/>
          </p:cNvSpPr>
          <p:nvPr>
            <p:ph type="sldNum" sz="quarter" idx="10"/>
          </p:nvPr>
        </p:nvSpPr>
        <p:spPr/>
        <p:txBody>
          <a:bodyPr/>
          <a:lstStyle/>
          <a:p>
            <a:fld id="{7D502665-1DF1-4F38-A5FA-4CB2A3DB4576}" type="slidenum">
              <a:rPr kumimoji="1" lang="ja-JP" altLang="en-US" smtClean="0"/>
              <a:t>3</a:t>
            </a:fld>
            <a:endParaRPr kumimoji="1" lang="ja-JP" altLang="en-US"/>
          </a:p>
        </p:txBody>
      </p:sp>
    </p:spTree>
    <p:extLst>
      <p:ext uri="{BB962C8B-B14F-4D97-AF65-F5344CB8AC3E}">
        <p14:creationId xmlns:p14="http://schemas.microsoft.com/office/powerpoint/2010/main" val="347314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次に、コンセプトです。私たち</a:t>
            </a:r>
            <a:r>
              <a:rPr kumimoji="1" lang="en-US" altLang="ja-JP" dirty="0" smtClean="0"/>
              <a:t>MIRS1204</a:t>
            </a:r>
            <a:r>
              <a:rPr kumimoji="1" lang="ja-JP" altLang="en-US" dirty="0" smtClean="0"/>
              <a:t>のコンセプトは、「かなえたい早さがあった。たとえ、無視でも突破でも。」です。</a:t>
            </a:r>
            <a:endParaRPr kumimoji="1" lang="en-US" altLang="ja-JP" dirty="0" smtClean="0"/>
          </a:p>
          <a:p>
            <a:r>
              <a:rPr kumimoji="1" lang="ja-JP" altLang="en-US" dirty="0" smtClean="0"/>
              <a:t>どのチームよりも早くゴールすることを目標とし、一年間</a:t>
            </a:r>
            <a:r>
              <a:rPr kumimoji="1" lang="en-US" altLang="ja-JP" dirty="0" smtClean="0"/>
              <a:t>MIRS</a:t>
            </a:r>
            <a:r>
              <a:rPr kumimoji="1" lang="ja-JP" altLang="en-US" dirty="0" smtClean="0"/>
              <a:t>を作ってきました。</a:t>
            </a:r>
            <a:endParaRPr kumimoji="1" lang="en-US" altLang="ja-JP" dirty="0" smtClean="0"/>
          </a:p>
          <a:p>
            <a:r>
              <a:rPr kumimoji="1" lang="en-US" altLang="ja-JP" dirty="0" smtClean="0"/>
              <a:t>MIRS</a:t>
            </a:r>
            <a:r>
              <a:rPr kumimoji="1" lang="ja-JP" altLang="en-US" dirty="0" smtClean="0"/>
              <a:t>のスピードを速くするのではなく、必要最低限の改良で無駄のない安定した走行をすることで、一番早くゴールすることを目指します。</a:t>
            </a:r>
            <a:endParaRPr kumimoji="1" lang="en-US" altLang="ja-JP" dirty="0" smtClean="0"/>
          </a:p>
          <a:p>
            <a:r>
              <a:rPr kumimoji="1" lang="ja-JP" altLang="en-US" dirty="0" smtClean="0"/>
              <a:t>そのため、全体的に機構的には標準機に近いつくりになっています。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D502665-1DF1-4F38-A5FA-4CB2A3DB4576}" type="slidenum">
              <a:rPr kumimoji="1" lang="ja-JP" altLang="en-US" smtClean="0"/>
              <a:t>4</a:t>
            </a:fld>
            <a:endParaRPr kumimoji="1" lang="ja-JP" altLang="en-US"/>
          </a:p>
        </p:txBody>
      </p:sp>
    </p:spTree>
    <p:extLst>
      <p:ext uri="{BB962C8B-B14F-4D97-AF65-F5344CB8AC3E}">
        <p14:creationId xmlns:p14="http://schemas.microsoft.com/office/powerpoint/2010/main" val="58084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次に、メカの特徴のサスペンションについてです。</a:t>
            </a:r>
            <a:endParaRPr kumimoji="1" lang="en-US" altLang="ja-JP" dirty="0" smtClean="0"/>
          </a:p>
          <a:p>
            <a:r>
              <a:rPr kumimoji="1" lang="ja-JP" altLang="en-US" dirty="0" smtClean="0"/>
              <a:t>前後に一つずつサスペンションをつけることで走行を安定させました。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D502665-1DF1-4F38-A5FA-4CB2A3DB4576}" type="slidenum">
              <a:rPr kumimoji="1" lang="ja-JP" altLang="en-US" smtClean="0"/>
              <a:t>5</a:t>
            </a:fld>
            <a:endParaRPr kumimoji="1" lang="ja-JP" altLang="en-US"/>
          </a:p>
        </p:txBody>
      </p:sp>
    </p:spTree>
    <p:extLst>
      <p:ext uri="{BB962C8B-B14F-4D97-AF65-F5344CB8AC3E}">
        <p14:creationId xmlns:p14="http://schemas.microsoft.com/office/powerpoint/2010/main" val="348977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次に、前照灯についてです。</a:t>
            </a:r>
            <a:endParaRPr kumimoji="1" lang="en-US" altLang="ja-JP" dirty="0" smtClean="0"/>
          </a:p>
          <a:p>
            <a:r>
              <a:rPr kumimoji="1" lang="en-US" altLang="ja-JP" dirty="0" smtClean="0"/>
              <a:t>MIRS</a:t>
            </a:r>
            <a:r>
              <a:rPr kumimoji="1" lang="ja-JP" altLang="en-US" dirty="0" smtClean="0"/>
              <a:t>に前照灯をつけることにより、競技会場の照明の明るさや影に左右されることのない、</a:t>
            </a:r>
            <a:endParaRPr kumimoji="1" lang="en-US" altLang="ja-JP" dirty="0" smtClean="0"/>
          </a:p>
          <a:p>
            <a:r>
              <a:rPr kumimoji="1" lang="ja-JP" altLang="en-US" dirty="0" smtClean="0"/>
              <a:t>安定した画像認識が可能になりました。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D502665-1DF1-4F38-A5FA-4CB2A3DB4576}" type="slidenum">
              <a:rPr kumimoji="1" lang="ja-JP" altLang="en-US" smtClean="0"/>
              <a:t>6</a:t>
            </a:fld>
            <a:endParaRPr kumimoji="1" lang="ja-JP" altLang="en-US"/>
          </a:p>
        </p:txBody>
      </p:sp>
    </p:spTree>
    <p:extLst>
      <p:ext uri="{BB962C8B-B14F-4D97-AF65-F5344CB8AC3E}">
        <p14:creationId xmlns:p14="http://schemas.microsoft.com/office/powerpoint/2010/main" val="160325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次に、エレキの特徴の端子の</a:t>
            </a:r>
            <a:r>
              <a:rPr kumimoji="1" lang="en-US" altLang="ja-JP" dirty="0" smtClean="0"/>
              <a:t>USB</a:t>
            </a:r>
            <a:r>
              <a:rPr kumimoji="1" lang="ja-JP" altLang="en-US" dirty="0" smtClean="0"/>
              <a:t>化です。</a:t>
            </a:r>
            <a:endParaRPr kumimoji="1" lang="en-US" altLang="ja-JP" dirty="0" smtClean="0"/>
          </a:p>
          <a:p>
            <a:r>
              <a:rPr kumimoji="1" lang="ja-JP" altLang="en-US" dirty="0" smtClean="0"/>
              <a:t>端子の接触不良を減らすために、モーターの制御に関わる端子を</a:t>
            </a:r>
            <a:r>
              <a:rPr kumimoji="1" lang="en-US" altLang="ja-JP" dirty="0" smtClean="0"/>
              <a:t>USB</a:t>
            </a:r>
            <a:r>
              <a:rPr kumimoji="1" lang="ja-JP" altLang="en-US" dirty="0" smtClean="0"/>
              <a:t>にしました。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D502665-1DF1-4F38-A5FA-4CB2A3DB4576}" type="slidenum">
              <a:rPr kumimoji="1" lang="ja-JP" altLang="en-US" smtClean="0"/>
              <a:t>7</a:t>
            </a:fld>
            <a:endParaRPr kumimoji="1" lang="ja-JP" altLang="en-US"/>
          </a:p>
        </p:txBody>
      </p:sp>
    </p:spTree>
    <p:extLst>
      <p:ext uri="{BB962C8B-B14F-4D97-AF65-F5344CB8AC3E}">
        <p14:creationId xmlns:p14="http://schemas.microsoft.com/office/powerpoint/2010/main" val="389314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次に、基盤の小型化です。</a:t>
            </a:r>
            <a:endParaRPr kumimoji="1" lang="en-US" altLang="ja-JP" dirty="0" smtClean="0"/>
          </a:p>
          <a:p>
            <a:r>
              <a:rPr kumimoji="1" lang="ja-JP" altLang="en-US" dirty="0" smtClean="0"/>
              <a:t>もともとモーターを制御する基盤は左右２つのモーターに一つずつあったのですが、それを一枚の基板に集約することでエラーを修正する効率の向上を図りました。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D502665-1DF1-4F38-A5FA-4CB2A3DB4576}" type="slidenum">
              <a:rPr kumimoji="1" lang="ja-JP" altLang="en-US" smtClean="0"/>
              <a:t>8</a:t>
            </a:fld>
            <a:endParaRPr kumimoji="1" lang="ja-JP" altLang="en-US"/>
          </a:p>
        </p:txBody>
      </p:sp>
    </p:spTree>
    <p:extLst>
      <p:ext uri="{BB962C8B-B14F-4D97-AF65-F5344CB8AC3E}">
        <p14:creationId xmlns:p14="http://schemas.microsoft.com/office/powerpoint/2010/main" val="95063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次に、ソフトの特徴です。</a:t>
            </a:r>
            <a:endParaRPr kumimoji="1" lang="en-US" altLang="ja-JP" dirty="0" smtClean="0"/>
          </a:p>
          <a:p>
            <a:r>
              <a:rPr kumimoji="1" lang="ja-JP" altLang="en-US" dirty="0" smtClean="0"/>
              <a:t>不要な機能をとことん削ったシンプルなプログラムを作成しました。</a:t>
            </a:r>
          </a:p>
          <a:p>
            <a:r>
              <a:rPr kumimoji="1" lang="ja-JP" altLang="en-US" dirty="0" smtClean="0"/>
              <a:t>標準プログラムの徹底修正により、センサー系の機能を向上させ、早くゴールするために、無視できる障害は無視することにしました。</a:t>
            </a:r>
          </a:p>
        </p:txBody>
      </p:sp>
      <p:sp>
        <p:nvSpPr>
          <p:cNvPr id="4" name="スライド番号プレースホルダー 3"/>
          <p:cNvSpPr>
            <a:spLocks noGrp="1"/>
          </p:cNvSpPr>
          <p:nvPr>
            <p:ph type="sldNum" sz="quarter" idx="10"/>
          </p:nvPr>
        </p:nvSpPr>
        <p:spPr/>
        <p:txBody>
          <a:bodyPr/>
          <a:lstStyle/>
          <a:p>
            <a:fld id="{7D502665-1DF1-4F38-A5FA-4CB2A3DB4576}" type="slidenum">
              <a:rPr kumimoji="1" lang="ja-JP" altLang="en-US" smtClean="0"/>
              <a:t>9</a:t>
            </a:fld>
            <a:endParaRPr kumimoji="1" lang="ja-JP" altLang="en-US"/>
          </a:p>
        </p:txBody>
      </p:sp>
    </p:spTree>
    <p:extLst>
      <p:ext uri="{BB962C8B-B14F-4D97-AF65-F5344CB8AC3E}">
        <p14:creationId xmlns:p14="http://schemas.microsoft.com/office/powerpoint/2010/main" val="1057887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2A4D3CD-7708-4BCA-B115-38BCAF193C51}" type="datetime1">
              <a:rPr kumimoji="1" lang="ja-JP" altLang="en-US" smtClean="0"/>
              <a:t>2013/1/19</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6" name="Slide Number Placeholder 5"/>
          <p:cNvSpPr>
            <a:spLocks noGrp="1"/>
          </p:cNvSpPr>
          <p:nvPr>
            <p:ph type="sldNum" sz="quarter" idx="12"/>
          </p:nvPr>
        </p:nvSpPr>
        <p:spPr/>
        <p:txBody>
          <a:bodyPr/>
          <a:lstStyle/>
          <a:p>
            <a:fld id="{65FD763C-5C7A-4D85-90A7-7AEC0405D88D}"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FFB0E93-763F-45D2-B979-CB0EA1F421F9}" type="datetime1">
              <a:rPr kumimoji="1" lang="ja-JP" altLang="en-US" smtClean="0"/>
              <a:t>2013/1/19</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6" name="Slide Number Placeholder 5"/>
          <p:cNvSpPr>
            <a:spLocks noGrp="1"/>
          </p:cNvSpPr>
          <p:nvPr>
            <p:ph type="sldNum" sz="quarter" idx="12"/>
          </p:nvPr>
        </p:nvSpPr>
        <p:spPr/>
        <p:txBody>
          <a:bodyPr/>
          <a:lstStyle/>
          <a:p>
            <a:fld id="{65FD763C-5C7A-4D85-90A7-7AEC0405D88D}"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ACA5C08-F5EF-40EE-B23B-D7A10681CFFA}" type="datetime1">
              <a:rPr kumimoji="1" lang="ja-JP" altLang="en-US" smtClean="0"/>
              <a:t>2013/1/19</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6" name="Slide Number Placeholder 5"/>
          <p:cNvSpPr>
            <a:spLocks noGrp="1"/>
          </p:cNvSpPr>
          <p:nvPr>
            <p:ph type="sldNum" sz="quarter" idx="12"/>
          </p:nvPr>
        </p:nvSpPr>
        <p:spPr/>
        <p:txBody>
          <a:bodyPr/>
          <a:lstStyle/>
          <a:p>
            <a:fld id="{65FD763C-5C7A-4D85-90A7-7AEC0405D88D}"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1E944B9-55BE-4ABF-BA42-4615DC4471B4}" type="datetime1">
              <a:rPr kumimoji="1" lang="ja-JP" altLang="en-US" smtClean="0"/>
              <a:t>2013/1/19</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6" name="Slide Number Placeholder 5"/>
          <p:cNvSpPr>
            <a:spLocks noGrp="1"/>
          </p:cNvSpPr>
          <p:nvPr>
            <p:ph type="sldNum" sz="quarter" idx="12"/>
          </p:nvPr>
        </p:nvSpPr>
        <p:spPr/>
        <p:txBody>
          <a:bodyPr/>
          <a:lstStyle/>
          <a:p>
            <a:fld id="{65FD763C-5C7A-4D85-90A7-7AEC0405D88D}"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35E252A-CA6E-4B37-BBEF-06B30F3B5584}" type="datetime1">
              <a:rPr kumimoji="1" lang="ja-JP" altLang="en-US" smtClean="0"/>
              <a:t>2013/1/19</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6" name="Slide Number Placeholder 5"/>
          <p:cNvSpPr>
            <a:spLocks noGrp="1"/>
          </p:cNvSpPr>
          <p:nvPr>
            <p:ph type="sldNum" sz="quarter" idx="12"/>
          </p:nvPr>
        </p:nvSpPr>
        <p:spPr/>
        <p:txBody>
          <a:bodyPr/>
          <a:lstStyle/>
          <a:p>
            <a:fld id="{65FD763C-5C7A-4D85-90A7-7AEC0405D88D}"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997649A9-15EC-48BF-B8B1-FFDD7FAEC4AB}" type="datetime1">
              <a:rPr kumimoji="1" lang="ja-JP" altLang="en-US" smtClean="0"/>
              <a:t>2013/1/19</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7" name="Slide Number Placeholder 6"/>
          <p:cNvSpPr>
            <a:spLocks noGrp="1"/>
          </p:cNvSpPr>
          <p:nvPr>
            <p:ph type="sldNum" sz="quarter" idx="12"/>
          </p:nvPr>
        </p:nvSpPr>
        <p:spPr/>
        <p:txBody>
          <a:bodyPr/>
          <a:lstStyle/>
          <a:p>
            <a:fld id="{65FD763C-5C7A-4D85-90A7-7AEC0405D88D}"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C52CD66-AD60-4E3C-9126-F656F234B776}" type="datetime1">
              <a:rPr kumimoji="1" lang="ja-JP" altLang="en-US" smtClean="0"/>
              <a:t>2013/1/19</a:t>
            </a:fld>
            <a:endParaRPr kumimoji="1" lang="ja-JP" altLang="en-US"/>
          </a:p>
        </p:txBody>
      </p:sp>
      <p:sp>
        <p:nvSpPr>
          <p:cNvPr id="8" name="Footer Placeholder 7"/>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9" name="Slide Number Placeholder 8"/>
          <p:cNvSpPr>
            <a:spLocks noGrp="1"/>
          </p:cNvSpPr>
          <p:nvPr>
            <p:ph type="sldNum" sz="quarter" idx="12"/>
          </p:nvPr>
        </p:nvSpPr>
        <p:spPr/>
        <p:txBody>
          <a:bodyPr/>
          <a:lstStyle/>
          <a:p>
            <a:fld id="{65FD763C-5C7A-4D85-90A7-7AEC0405D88D}"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EDBA5CC3-799F-4D0B-B48C-774E47EAA83C}" type="datetime1">
              <a:rPr kumimoji="1" lang="ja-JP" altLang="en-US" smtClean="0"/>
              <a:t>2013/1/19</a:t>
            </a:fld>
            <a:endParaRPr kumimoji="1" lang="ja-JP" altLang="en-US"/>
          </a:p>
        </p:txBody>
      </p:sp>
      <p:sp>
        <p:nvSpPr>
          <p:cNvPr id="4" name="Footer Placeholder 3"/>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5" name="Slide Number Placeholder 4"/>
          <p:cNvSpPr>
            <a:spLocks noGrp="1"/>
          </p:cNvSpPr>
          <p:nvPr>
            <p:ph type="sldNum" sz="quarter" idx="12"/>
          </p:nvPr>
        </p:nvSpPr>
        <p:spPr/>
        <p:txBody>
          <a:bodyPr/>
          <a:lstStyle/>
          <a:p>
            <a:fld id="{65FD763C-5C7A-4D85-90A7-7AEC0405D88D}"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FAADF6B-CF80-4CBB-ACC0-F7BA8827F164}" type="datetime1">
              <a:rPr kumimoji="1" lang="ja-JP" altLang="en-US" smtClean="0"/>
              <a:t>2013/1/19</a:t>
            </a:fld>
            <a:endParaRPr kumimoji="1" lang="ja-JP" altLang="en-US"/>
          </a:p>
        </p:txBody>
      </p:sp>
      <p:sp>
        <p:nvSpPr>
          <p:cNvPr id="3" name="Footer Placeholder 2"/>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4" name="Slide Number Placeholder 3"/>
          <p:cNvSpPr>
            <a:spLocks noGrp="1"/>
          </p:cNvSpPr>
          <p:nvPr>
            <p:ph type="sldNum" sz="quarter" idx="12"/>
          </p:nvPr>
        </p:nvSpPr>
        <p:spPr/>
        <p:txBody>
          <a:bodyPr/>
          <a:lstStyle/>
          <a:p>
            <a:fld id="{65FD763C-5C7A-4D85-90A7-7AEC0405D88D}"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A282C3-1892-4D26-BC7C-07F7E04DA2DB}" type="datetime1">
              <a:rPr kumimoji="1" lang="ja-JP" altLang="en-US" smtClean="0"/>
              <a:t>2013/1/19</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7" name="Slide Number Placeholder 6"/>
          <p:cNvSpPr>
            <a:spLocks noGrp="1"/>
          </p:cNvSpPr>
          <p:nvPr>
            <p:ph type="sldNum" sz="quarter" idx="12"/>
          </p:nvPr>
        </p:nvSpPr>
        <p:spPr/>
        <p:txBody>
          <a:bodyPr/>
          <a:lstStyle/>
          <a:p>
            <a:fld id="{65FD763C-5C7A-4D85-90A7-7AEC0405D88D}"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621B23F-BDE5-4B95-B3B0-750E6B5D2029}" type="datetime1">
              <a:rPr kumimoji="1" lang="ja-JP" altLang="en-US" smtClean="0"/>
              <a:t>2013/1/19</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7" name="Slide Number Placeholder 6"/>
          <p:cNvSpPr>
            <a:spLocks noGrp="1"/>
          </p:cNvSpPr>
          <p:nvPr>
            <p:ph type="sldNum" sz="quarter" idx="12"/>
          </p:nvPr>
        </p:nvSpPr>
        <p:spPr/>
        <p:txBody>
          <a:bodyPr/>
          <a:lstStyle/>
          <a:p>
            <a:fld id="{65FD763C-5C7A-4D85-90A7-7AEC0405D88D}"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F5C1520-A145-4E03-9F13-0A9389CE1AE0}" type="datetime1">
              <a:rPr kumimoji="1" lang="ja-JP" altLang="en-US" smtClean="0"/>
              <a:t>2013/1/19</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kumimoji="1" lang="ja-JP" altLang="en-US" smtClean="0"/>
              <a:t>～</a:t>
            </a:r>
            <a:r>
              <a:rPr kumimoji="1" lang="en-US" altLang="ja-JP" smtClean="0"/>
              <a:t>MIRS1204</a:t>
            </a:r>
            <a:r>
              <a:rPr kumimoji="1" lang="ja-JP" altLang="en-US" smtClean="0"/>
              <a:t>～</a:t>
            </a:r>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5FD763C-5C7A-4D85-90A7-7AEC0405D88D}" type="slidenum">
              <a:rPr kumimoji="1" lang="ja-JP" altLang="en-US" smtClean="0"/>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700808"/>
            <a:ext cx="7772400" cy="1319460"/>
          </a:xfrm>
        </p:spPr>
        <p:txBody>
          <a:bodyPr>
            <a:noAutofit/>
          </a:bodyPr>
          <a:lstStyle/>
          <a:p>
            <a:r>
              <a:rPr kumimoji="1" lang="en-US" altLang="ja-JP" sz="11500" dirty="0" smtClean="0">
                <a:solidFill>
                  <a:srgbClr val="002060"/>
                </a:solidFill>
                <a:latin typeface="Times New Roman" pitchFamily="18" charset="0"/>
                <a:cs typeface="Times New Roman" pitchFamily="18" charset="0"/>
              </a:rPr>
              <a:t>MIRS1204</a:t>
            </a:r>
            <a:endParaRPr kumimoji="1" lang="ja-JP" altLang="en-US" sz="11500" dirty="0">
              <a:solidFill>
                <a:srgbClr val="002060"/>
              </a:solidFill>
            </a:endParaRPr>
          </a:p>
        </p:txBody>
      </p:sp>
      <p:sp>
        <p:nvSpPr>
          <p:cNvPr id="3" name="サブタイトル 2"/>
          <p:cNvSpPr>
            <a:spLocks noGrp="1"/>
          </p:cNvSpPr>
          <p:nvPr>
            <p:ph type="subTitle" idx="1"/>
          </p:nvPr>
        </p:nvSpPr>
        <p:spPr>
          <a:xfrm>
            <a:off x="1403648" y="3573016"/>
            <a:ext cx="6400800" cy="1296144"/>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Autofit/>
          </a:bodyPr>
          <a:lstStyle/>
          <a:p>
            <a:r>
              <a:rPr kumimoji="1" lang="ja-JP" altLang="en-US" sz="3200" dirty="0" smtClean="0">
                <a:solidFill>
                  <a:srgbClr val="0066FF"/>
                </a:solidFill>
                <a:effectLst>
                  <a:glow rad="139700">
                    <a:schemeClr val="accent1">
                      <a:satMod val="175000"/>
                      <a:alpha val="40000"/>
                    </a:schemeClr>
                  </a:glow>
                </a:effectLst>
              </a:rPr>
              <a:t>かなえたい早さがあった</a:t>
            </a:r>
            <a:endParaRPr kumimoji="1" lang="en-US" altLang="ja-JP" sz="3200" dirty="0" smtClean="0">
              <a:solidFill>
                <a:srgbClr val="0066FF"/>
              </a:solidFill>
              <a:effectLst>
                <a:glow rad="139700">
                  <a:schemeClr val="accent1">
                    <a:satMod val="175000"/>
                    <a:alpha val="40000"/>
                  </a:schemeClr>
                </a:glow>
              </a:effectLst>
            </a:endParaRPr>
          </a:p>
          <a:p>
            <a:r>
              <a:rPr kumimoji="1" lang="ja-JP" altLang="en-US" sz="3200" dirty="0" smtClean="0">
                <a:solidFill>
                  <a:srgbClr val="0066FF"/>
                </a:solidFill>
                <a:effectLst>
                  <a:glow rad="139700">
                    <a:schemeClr val="accent1">
                      <a:satMod val="175000"/>
                      <a:alpha val="40000"/>
                    </a:schemeClr>
                  </a:glow>
                </a:effectLst>
              </a:rPr>
              <a:t>たとえ</a:t>
            </a:r>
            <a:r>
              <a:rPr lang="ja-JP" altLang="en-US" sz="3200" dirty="0">
                <a:solidFill>
                  <a:srgbClr val="0066FF"/>
                </a:solidFill>
                <a:effectLst>
                  <a:glow rad="139700">
                    <a:schemeClr val="accent1">
                      <a:satMod val="175000"/>
                      <a:alpha val="40000"/>
                    </a:schemeClr>
                  </a:glow>
                </a:effectLst>
              </a:rPr>
              <a:t>、無視でも突破でも</a:t>
            </a:r>
            <a:endParaRPr kumimoji="1" lang="ja-JP" altLang="en-US" sz="3200" dirty="0">
              <a:solidFill>
                <a:srgbClr val="0066FF"/>
              </a:solidFill>
              <a:effectLst>
                <a:glow rad="139700">
                  <a:schemeClr val="accent1">
                    <a:satMod val="175000"/>
                    <a:alpha val="40000"/>
                  </a:schemeClr>
                </a:glow>
              </a:effectLst>
            </a:endParaRPr>
          </a:p>
        </p:txBody>
      </p:sp>
      <p:sp>
        <p:nvSpPr>
          <p:cNvPr id="4" name="フッター プレースホルダー 3"/>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Tree>
    <p:extLst>
      <p:ext uri="{BB962C8B-B14F-4D97-AF65-F5344CB8AC3E}">
        <p14:creationId xmlns:p14="http://schemas.microsoft.com/office/powerpoint/2010/main" val="2737340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193638" y="6122428"/>
            <a:ext cx="4641764" cy="492861"/>
          </a:xfrm>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4" name="タイトル 3"/>
          <p:cNvSpPr>
            <a:spLocks noGrp="1"/>
          </p:cNvSpPr>
          <p:nvPr>
            <p:ph type="title"/>
          </p:nvPr>
        </p:nvSpPr>
        <p:spPr/>
        <p:txBody>
          <a:bodyPr>
            <a:normAutofit/>
          </a:bodyPr>
          <a:lstStyle/>
          <a:p>
            <a:r>
              <a:rPr kumimoji="1" lang="ja-JP" altLang="en-US" sz="4000" dirty="0" smtClean="0"/>
              <a:t>ソフトの特徴</a:t>
            </a:r>
            <a:r>
              <a:rPr kumimoji="1" lang="en-US" altLang="ja-JP" sz="4000" dirty="0" smtClean="0"/>
              <a:t>	</a:t>
            </a:r>
            <a:r>
              <a:rPr kumimoji="1" lang="ja-JP" altLang="en-US" sz="4000" dirty="0" smtClean="0"/>
              <a:t>～</a:t>
            </a:r>
            <a:r>
              <a:rPr lang="ja-JP" altLang="en-US" sz="4000" dirty="0" smtClean="0"/>
              <a:t>無視！突破！</a:t>
            </a:r>
            <a:r>
              <a:rPr kumimoji="1" lang="ja-JP" altLang="en-US" sz="4000" dirty="0" smtClean="0"/>
              <a:t>～</a:t>
            </a:r>
            <a:endParaRPr kumimoji="1" lang="ja-JP" altLang="en-US" sz="40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616302"/>
            <a:ext cx="3551601" cy="348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959" y="2675684"/>
            <a:ext cx="2917434" cy="32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00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9"/>
                                        </p:tgtEl>
                                      </p:cBhvr>
                                      <p:by x="25000" y="25000"/>
                                    </p:animScale>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05556E-6 1.81124E-6 L -0.42916 0.14573 " pathEditMode="relative" rAng="0" ptsTypes="AA">
                                      <p:cBhvr>
                                        <p:cTn id="10" dur="2000" fill="hold"/>
                                        <p:tgtEl>
                                          <p:spTgt spid="1029"/>
                                        </p:tgtEl>
                                        <p:attrNameLst>
                                          <p:attrName>ppt_x</p:attrName>
                                          <p:attrName>ppt_y</p:attrName>
                                        </p:attrNameLst>
                                      </p:cBhvr>
                                      <p:rCtr x="-21458" y="728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42917 0.14574 L -0.43108 -0.15614 " pathEditMode="relative" rAng="0" ptsTypes="AA">
                                      <p:cBhvr>
                                        <p:cTn id="14" dur="2000" fill="hold"/>
                                        <p:tgtEl>
                                          <p:spTgt spid="1029"/>
                                        </p:tgtEl>
                                        <p:attrNameLst>
                                          <p:attrName>ppt_x</p:attrName>
                                          <p:attrName>ppt_y</p:attrName>
                                        </p:attrNameLst>
                                      </p:cBhvr>
                                      <p:rCtr x="-104" y="-15105"/>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43107 -0.15614 L -0.39045 -0.15614 L -0.46753 -0.15591 L -0.39079 -0.15475 L -0.52517 -0.15614 " pathEditMode="relative" rAng="-915307" ptsTypes="AAAAA">
                                      <p:cBhvr>
                                        <p:cTn id="18" dur="2000" fill="hold"/>
                                        <p:tgtEl>
                                          <p:spTgt spid="1029"/>
                                        </p:tgtEl>
                                        <p:attrNameLst>
                                          <p:attrName>ppt_x</p:attrName>
                                          <p:attrName>ppt_y</p:attrName>
                                        </p:attrNameLst>
                                      </p:cBhvr>
                                      <p:rCtr x="-2674" y="69"/>
                                    </p:animMotion>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029"/>
                                        </p:tgtEl>
                                        <p:attrNameLst>
                                          <p:attrName>ppt_w</p:attrName>
                                        </p:attrNameLst>
                                      </p:cBhvr>
                                      <p:tavLst>
                                        <p:tav tm="0">
                                          <p:val>
                                            <p:strVal val="ppt_w"/>
                                          </p:val>
                                        </p:tav>
                                        <p:tav tm="100000">
                                          <p:val>
                                            <p:fltVal val="0"/>
                                          </p:val>
                                        </p:tav>
                                      </p:tavLst>
                                    </p:anim>
                                    <p:anim calcmode="lin" valueType="num">
                                      <p:cBhvr>
                                        <p:cTn id="23" dur="1000"/>
                                        <p:tgtEl>
                                          <p:spTgt spid="1029"/>
                                        </p:tgtEl>
                                        <p:attrNameLst>
                                          <p:attrName>ppt_h</p:attrName>
                                        </p:attrNameLst>
                                      </p:cBhvr>
                                      <p:tavLst>
                                        <p:tav tm="0">
                                          <p:val>
                                            <p:strVal val="ppt_h"/>
                                          </p:val>
                                        </p:tav>
                                        <p:tav tm="100000">
                                          <p:val>
                                            <p:fltVal val="0"/>
                                          </p:val>
                                        </p:tav>
                                      </p:tavLst>
                                    </p:anim>
                                    <p:anim calcmode="lin" valueType="num">
                                      <p:cBhvr>
                                        <p:cTn id="24" dur="1000"/>
                                        <p:tgtEl>
                                          <p:spTgt spid="1029"/>
                                        </p:tgtEl>
                                        <p:attrNameLst>
                                          <p:attrName>style.rotation</p:attrName>
                                        </p:attrNameLst>
                                      </p:cBhvr>
                                      <p:tavLst>
                                        <p:tav tm="0">
                                          <p:val>
                                            <p:fltVal val="0"/>
                                          </p:val>
                                        </p:tav>
                                        <p:tav tm="100000">
                                          <p:val>
                                            <p:fltVal val="90"/>
                                          </p:val>
                                        </p:tav>
                                      </p:tavLst>
                                    </p:anim>
                                    <p:animEffect transition="out" filter="fade">
                                      <p:cBhvr>
                                        <p:cTn id="25" dur="1000"/>
                                        <p:tgtEl>
                                          <p:spTgt spid="1029"/>
                                        </p:tgtEl>
                                      </p:cBhvr>
                                    </p:animEffect>
                                    <p:set>
                                      <p:cBhvr>
                                        <p:cTn id="26" dur="1" fill="hold">
                                          <p:stCondLst>
                                            <p:cond delay="9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Autofit/>
          </a:bodyPr>
          <a:lstStyle/>
          <a:p>
            <a:pPr marL="0" indent="0" algn="ctr">
              <a:buNone/>
            </a:pPr>
            <a:r>
              <a:rPr lang="ja-JP" altLang="en-US" sz="5400" dirty="0">
                <a:solidFill>
                  <a:srgbClr val="002060"/>
                </a:solidFill>
                <a:effectLst>
                  <a:outerShdw blurRad="38100" dist="38100" dir="2700000" algn="tl">
                    <a:srgbClr val="000000">
                      <a:alpha val="43137"/>
                    </a:srgbClr>
                  </a:outerShdw>
                </a:effectLst>
              </a:rPr>
              <a:t>それでは</a:t>
            </a:r>
            <a:r>
              <a:rPr lang="ja-JP" altLang="en-US" sz="5400" dirty="0" smtClean="0">
                <a:solidFill>
                  <a:srgbClr val="002060"/>
                </a:solidFill>
                <a:effectLst>
                  <a:outerShdw blurRad="38100" dist="38100" dir="2700000" algn="tl">
                    <a:srgbClr val="000000">
                      <a:alpha val="43137"/>
                    </a:srgbClr>
                  </a:outerShdw>
                </a:effectLst>
              </a:rPr>
              <a:t>、</a:t>
            </a:r>
            <a:r>
              <a:rPr lang="en-US" altLang="ja-JP" sz="54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MIRS1204</a:t>
            </a:r>
            <a:r>
              <a:rPr lang="ja-JP" altLang="en-US" sz="5400" dirty="0" smtClean="0">
                <a:solidFill>
                  <a:srgbClr val="002060"/>
                </a:solidFill>
                <a:effectLst>
                  <a:outerShdw blurRad="38100" dist="38100" dir="2700000" algn="tl">
                    <a:srgbClr val="000000">
                      <a:alpha val="43137"/>
                    </a:srgbClr>
                  </a:outerShdw>
                </a:effectLst>
              </a:rPr>
              <a:t>の</a:t>
            </a:r>
            <a:endParaRPr lang="en-US" altLang="ja-JP" sz="5400" dirty="0" smtClean="0">
              <a:solidFill>
                <a:srgbClr val="002060"/>
              </a:solidFill>
              <a:effectLst>
                <a:outerShdw blurRad="38100" dist="38100" dir="2700000" algn="tl">
                  <a:srgbClr val="000000">
                    <a:alpha val="43137"/>
                  </a:srgbClr>
                </a:outerShdw>
              </a:effectLst>
            </a:endParaRPr>
          </a:p>
          <a:p>
            <a:pPr marL="0" indent="0" algn="ctr">
              <a:buNone/>
            </a:pPr>
            <a:r>
              <a:rPr lang="ja-JP" altLang="en-US" sz="5400" dirty="0" smtClean="0">
                <a:solidFill>
                  <a:srgbClr val="002060"/>
                </a:solidFill>
                <a:effectLst>
                  <a:outerShdw blurRad="38100" dist="38100" dir="2700000" algn="tl">
                    <a:srgbClr val="000000">
                      <a:alpha val="43137"/>
                    </a:srgbClr>
                  </a:outerShdw>
                </a:effectLst>
              </a:rPr>
              <a:t>競技</a:t>
            </a:r>
            <a:r>
              <a:rPr lang="ja-JP" altLang="en-US" sz="5400" dirty="0">
                <a:solidFill>
                  <a:srgbClr val="002060"/>
                </a:solidFill>
                <a:effectLst>
                  <a:outerShdw blurRad="38100" dist="38100" dir="2700000" algn="tl">
                    <a:srgbClr val="000000">
                      <a:alpha val="43137"/>
                    </a:srgbClr>
                  </a:outerShdw>
                </a:effectLst>
              </a:rPr>
              <a:t>を始めます</a:t>
            </a:r>
            <a:r>
              <a:rPr lang="ja-JP" altLang="en-US" sz="5400" dirty="0" smtClean="0">
                <a:solidFill>
                  <a:srgbClr val="002060"/>
                </a:solidFill>
                <a:effectLst>
                  <a:outerShdw blurRad="38100" dist="38100" dir="2700000" algn="tl">
                    <a:srgbClr val="000000">
                      <a:alpha val="43137"/>
                    </a:srgbClr>
                  </a:outerShdw>
                </a:effectLst>
              </a:rPr>
              <a:t>。</a:t>
            </a:r>
            <a:endParaRPr lang="ja-JP" altLang="en-US" sz="5400" dirty="0">
              <a:solidFill>
                <a:srgbClr val="002060"/>
              </a:solidFill>
              <a:effectLst>
                <a:outerShdw blurRad="38100" dist="38100" dir="2700000" algn="tl">
                  <a:srgbClr val="000000">
                    <a:alpha val="43137"/>
                  </a:srgbClr>
                </a:outerShdw>
              </a:effectLst>
            </a:endParaRPr>
          </a:p>
        </p:txBody>
      </p:sp>
      <p:sp>
        <p:nvSpPr>
          <p:cNvPr id="3" name="フッター プレースホルダー 2"/>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Tree>
    <p:extLst>
      <p:ext uri="{BB962C8B-B14F-4D97-AF65-F5344CB8AC3E}">
        <p14:creationId xmlns:p14="http://schemas.microsoft.com/office/powerpoint/2010/main" val="1112278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9592" y="2492896"/>
            <a:ext cx="7408333" cy="3450696"/>
          </a:xfrm>
        </p:spPr>
        <p:txBody>
          <a:bodyPr>
            <a:normAutofit/>
          </a:bodyPr>
          <a:lstStyle/>
          <a:p>
            <a:r>
              <a:rPr kumimoji="1" lang="ja-JP" altLang="en-US" sz="3200" dirty="0" smtClean="0">
                <a:latin typeface="Times New Roman" pitchFamily="18" charset="0"/>
                <a:cs typeface="Times New Roman" pitchFamily="18" charset="0"/>
              </a:rPr>
              <a:t>メンバー紹介</a:t>
            </a:r>
            <a:endParaRPr kumimoji="1" lang="en-US" altLang="ja-JP" sz="3200" dirty="0" smtClean="0">
              <a:latin typeface="Times New Roman" pitchFamily="18" charset="0"/>
              <a:cs typeface="Times New Roman" pitchFamily="18" charset="0"/>
            </a:endParaRPr>
          </a:p>
          <a:p>
            <a:r>
              <a:rPr kumimoji="1" lang="ja-JP" altLang="en-US" sz="3200" dirty="0" smtClean="0"/>
              <a:t>コンセプト</a:t>
            </a:r>
            <a:endParaRPr kumimoji="1" lang="en-US" altLang="ja-JP" sz="3200" dirty="0" smtClean="0"/>
          </a:p>
          <a:p>
            <a:r>
              <a:rPr kumimoji="1" lang="ja-JP" altLang="en-US" sz="3200" dirty="0" smtClean="0"/>
              <a:t>メカニクスの特徴</a:t>
            </a:r>
            <a:endParaRPr kumimoji="1" lang="en-US" altLang="ja-JP" sz="3200" dirty="0" smtClean="0"/>
          </a:p>
          <a:p>
            <a:r>
              <a:rPr lang="ja-JP" altLang="en-US" sz="3200" dirty="0"/>
              <a:t>エレクトロニクスの</a:t>
            </a:r>
            <a:r>
              <a:rPr lang="ja-JP" altLang="en-US" sz="3200" dirty="0" smtClean="0"/>
              <a:t>特徴</a:t>
            </a:r>
            <a:endParaRPr lang="en-US" altLang="ja-JP" sz="3200" dirty="0" smtClean="0"/>
          </a:p>
          <a:p>
            <a:r>
              <a:rPr kumimoji="1" lang="ja-JP" altLang="en-US" sz="3200" dirty="0"/>
              <a:t>ソフトウェア</a:t>
            </a:r>
            <a:r>
              <a:rPr kumimoji="1" lang="ja-JP" altLang="en-US" sz="3200" dirty="0" smtClean="0"/>
              <a:t>の特徴</a:t>
            </a:r>
            <a:endParaRPr kumimoji="1" lang="ja-JP" altLang="en-US" sz="3200" dirty="0"/>
          </a:p>
        </p:txBody>
      </p:sp>
      <p:sp>
        <p:nvSpPr>
          <p:cNvPr id="5" name="フッター プレースホルダー 4"/>
          <p:cNvSpPr>
            <a:spLocks noGrp="1"/>
          </p:cNvSpPr>
          <p:nvPr>
            <p:ph type="ftr" sz="quarter" idx="11"/>
          </p:nvPr>
        </p:nvSpPr>
        <p:spPr/>
        <p:txBody>
          <a:bodyPr/>
          <a:lstStyle/>
          <a:p>
            <a:r>
              <a:rPr kumimoji="1" lang="ja-JP" altLang="en-US" dirty="0" smtClean="0"/>
              <a:t>～</a:t>
            </a:r>
            <a:r>
              <a:rPr kumimoji="1" lang="en-US" altLang="ja-JP" dirty="0" smtClean="0"/>
              <a:t>MIRS1204</a:t>
            </a:r>
            <a:r>
              <a:rPr kumimoji="1" lang="ja-JP" altLang="en-US" dirty="0" smtClean="0"/>
              <a:t>～</a:t>
            </a:r>
            <a:endParaRPr kumimoji="1" lang="ja-JP" altLang="en-US" dirty="0"/>
          </a:p>
        </p:txBody>
      </p:sp>
      <p:sp>
        <p:nvSpPr>
          <p:cNvPr id="2" name="タイトル 1"/>
          <p:cNvSpPr>
            <a:spLocks noGrp="1"/>
          </p:cNvSpPr>
          <p:nvPr>
            <p:ph type="title"/>
          </p:nvPr>
        </p:nvSpPr>
        <p:spPr/>
        <p:txBody>
          <a:bodyPr>
            <a:normAutofit/>
          </a:bodyPr>
          <a:lstStyle/>
          <a:p>
            <a:r>
              <a:rPr kumimoji="1" lang="ja-JP" altLang="en-US" sz="6600" dirty="0" smtClean="0"/>
              <a:t>目次</a:t>
            </a:r>
            <a:endParaRPr kumimoji="1" lang="ja-JP" altLang="en-US" sz="6600" dirty="0"/>
          </a:p>
        </p:txBody>
      </p:sp>
      <p:sp>
        <p:nvSpPr>
          <p:cNvPr id="4" name="テキスト ボックス 3"/>
          <p:cNvSpPr txBox="1"/>
          <p:nvPr/>
        </p:nvSpPr>
        <p:spPr>
          <a:xfrm>
            <a:off x="6300192" y="6093296"/>
            <a:ext cx="1872208" cy="369332"/>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261799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0" y="2060848"/>
            <a:ext cx="3699933" cy="3880048"/>
          </a:xfrm>
        </p:spPr>
        <p:txBody>
          <a:bodyPr>
            <a:normAutofit fontScale="92500"/>
          </a:bodyPr>
          <a:lstStyle/>
          <a:p>
            <a:endParaRPr lang="en-US" altLang="ja-JP" sz="2800" dirty="0" smtClean="0">
              <a:latin typeface="Times New Roman" pitchFamily="18" charset="0"/>
              <a:cs typeface="Times New Roman" pitchFamily="18" charset="0"/>
            </a:endParaRPr>
          </a:p>
          <a:p>
            <a:r>
              <a:rPr lang="en-US" altLang="ja-JP" sz="2800" dirty="0">
                <a:latin typeface="Times New Roman" pitchFamily="18" charset="0"/>
                <a:cs typeface="Times New Roman" pitchFamily="18" charset="0"/>
              </a:rPr>
              <a:t>Mechanics	</a:t>
            </a:r>
            <a:r>
              <a:rPr lang="ja-JP" altLang="en-US" sz="2800" dirty="0">
                <a:latin typeface="Times New Roman" pitchFamily="18" charset="0"/>
                <a:cs typeface="Times New Roman" pitchFamily="18" charset="0"/>
              </a:rPr>
              <a:t>栗田心大</a:t>
            </a:r>
            <a:endParaRPr lang="en-US" altLang="ja-JP" sz="2800" dirty="0">
              <a:latin typeface="Times New Roman" pitchFamily="18" charset="0"/>
              <a:cs typeface="Times New Roman" pitchFamily="18" charset="0"/>
            </a:endParaRPr>
          </a:p>
          <a:p>
            <a:pPr marL="0" indent="0">
              <a:buNone/>
            </a:pPr>
            <a:r>
              <a:rPr lang="ja-JP" altLang="en-US" sz="2800" dirty="0">
                <a:latin typeface="Times New Roman" pitchFamily="18" charset="0"/>
                <a:cs typeface="Times New Roman" pitchFamily="18" charset="0"/>
              </a:rPr>
              <a:t>　　</a:t>
            </a:r>
            <a:r>
              <a:rPr lang="en-US" altLang="ja-JP" sz="2800" dirty="0">
                <a:latin typeface="Times New Roman" pitchFamily="18" charset="0"/>
                <a:cs typeface="Times New Roman" pitchFamily="18" charset="0"/>
              </a:rPr>
              <a:t>		</a:t>
            </a:r>
            <a:r>
              <a:rPr lang="ja-JP" altLang="en-US" sz="2800" dirty="0">
                <a:latin typeface="Times New Roman" pitchFamily="18" charset="0"/>
                <a:cs typeface="Times New Roman" pitchFamily="18" charset="0"/>
              </a:rPr>
              <a:t>荻    </a:t>
            </a:r>
            <a:r>
              <a:rPr lang="ja-JP" altLang="en-US" sz="2800" dirty="0" smtClean="0">
                <a:latin typeface="Times New Roman" pitchFamily="18" charset="0"/>
                <a:cs typeface="Times New Roman" pitchFamily="18" charset="0"/>
              </a:rPr>
              <a:t>貴大</a:t>
            </a:r>
            <a:endParaRPr lang="en-US" altLang="ja-JP" sz="2800" dirty="0" smtClean="0">
              <a:latin typeface="Times New Roman" pitchFamily="18" charset="0"/>
              <a:cs typeface="Times New Roman" pitchFamily="18" charset="0"/>
            </a:endParaRPr>
          </a:p>
          <a:p>
            <a:pPr marL="0" indent="0">
              <a:buNone/>
            </a:pPr>
            <a:endParaRPr lang="en-US" altLang="ja-JP" sz="2800" dirty="0">
              <a:latin typeface="Times New Roman" pitchFamily="18" charset="0"/>
              <a:cs typeface="Times New Roman" pitchFamily="18" charset="0"/>
            </a:endParaRPr>
          </a:p>
          <a:p>
            <a:r>
              <a:rPr lang="en-US" altLang="ja-JP" sz="2800" dirty="0" smtClean="0">
                <a:latin typeface="Times New Roman" pitchFamily="18" charset="0"/>
                <a:cs typeface="Times New Roman" pitchFamily="18" charset="0"/>
              </a:rPr>
              <a:t>Electronics	</a:t>
            </a:r>
            <a:r>
              <a:rPr lang="ja-JP" altLang="en-US" sz="2800" dirty="0" smtClean="0">
                <a:latin typeface="Times New Roman" pitchFamily="18" charset="0"/>
                <a:cs typeface="Times New Roman" pitchFamily="18" charset="0"/>
              </a:rPr>
              <a:t>田代智貴</a:t>
            </a:r>
            <a:endParaRPr lang="en-US" altLang="ja-JP" sz="2800" dirty="0" smtClean="0">
              <a:latin typeface="Times New Roman" pitchFamily="18" charset="0"/>
              <a:cs typeface="Times New Roman" pitchFamily="18" charset="0"/>
            </a:endParaRPr>
          </a:p>
          <a:p>
            <a:pPr marL="0" indent="0">
              <a:buNone/>
            </a:pPr>
            <a:r>
              <a:rPr lang="en-US" altLang="ja-JP" sz="2800" dirty="0">
                <a:latin typeface="Times New Roman" pitchFamily="18" charset="0"/>
                <a:cs typeface="Times New Roman" pitchFamily="18" charset="0"/>
              </a:rPr>
              <a:t>		</a:t>
            </a:r>
            <a:r>
              <a:rPr lang="ja-JP" altLang="en-US" sz="2800" dirty="0" smtClean="0">
                <a:latin typeface="Times New Roman" pitchFamily="18" charset="0"/>
                <a:cs typeface="Times New Roman" pitchFamily="18" charset="0"/>
              </a:rPr>
              <a:t>伊藤丈矩</a:t>
            </a:r>
            <a:endParaRPr lang="en-US" altLang="ja-JP" sz="2800" dirty="0" smtClean="0">
              <a:latin typeface="Times New Roman" pitchFamily="18" charset="0"/>
              <a:cs typeface="Times New Roman" pitchFamily="18" charset="0"/>
            </a:endParaRPr>
          </a:p>
          <a:p>
            <a:pPr marL="0" indent="0">
              <a:buNone/>
            </a:pPr>
            <a:endParaRPr lang="en-US" altLang="ja-JP" sz="2800" dirty="0">
              <a:latin typeface="Times New Roman" pitchFamily="18" charset="0"/>
              <a:cs typeface="Times New Roman" pitchFamily="18" charset="0"/>
            </a:endParaRPr>
          </a:p>
          <a:p>
            <a:r>
              <a:rPr lang="en-US" altLang="ja-JP" sz="2800" dirty="0" smtClean="0">
                <a:latin typeface="Times New Roman" pitchFamily="18" charset="0"/>
                <a:cs typeface="Times New Roman" pitchFamily="18" charset="0"/>
              </a:rPr>
              <a:t>Reviewer</a:t>
            </a:r>
            <a:r>
              <a:rPr lang="en-US" altLang="ja-JP" sz="2800" dirty="0">
                <a:latin typeface="Times New Roman" pitchFamily="18" charset="0"/>
                <a:cs typeface="Times New Roman" pitchFamily="18" charset="0"/>
              </a:rPr>
              <a:t>	</a:t>
            </a:r>
            <a:r>
              <a:rPr lang="ja-JP" altLang="en-US" sz="2800" dirty="0">
                <a:latin typeface="Times New Roman" pitchFamily="18" charset="0"/>
                <a:cs typeface="Times New Roman" pitchFamily="18" charset="0"/>
              </a:rPr>
              <a:t>大沼</a:t>
            </a:r>
            <a:r>
              <a:rPr lang="ja-JP" altLang="en-US" sz="2800" dirty="0" smtClean="0">
                <a:latin typeface="Times New Roman" pitchFamily="18" charset="0"/>
                <a:cs typeface="Times New Roman" pitchFamily="18" charset="0"/>
              </a:rPr>
              <a:t>先生</a:t>
            </a:r>
            <a:endParaRPr lang="en-US" altLang="ja-JP" sz="2800" dirty="0" smtClean="0">
              <a:latin typeface="Times New Roman" pitchFamily="18" charset="0"/>
              <a:cs typeface="Times New Roman" pitchFamily="18" charset="0"/>
            </a:endParaRPr>
          </a:p>
          <a:p>
            <a:pPr marL="0" indent="0">
              <a:buNone/>
            </a:pPr>
            <a:endParaRPr lang="en-US" altLang="ja-JP" dirty="0" smtClean="0">
              <a:latin typeface="Times New Roman" pitchFamily="18" charset="0"/>
              <a:cs typeface="Times New Roman" pitchFamily="18" charset="0"/>
            </a:endParaRPr>
          </a:p>
          <a:p>
            <a:endParaRPr lang="en-US" altLang="ja-JP" dirty="0" smtClean="0">
              <a:latin typeface="Times New Roman" pitchFamily="18" charset="0"/>
              <a:cs typeface="Times New Roman" pitchFamily="18" charset="0"/>
            </a:endParaRPr>
          </a:p>
          <a:p>
            <a:pPr marL="0" indent="0">
              <a:buNone/>
            </a:pPr>
            <a:endParaRPr lang="en-US" altLang="ja-JP" dirty="0" smtClean="0">
              <a:latin typeface="Times New Roman" pitchFamily="18" charset="0"/>
              <a:cs typeface="Times New Roman" pitchFamily="18" charset="0"/>
            </a:endParaRPr>
          </a:p>
          <a:p>
            <a:pPr marL="0" indent="0">
              <a:buNone/>
            </a:pPr>
            <a:endParaRPr lang="en-US" altLang="ja-JP" dirty="0">
              <a:latin typeface="Times New Roman" pitchFamily="18" charset="0"/>
              <a:cs typeface="Times New Roman" pitchFamily="18" charset="0"/>
            </a:endParaRPr>
          </a:p>
          <a:p>
            <a:pPr marL="0" indent="0">
              <a:buNone/>
            </a:pPr>
            <a:endParaRPr lang="en-US" altLang="ja-JP" dirty="0" smtClean="0">
              <a:latin typeface="Times New Roman" pitchFamily="18" charset="0"/>
              <a:cs typeface="Times New Roman" pitchFamily="18" charset="0"/>
            </a:endParaRPr>
          </a:p>
        </p:txBody>
      </p:sp>
      <p:sp>
        <p:nvSpPr>
          <p:cNvPr id="3" name="フッター プレースホルダー 2"/>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4" name="タイトル 3"/>
          <p:cNvSpPr>
            <a:spLocks noGrp="1"/>
          </p:cNvSpPr>
          <p:nvPr>
            <p:ph type="title"/>
          </p:nvPr>
        </p:nvSpPr>
        <p:spPr/>
        <p:txBody>
          <a:bodyPr>
            <a:normAutofit/>
          </a:bodyPr>
          <a:lstStyle/>
          <a:p>
            <a:r>
              <a:rPr kumimoji="1" lang="en-US" altLang="ja-JP" sz="6600" dirty="0" smtClean="0">
                <a:latin typeface="Times New Roman" pitchFamily="18" charset="0"/>
                <a:cs typeface="Times New Roman" pitchFamily="18" charset="0"/>
              </a:rPr>
              <a:t>MIRS1204</a:t>
            </a:r>
            <a:r>
              <a:rPr kumimoji="1" lang="ja-JP" altLang="en-US" sz="6600" dirty="0" smtClean="0"/>
              <a:t>メンバー</a:t>
            </a:r>
            <a:endParaRPr kumimoji="1" lang="ja-JP" altLang="en-US" sz="6600" dirty="0"/>
          </a:p>
        </p:txBody>
      </p:sp>
      <p:sp>
        <p:nvSpPr>
          <p:cNvPr id="5" name="コンテンツ プレースホルダー 1"/>
          <p:cNvSpPr txBox="1">
            <a:spLocks/>
          </p:cNvSpPr>
          <p:nvPr/>
        </p:nvSpPr>
        <p:spPr>
          <a:xfrm>
            <a:off x="1024465" y="2132856"/>
            <a:ext cx="3699933" cy="3489251"/>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r>
              <a:rPr lang="en-US" altLang="ja-JP" sz="2800" dirty="0" smtClean="0">
                <a:latin typeface="Times New Roman" pitchFamily="18" charset="0"/>
                <a:cs typeface="Times New Roman" pitchFamily="18" charset="0"/>
              </a:rPr>
              <a:t>Manager	</a:t>
            </a:r>
            <a:r>
              <a:rPr lang="ja-JP" altLang="en-US" sz="2800" dirty="0" smtClean="0">
                <a:latin typeface="Times New Roman" pitchFamily="18" charset="0"/>
                <a:cs typeface="Times New Roman" pitchFamily="18" charset="0"/>
              </a:rPr>
              <a:t>片山量弥</a:t>
            </a:r>
            <a:endParaRPr lang="en-US" altLang="ja-JP" sz="2800" dirty="0" smtClean="0">
              <a:latin typeface="Times New Roman" pitchFamily="18" charset="0"/>
              <a:cs typeface="Times New Roman" pitchFamily="18" charset="0"/>
            </a:endParaRPr>
          </a:p>
          <a:p>
            <a:endParaRPr lang="en-US" altLang="ja-JP" sz="2800" dirty="0" smtClean="0">
              <a:latin typeface="Times New Roman" pitchFamily="18" charset="0"/>
              <a:cs typeface="Times New Roman" pitchFamily="18" charset="0"/>
            </a:endParaRPr>
          </a:p>
          <a:p>
            <a:r>
              <a:rPr lang="en-US" altLang="ja-JP" sz="2800" dirty="0">
                <a:latin typeface="Times New Roman" pitchFamily="18" charset="0"/>
                <a:cs typeface="Times New Roman" pitchFamily="18" charset="0"/>
              </a:rPr>
              <a:t>Software	</a:t>
            </a:r>
            <a:r>
              <a:rPr lang="ja-JP" altLang="en-US" sz="2800" dirty="0">
                <a:latin typeface="Times New Roman" pitchFamily="18" charset="0"/>
                <a:cs typeface="Times New Roman" pitchFamily="18" charset="0"/>
              </a:rPr>
              <a:t>荻江    諒</a:t>
            </a:r>
            <a:endParaRPr lang="en-US" altLang="ja-JP" sz="2800" dirty="0">
              <a:latin typeface="Times New Roman" pitchFamily="18" charset="0"/>
              <a:cs typeface="Times New Roman" pitchFamily="18" charset="0"/>
            </a:endParaRPr>
          </a:p>
          <a:p>
            <a:pPr marL="0" indent="0">
              <a:buNone/>
            </a:pPr>
            <a:r>
              <a:rPr lang="en-US" altLang="ja-JP" sz="2800" dirty="0">
                <a:latin typeface="Times New Roman" pitchFamily="18" charset="0"/>
                <a:cs typeface="Times New Roman" pitchFamily="18" charset="0"/>
              </a:rPr>
              <a:t>		</a:t>
            </a:r>
            <a:r>
              <a:rPr lang="ja-JP" altLang="en-US" sz="2800" dirty="0">
                <a:latin typeface="Times New Roman" pitchFamily="18" charset="0"/>
                <a:cs typeface="Times New Roman" pitchFamily="18" charset="0"/>
              </a:rPr>
              <a:t>小池侑紀</a:t>
            </a:r>
            <a:endParaRPr lang="en-US" altLang="ja-JP" sz="2800" dirty="0">
              <a:latin typeface="Times New Roman" pitchFamily="18" charset="0"/>
              <a:cs typeface="Times New Roman" pitchFamily="18" charset="0"/>
            </a:endParaRPr>
          </a:p>
          <a:p>
            <a:pPr marL="0" indent="0">
              <a:buNone/>
            </a:pPr>
            <a:r>
              <a:rPr lang="en-US" altLang="ja-JP" sz="2800" dirty="0">
                <a:latin typeface="Times New Roman" pitchFamily="18" charset="0"/>
                <a:cs typeface="Times New Roman" pitchFamily="18" charset="0"/>
              </a:rPr>
              <a:t>		</a:t>
            </a:r>
            <a:r>
              <a:rPr lang="ja-JP" altLang="en-US" sz="2800" dirty="0">
                <a:latin typeface="Times New Roman" pitchFamily="18" charset="0"/>
                <a:cs typeface="Times New Roman" pitchFamily="18" charset="0"/>
              </a:rPr>
              <a:t>中嶋悠斗</a:t>
            </a:r>
            <a:endParaRPr lang="en-US" altLang="ja-JP" sz="2800" dirty="0">
              <a:latin typeface="Times New Roman" pitchFamily="18" charset="0"/>
              <a:cs typeface="Times New Roman" pitchFamily="18" charset="0"/>
            </a:endParaRPr>
          </a:p>
          <a:p>
            <a:pPr marL="0" indent="0">
              <a:buFont typeface="Symbol" pitchFamily="18" charset="2"/>
              <a:buNone/>
            </a:pPr>
            <a:endParaRPr lang="en-US" altLang="ja-JP" sz="2800" dirty="0" smtClean="0">
              <a:latin typeface="Times New Roman" pitchFamily="18" charset="0"/>
              <a:cs typeface="Times New Roman" pitchFamily="18" charset="0"/>
            </a:endParaRPr>
          </a:p>
          <a:p>
            <a:r>
              <a:rPr lang="en-US" altLang="ja-JP" sz="2800" dirty="0" smtClean="0">
                <a:latin typeface="Times New Roman" pitchFamily="18" charset="0"/>
                <a:cs typeface="Times New Roman" pitchFamily="18" charset="0"/>
              </a:rPr>
              <a:t>Project	</a:t>
            </a:r>
            <a:r>
              <a:rPr lang="ja-JP" altLang="en-US" sz="2800" dirty="0" smtClean="0">
                <a:latin typeface="Times New Roman" pitchFamily="18" charset="0"/>
                <a:cs typeface="Times New Roman" pitchFamily="18" charset="0"/>
              </a:rPr>
              <a:t>藤田陽平</a:t>
            </a:r>
            <a:endParaRPr lang="en-US" altLang="ja-JP" sz="2800" dirty="0" smtClean="0">
              <a:latin typeface="Times New Roman" pitchFamily="18" charset="0"/>
              <a:cs typeface="Times New Roman" pitchFamily="18" charset="0"/>
            </a:endParaRPr>
          </a:p>
          <a:p>
            <a:pPr marL="0" indent="0">
              <a:buFont typeface="Symbol" pitchFamily="18" charset="2"/>
              <a:buNone/>
            </a:pPr>
            <a:endParaRPr lang="en-US" altLang="ja-JP" dirty="0" smtClean="0">
              <a:latin typeface="Times New Roman" pitchFamily="18" charset="0"/>
              <a:cs typeface="Times New Roman" pitchFamily="18" charset="0"/>
            </a:endParaRPr>
          </a:p>
          <a:p>
            <a:pPr marL="0" indent="0">
              <a:buFont typeface="Symbol" pitchFamily="18" charset="2"/>
              <a:buNone/>
            </a:pPr>
            <a:endParaRPr lang="en-US" altLang="ja-JP" dirty="0" smtClean="0">
              <a:latin typeface="Times New Roman" pitchFamily="18" charset="0"/>
              <a:cs typeface="Times New Roman" pitchFamily="18" charset="0"/>
            </a:endParaRPr>
          </a:p>
          <a:p>
            <a:pPr marL="0" indent="0">
              <a:buFont typeface="Symbol" pitchFamily="18" charset="2"/>
              <a:buNone/>
            </a:pPr>
            <a:endParaRPr lang="en-US" altLang="ja-JP"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88851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95537" y="2675467"/>
            <a:ext cx="8352928" cy="3450696"/>
          </a:xfrm>
        </p:spPr>
        <p:txBody>
          <a:bodyPr/>
          <a:lstStyle/>
          <a:p>
            <a:pPr marL="0" indent="0">
              <a:buNone/>
            </a:pPr>
            <a:r>
              <a:rPr kumimoji="1" lang="ja-JP" altLang="en-US" sz="4800" dirty="0" smtClean="0"/>
              <a:t>　「かなえたい早さがあった。</a:t>
            </a:r>
            <a:endParaRPr kumimoji="1" lang="en-US" altLang="ja-JP" sz="4800" dirty="0" smtClean="0"/>
          </a:p>
          <a:p>
            <a:pPr marL="0" indent="0">
              <a:buNone/>
            </a:pPr>
            <a:r>
              <a:rPr lang="ja-JP" altLang="en-US" sz="4800" dirty="0"/>
              <a:t>　</a:t>
            </a:r>
            <a:r>
              <a:rPr lang="ja-JP" altLang="en-US" sz="4800" dirty="0" smtClean="0"/>
              <a:t>　</a:t>
            </a:r>
            <a:r>
              <a:rPr kumimoji="1" lang="ja-JP" altLang="en-US" sz="4800" dirty="0" smtClean="0"/>
              <a:t>たとえ、無視でも突破でも。」</a:t>
            </a:r>
            <a:endParaRPr kumimoji="1" lang="en-US" altLang="ja-JP" sz="4800" dirty="0" smtClean="0"/>
          </a:p>
          <a:p>
            <a:pPr marL="0" indent="0">
              <a:buNone/>
            </a:pPr>
            <a:endParaRPr lang="en-US" altLang="ja-JP" dirty="0" smtClean="0"/>
          </a:p>
          <a:p>
            <a:pPr marL="0" indent="0">
              <a:buNone/>
            </a:pPr>
            <a:r>
              <a:rPr lang="en-US" altLang="ja-JP" sz="3200" dirty="0" smtClean="0"/>
              <a:t>	</a:t>
            </a:r>
            <a:r>
              <a:rPr lang="ja-JP" altLang="en-US" sz="3200" dirty="0" smtClean="0"/>
              <a:t>どの</a:t>
            </a:r>
            <a:r>
              <a:rPr lang="ja-JP" altLang="en-US" sz="3200" dirty="0"/>
              <a:t>チームより</a:t>
            </a:r>
            <a:r>
              <a:rPr lang="ja-JP" altLang="en-US" sz="3200" dirty="0" smtClean="0"/>
              <a:t>も「早く」ゴール</a:t>
            </a:r>
            <a:r>
              <a:rPr lang="ja-JP" altLang="en-US" sz="3200" dirty="0"/>
              <a:t>する！</a:t>
            </a:r>
            <a:r>
              <a:rPr lang="ja-JP" altLang="en-US" sz="3200" dirty="0" smtClean="0"/>
              <a:t>！</a:t>
            </a:r>
            <a:endParaRPr lang="ja-JP" altLang="en-US" sz="3200" dirty="0"/>
          </a:p>
        </p:txBody>
      </p:sp>
      <p:sp>
        <p:nvSpPr>
          <p:cNvPr id="3" name="フッター プレースホルダー 2"/>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4" name="タイトル 3"/>
          <p:cNvSpPr>
            <a:spLocks noGrp="1"/>
          </p:cNvSpPr>
          <p:nvPr>
            <p:ph type="title"/>
          </p:nvPr>
        </p:nvSpPr>
        <p:spPr/>
        <p:txBody>
          <a:bodyPr>
            <a:noAutofit/>
          </a:bodyPr>
          <a:lstStyle/>
          <a:p>
            <a:r>
              <a:rPr lang="ja-JP" altLang="en-US" sz="5400" dirty="0" smtClean="0"/>
              <a:t>コンセプト～最終目標～</a:t>
            </a:r>
            <a:endParaRPr kumimoji="1" lang="ja-JP" altLang="en-US" sz="5400" dirty="0"/>
          </a:p>
        </p:txBody>
      </p:sp>
    </p:spTree>
    <p:extLst>
      <p:ext uri="{BB962C8B-B14F-4D97-AF65-F5344CB8AC3E}">
        <p14:creationId xmlns:p14="http://schemas.microsoft.com/office/powerpoint/2010/main" val="1705114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4" name="タイトル 3"/>
          <p:cNvSpPr>
            <a:spLocks noGrp="1"/>
          </p:cNvSpPr>
          <p:nvPr>
            <p:ph type="title"/>
          </p:nvPr>
        </p:nvSpPr>
        <p:spPr/>
        <p:txBody>
          <a:bodyPr>
            <a:normAutofit/>
          </a:bodyPr>
          <a:lstStyle/>
          <a:p>
            <a:r>
              <a:rPr kumimoji="1" lang="ja-JP" altLang="en-US" sz="4800" dirty="0" smtClean="0"/>
              <a:t>メカの特徴</a:t>
            </a:r>
            <a:r>
              <a:rPr kumimoji="1" lang="en-US" altLang="ja-JP" sz="4800" dirty="0" smtClean="0"/>
              <a:t>	</a:t>
            </a:r>
            <a:r>
              <a:rPr kumimoji="1" lang="ja-JP" altLang="en-US" sz="4800" dirty="0" smtClean="0"/>
              <a:t>～サスペンション～</a:t>
            </a:r>
            <a:endParaRPr kumimoji="1" lang="ja-JP" altLang="en-US" sz="4800" dirty="0"/>
          </a:p>
        </p:txBody>
      </p:sp>
      <p:graphicFrame>
        <p:nvGraphicFramePr>
          <p:cNvPr id="5" name="コンテンツ プレースホルダー 5"/>
          <p:cNvGraphicFramePr>
            <a:graphicFrameLocks/>
          </p:cNvGraphicFramePr>
          <p:nvPr>
            <p:extLst>
              <p:ext uri="{D42A27DB-BD31-4B8C-83A1-F6EECF244321}">
                <p14:modId xmlns:p14="http://schemas.microsoft.com/office/powerpoint/2010/main" val="4089699428"/>
              </p:ext>
            </p:extLst>
          </p:nvPr>
        </p:nvGraphicFramePr>
        <p:xfrm>
          <a:off x="683568" y="1484784"/>
          <a:ext cx="7776864"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1907704" y="5661248"/>
            <a:ext cx="3168352" cy="584775"/>
          </a:xfrm>
          <a:prstGeom prst="rect">
            <a:avLst/>
          </a:prstGeom>
          <a:noFill/>
        </p:spPr>
        <p:txBody>
          <a:bodyPr wrap="square" rtlCol="0">
            <a:spAutoFit/>
          </a:bodyPr>
          <a:lstStyle/>
          <a:p>
            <a:r>
              <a:rPr kumimoji="1" lang="ja-JP" altLang="en-US" sz="3200" dirty="0" smtClean="0"/>
              <a:t>導入前</a:t>
            </a:r>
            <a:endParaRPr kumimoji="1" lang="ja-JP" altLang="en-US" sz="3200" dirty="0"/>
          </a:p>
        </p:txBody>
      </p:sp>
      <p:sp>
        <p:nvSpPr>
          <p:cNvPr id="7" name="テキスト ボックス 6"/>
          <p:cNvSpPr txBox="1"/>
          <p:nvPr/>
        </p:nvSpPr>
        <p:spPr>
          <a:xfrm>
            <a:off x="5868144" y="5661248"/>
            <a:ext cx="2304256" cy="584775"/>
          </a:xfrm>
          <a:prstGeom prst="rect">
            <a:avLst/>
          </a:prstGeom>
          <a:noFill/>
        </p:spPr>
        <p:txBody>
          <a:bodyPr wrap="square" rtlCol="0">
            <a:spAutoFit/>
          </a:bodyPr>
          <a:lstStyle/>
          <a:p>
            <a:r>
              <a:rPr kumimoji="1" lang="ja-JP" altLang="en-US" sz="3200" dirty="0" smtClean="0"/>
              <a:t>導入後</a:t>
            </a:r>
            <a:endParaRPr kumimoji="1" lang="ja-JP" altLang="en-US" sz="3200" dirty="0"/>
          </a:p>
        </p:txBody>
      </p:sp>
      <p:pic>
        <p:nvPicPr>
          <p:cNvPr id="3074" name="Picture 2" descr="C:\Users\d09114\Desktop\IMG_152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2852936"/>
            <a:ext cx="374441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09114\Desktop\IMG_152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0032" y="2848220"/>
            <a:ext cx="3750704" cy="2813028"/>
          </a:xfrm>
          <a:prstGeom prst="rect">
            <a:avLst/>
          </a:prstGeom>
          <a:noFill/>
          <a:extLst>
            <a:ext uri="{909E8E84-426E-40DD-AFC4-6F175D3DCCD1}">
              <a14:hiddenFill xmlns:a14="http://schemas.microsoft.com/office/drawing/2010/main">
                <a:solidFill>
                  <a:srgbClr val="FFFFFF"/>
                </a:solidFill>
              </a14:hiddenFill>
            </a:ext>
          </a:extLst>
        </p:spPr>
      </p:pic>
      <p:sp>
        <p:nvSpPr>
          <p:cNvPr id="9" name="ドーナツ 8"/>
          <p:cNvSpPr/>
          <p:nvPr/>
        </p:nvSpPr>
        <p:spPr>
          <a:xfrm>
            <a:off x="6341726" y="2878705"/>
            <a:ext cx="1357091" cy="1296144"/>
          </a:xfrm>
          <a:prstGeom prst="donut">
            <a:avLst>
              <a:gd name="adj" fmla="val 1152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329330018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469365727"/>
              </p:ext>
            </p:extLst>
          </p:nvPr>
        </p:nvGraphicFramePr>
        <p:xfrm>
          <a:off x="395536" y="1484784"/>
          <a:ext cx="8064896"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フッター プレースホルダー 3"/>
          <p:cNvSpPr>
            <a:spLocks noGrp="1"/>
          </p:cNvSpPr>
          <p:nvPr>
            <p:ph type="ftr" sz="quarter" idx="11"/>
          </p:nvPr>
        </p:nvSpPr>
        <p:spPr>
          <a:xfrm>
            <a:off x="193639" y="6250164"/>
            <a:ext cx="993986" cy="365125"/>
          </a:xfrm>
        </p:spPr>
        <p:txBody>
          <a:bodyPr/>
          <a:lstStyle/>
          <a:p>
            <a:r>
              <a:rPr kumimoji="1" lang="ja-JP" altLang="en-US" dirty="0" smtClean="0"/>
              <a:t>～</a:t>
            </a:r>
            <a:r>
              <a:rPr kumimoji="1" lang="en-US" altLang="ja-JP" dirty="0" smtClean="0"/>
              <a:t>MIRS1204</a:t>
            </a:r>
            <a:r>
              <a:rPr kumimoji="1" lang="ja-JP" altLang="en-US" dirty="0" smtClean="0"/>
              <a:t>～</a:t>
            </a:r>
            <a:endParaRPr kumimoji="1" lang="ja-JP" altLang="en-US" dirty="0"/>
          </a:p>
        </p:txBody>
      </p:sp>
      <p:sp>
        <p:nvSpPr>
          <p:cNvPr id="2" name="タイトル 1"/>
          <p:cNvSpPr>
            <a:spLocks noGrp="1"/>
          </p:cNvSpPr>
          <p:nvPr>
            <p:ph type="title"/>
          </p:nvPr>
        </p:nvSpPr>
        <p:spPr>
          <a:xfrm>
            <a:off x="971600" y="620688"/>
            <a:ext cx="7272808" cy="685800"/>
          </a:xfrm>
        </p:spPr>
        <p:txBody>
          <a:bodyPr>
            <a:noAutofit/>
          </a:bodyPr>
          <a:lstStyle/>
          <a:p>
            <a:r>
              <a:rPr kumimoji="1" lang="ja-JP" altLang="en-US" sz="4800" dirty="0" smtClean="0"/>
              <a:t>メカの特徴</a:t>
            </a:r>
            <a:r>
              <a:rPr kumimoji="1" lang="en-US" altLang="ja-JP" sz="4800" dirty="0" smtClean="0"/>
              <a:t>	</a:t>
            </a:r>
            <a:r>
              <a:rPr kumimoji="1" lang="ja-JP" altLang="en-US" sz="4800" dirty="0" smtClean="0"/>
              <a:t>～</a:t>
            </a:r>
            <a:r>
              <a:rPr lang="ja-JP" altLang="en-US" sz="4800" dirty="0"/>
              <a:t>前照灯</a:t>
            </a:r>
            <a:r>
              <a:rPr lang="ja-JP" altLang="en-US" sz="4800" dirty="0" smtClean="0"/>
              <a:t>～</a:t>
            </a:r>
            <a:endParaRPr kumimoji="1" lang="ja-JP" altLang="en-US" sz="4800" dirty="0"/>
          </a:p>
        </p:txBody>
      </p:sp>
      <p:pic>
        <p:nvPicPr>
          <p:cNvPr id="2050" name="Picture 2" descr="C:\Users\d09114\Desktop\IMG_152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0089" y="2857492"/>
            <a:ext cx="3744416" cy="280831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907704" y="5661248"/>
            <a:ext cx="3168352" cy="584775"/>
          </a:xfrm>
          <a:prstGeom prst="rect">
            <a:avLst/>
          </a:prstGeom>
          <a:noFill/>
        </p:spPr>
        <p:txBody>
          <a:bodyPr wrap="square" rtlCol="0">
            <a:spAutoFit/>
          </a:bodyPr>
          <a:lstStyle/>
          <a:p>
            <a:r>
              <a:rPr kumimoji="1" lang="ja-JP" altLang="en-US" sz="3200" dirty="0" smtClean="0"/>
              <a:t>導入前</a:t>
            </a:r>
            <a:endParaRPr kumimoji="1" lang="ja-JP" altLang="en-US" sz="3200" dirty="0"/>
          </a:p>
        </p:txBody>
      </p:sp>
      <p:sp>
        <p:nvSpPr>
          <p:cNvPr id="10" name="テキスト ボックス 9"/>
          <p:cNvSpPr txBox="1"/>
          <p:nvPr/>
        </p:nvSpPr>
        <p:spPr>
          <a:xfrm>
            <a:off x="5868144" y="5661248"/>
            <a:ext cx="2304256" cy="584775"/>
          </a:xfrm>
          <a:prstGeom prst="rect">
            <a:avLst/>
          </a:prstGeom>
          <a:noFill/>
        </p:spPr>
        <p:txBody>
          <a:bodyPr wrap="square" rtlCol="0">
            <a:spAutoFit/>
          </a:bodyPr>
          <a:lstStyle/>
          <a:p>
            <a:r>
              <a:rPr kumimoji="1" lang="ja-JP" altLang="en-US" sz="3200" dirty="0" smtClean="0"/>
              <a:t>導入後</a:t>
            </a:r>
            <a:endParaRPr kumimoji="1" lang="ja-JP" altLang="en-US" sz="3200" dirty="0"/>
          </a:p>
        </p:txBody>
      </p:sp>
      <p:pic>
        <p:nvPicPr>
          <p:cNvPr id="3" name="Picture 2" descr="C:\Users\d09114\Desktop\IMG_152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6016" y="2878705"/>
            <a:ext cx="3738342" cy="2803756"/>
          </a:xfrm>
          <a:prstGeom prst="rect">
            <a:avLst/>
          </a:prstGeom>
          <a:noFill/>
          <a:extLst>
            <a:ext uri="{909E8E84-426E-40DD-AFC4-6F175D3DCCD1}">
              <a14:hiddenFill xmlns:a14="http://schemas.microsoft.com/office/drawing/2010/main">
                <a:solidFill>
                  <a:srgbClr val="FFFFFF"/>
                </a:solidFill>
              </a14:hiddenFill>
            </a:ext>
          </a:extLst>
        </p:spPr>
      </p:pic>
      <p:sp>
        <p:nvSpPr>
          <p:cNvPr id="11" name="ドーナツ 10"/>
          <p:cNvSpPr/>
          <p:nvPr/>
        </p:nvSpPr>
        <p:spPr>
          <a:xfrm>
            <a:off x="4716016" y="3789040"/>
            <a:ext cx="3456384" cy="1008112"/>
          </a:xfrm>
          <a:prstGeom prst="donut">
            <a:avLst>
              <a:gd name="adj" fmla="val 1488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3592948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4" name="タイトル 3"/>
          <p:cNvSpPr>
            <a:spLocks noGrp="1"/>
          </p:cNvSpPr>
          <p:nvPr>
            <p:ph type="title"/>
          </p:nvPr>
        </p:nvSpPr>
        <p:spPr/>
        <p:txBody>
          <a:bodyPr>
            <a:normAutofit/>
          </a:bodyPr>
          <a:lstStyle/>
          <a:p>
            <a:r>
              <a:rPr lang="ja-JP" altLang="en-US" sz="5400" dirty="0"/>
              <a:t>エレキ</a:t>
            </a:r>
            <a:r>
              <a:rPr lang="ja-JP" altLang="en-US" sz="5400" dirty="0" smtClean="0"/>
              <a:t>の特徴～</a:t>
            </a:r>
            <a:r>
              <a:rPr lang="en-US" altLang="ja-JP" sz="5400" dirty="0" smtClean="0">
                <a:latin typeface="Times New Roman" pitchFamily="18" charset="0"/>
                <a:cs typeface="Times New Roman" pitchFamily="18" charset="0"/>
              </a:rPr>
              <a:t>USB</a:t>
            </a:r>
            <a:r>
              <a:rPr lang="ja-JP" altLang="en-US" sz="5400" dirty="0" smtClean="0"/>
              <a:t>化～</a:t>
            </a:r>
            <a:endParaRPr kumimoji="1" lang="ja-JP" altLang="en-US" sz="5400" dirty="0"/>
          </a:p>
        </p:txBody>
      </p:sp>
      <p:graphicFrame>
        <p:nvGraphicFramePr>
          <p:cNvPr id="5" name="コンテンツ プレースホルダー 5"/>
          <p:cNvGraphicFramePr>
            <a:graphicFrameLocks/>
          </p:cNvGraphicFramePr>
          <p:nvPr>
            <p:extLst>
              <p:ext uri="{D42A27DB-BD31-4B8C-83A1-F6EECF244321}">
                <p14:modId xmlns:p14="http://schemas.microsoft.com/office/powerpoint/2010/main" val="3589379483"/>
              </p:ext>
            </p:extLst>
          </p:nvPr>
        </p:nvGraphicFramePr>
        <p:xfrm>
          <a:off x="755576" y="764704"/>
          <a:ext cx="7488832"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d09114\Desktop\IMG_152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5782" t="16188" r="18320" b="46506"/>
          <a:stretch/>
        </p:blipFill>
        <p:spPr bwMode="auto">
          <a:xfrm>
            <a:off x="659904" y="2879204"/>
            <a:ext cx="3593976" cy="280123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907704" y="5661248"/>
            <a:ext cx="3168352" cy="584775"/>
          </a:xfrm>
          <a:prstGeom prst="rect">
            <a:avLst/>
          </a:prstGeom>
          <a:noFill/>
        </p:spPr>
        <p:txBody>
          <a:bodyPr wrap="square" rtlCol="0">
            <a:spAutoFit/>
          </a:bodyPr>
          <a:lstStyle/>
          <a:p>
            <a:r>
              <a:rPr kumimoji="1" lang="ja-JP" altLang="en-US" sz="3200" dirty="0" smtClean="0"/>
              <a:t>導入前</a:t>
            </a:r>
            <a:endParaRPr kumimoji="1" lang="ja-JP" altLang="en-US" sz="3200" dirty="0"/>
          </a:p>
        </p:txBody>
      </p:sp>
      <p:sp>
        <p:nvSpPr>
          <p:cNvPr id="9" name="テキスト ボックス 8"/>
          <p:cNvSpPr txBox="1"/>
          <p:nvPr/>
        </p:nvSpPr>
        <p:spPr>
          <a:xfrm>
            <a:off x="5868144" y="5661248"/>
            <a:ext cx="2304256" cy="584775"/>
          </a:xfrm>
          <a:prstGeom prst="rect">
            <a:avLst/>
          </a:prstGeom>
          <a:noFill/>
        </p:spPr>
        <p:txBody>
          <a:bodyPr wrap="square" rtlCol="0">
            <a:spAutoFit/>
          </a:bodyPr>
          <a:lstStyle/>
          <a:p>
            <a:r>
              <a:rPr kumimoji="1" lang="ja-JP" altLang="en-US" sz="3200" dirty="0" smtClean="0"/>
              <a:t>導入後</a:t>
            </a:r>
            <a:endParaRPr kumimoji="1" lang="ja-JP" altLang="en-US" sz="3200" dirty="0"/>
          </a:p>
        </p:txBody>
      </p:sp>
      <p:pic>
        <p:nvPicPr>
          <p:cNvPr id="3074" name="Picture 2" descr="C:\Users\d09114\Desktop\IMG_1527.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466" b="27740"/>
          <a:stretch/>
        </p:blipFill>
        <p:spPr bwMode="auto">
          <a:xfrm>
            <a:off x="4644008" y="2891827"/>
            <a:ext cx="3904238" cy="2801236"/>
          </a:xfrm>
          <a:prstGeom prst="rect">
            <a:avLst/>
          </a:prstGeom>
          <a:noFill/>
          <a:extLst>
            <a:ext uri="{909E8E84-426E-40DD-AFC4-6F175D3DCCD1}">
              <a14:hiddenFill xmlns:a14="http://schemas.microsoft.com/office/drawing/2010/main">
                <a:solidFill>
                  <a:srgbClr val="FFFFFF"/>
                </a:solidFill>
              </a14:hiddenFill>
            </a:ext>
          </a:extLst>
        </p:spPr>
      </p:pic>
      <p:sp>
        <p:nvSpPr>
          <p:cNvPr id="2" name="ドーナツ 1"/>
          <p:cNvSpPr/>
          <p:nvPr/>
        </p:nvSpPr>
        <p:spPr>
          <a:xfrm>
            <a:off x="6192402" y="3645024"/>
            <a:ext cx="1655739" cy="1656184"/>
          </a:xfrm>
          <a:prstGeom prst="donut">
            <a:avLst>
              <a:gd name="adj" fmla="val 85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0" name="ドーナツ 9"/>
          <p:cNvSpPr/>
          <p:nvPr/>
        </p:nvSpPr>
        <p:spPr>
          <a:xfrm>
            <a:off x="2456892" y="3284984"/>
            <a:ext cx="1724980" cy="1800200"/>
          </a:xfrm>
          <a:prstGeom prst="donut">
            <a:avLst>
              <a:gd name="adj" fmla="val 963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230047045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4" name="タイトル 3"/>
          <p:cNvSpPr>
            <a:spLocks noGrp="1"/>
          </p:cNvSpPr>
          <p:nvPr>
            <p:ph type="title"/>
          </p:nvPr>
        </p:nvSpPr>
        <p:spPr/>
        <p:txBody>
          <a:bodyPr>
            <a:noAutofit/>
          </a:bodyPr>
          <a:lstStyle/>
          <a:p>
            <a:r>
              <a:rPr lang="ja-JP" altLang="en-US" sz="4800" dirty="0"/>
              <a:t>エレキ</a:t>
            </a:r>
            <a:r>
              <a:rPr lang="ja-JP" altLang="en-US" sz="4800" dirty="0" smtClean="0"/>
              <a:t>の特徴</a:t>
            </a:r>
            <a:r>
              <a:rPr lang="en-US" altLang="ja-JP" sz="4800" dirty="0" smtClean="0"/>
              <a:t>	   </a:t>
            </a:r>
            <a:br>
              <a:rPr lang="en-US" altLang="ja-JP" sz="4800" dirty="0" smtClean="0"/>
            </a:br>
            <a:r>
              <a:rPr lang="ja-JP" altLang="en-US" sz="4800" dirty="0" smtClean="0"/>
              <a:t>～基盤</a:t>
            </a:r>
            <a:r>
              <a:rPr lang="en-US" altLang="ja-JP" sz="4800" dirty="0" smtClean="0"/>
              <a:t>(</a:t>
            </a:r>
            <a:r>
              <a:rPr lang="en-US" altLang="ja-JP" sz="4800" dirty="0" smtClean="0">
                <a:latin typeface="Times New Roman" pitchFamily="18" charset="0"/>
                <a:cs typeface="Times New Roman" pitchFamily="18" charset="0"/>
              </a:rPr>
              <a:t>MCB</a:t>
            </a:r>
            <a:r>
              <a:rPr lang="en-US" altLang="ja-JP" sz="4800" dirty="0" smtClean="0"/>
              <a:t>)</a:t>
            </a:r>
            <a:r>
              <a:rPr lang="ja-JP" altLang="en-US" sz="4800" dirty="0" smtClean="0"/>
              <a:t>の小型化～</a:t>
            </a:r>
            <a:endParaRPr kumimoji="1" lang="ja-JP" altLang="en-US" sz="4800" dirty="0"/>
          </a:p>
        </p:txBody>
      </p:sp>
      <p:graphicFrame>
        <p:nvGraphicFramePr>
          <p:cNvPr id="6" name="図表 5"/>
          <p:cNvGraphicFramePr/>
          <p:nvPr>
            <p:extLst>
              <p:ext uri="{D42A27DB-BD31-4B8C-83A1-F6EECF244321}">
                <p14:modId xmlns:p14="http://schemas.microsoft.com/office/powerpoint/2010/main" val="138304097"/>
              </p:ext>
            </p:extLst>
          </p:nvPr>
        </p:nvGraphicFramePr>
        <p:xfrm>
          <a:off x="1506236" y="17728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テキスト ボックス 7"/>
          <p:cNvSpPr txBox="1"/>
          <p:nvPr/>
        </p:nvSpPr>
        <p:spPr>
          <a:xfrm>
            <a:off x="6426444" y="3012728"/>
            <a:ext cx="504056" cy="369332"/>
          </a:xfrm>
          <a:prstGeom prst="rect">
            <a:avLst/>
          </a:prstGeom>
          <a:noFill/>
        </p:spPr>
        <p:txBody>
          <a:bodyPr wrap="square" rtlCol="0">
            <a:spAutoFit/>
          </a:bodyPr>
          <a:lstStyle/>
          <a:p>
            <a:r>
              <a:rPr lang="en-US" altLang="ja-JP" dirty="0">
                <a:solidFill>
                  <a:schemeClr val="bg1"/>
                </a:solidFill>
              </a:rPr>
              <a:t>※</a:t>
            </a:r>
            <a:endParaRPr kumimoji="1" lang="ja-JP" altLang="en-US" dirty="0">
              <a:solidFill>
                <a:schemeClr val="bg1"/>
              </a:solidFill>
            </a:endParaRPr>
          </a:p>
        </p:txBody>
      </p:sp>
      <p:sp>
        <p:nvSpPr>
          <p:cNvPr id="9" name="テキスト ボックス 8"/>
          <p:cNvSpPr txBox="1"/>
          <p:nvPr/>
        </p:nvSpPr>
        <p:spPr>
          <a:xfrm>
            <a:off x="4590240" y="5798203"/>
            <a:ext cx="3672408" cy="369332"/>
          </a:xfrm>
          <a:prstGeom prst="rect">
            <a:avLst/>
          </a:prstGeom>
          <a:noFill/>
        </p:spPr>
        <p:txBody>
          <a:bodyPr wrap="square" rtlCol="0">
            <a:spAutoFit/>
          </a:bodyPr>
          <a:lstStyle/>
          <a:p>
            <a:r>
              <a:rPr lang="ja-JP" altLang="en-US" dirty="0" smtClean="0"/>
              <a:t>デバッグ </a:t>
            </a:r>
            <a:r>
              <a:rPr lang="en-US" altLang="ja-JP" dirty="0" smtClean="0"/>
              <a:t>: </a:t>
            </a:r>
            <a:r>
              <a:rPr lang="ja-JP" altLang="en-US" dirty="0" smtClean="0"/>
              <a:t>エラーを修正すること</a:t>
            </a:r>
            <a:endParaRPr kumimoji="1" lang="ja-JP" altLang="en-US" dirty="0"/>
          </a:p>
        </p:txBody>
      </p:sp>
    </p:spTree>
    <p:extLst>
      <p:ext uri="{BB962C8B-B14F-4D97-AF65-F5344CB8AC3E}">
        <p14:creationId xmlns:p14="http://schemas.microsoft.com/office/powerpoint/2010/main" val="162946707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99592" y="1700809"/>
            <a:ext cx="7408333" cy="1584176"/>
          </a:xfrm>
        </p:spPr>
        <p:txBody>
          <a:bodyPr>
            <a:normAutofit/>
          </a:bodyPr>
          <a:lstStyle/>
          <a:p>
            <a:pPr marL="0" indent="0">
              <a:buNone/>
            </a:pPr>
            <a:endParaRPr lang="en-US" altLang="ja-JP" dirty="0" smtClean="0"/>
          </a:p>
          <a:p>
            <a:endParaRPr kumimoji="1" lang="en-US" altLang="ja-JP" dirty="0"/>
          </a:p>
          <a:p>
            <a:pPr marL="0" indent="0">
              <a:buNone/>
            </a:pPr>
            <a:endParaRPr kumimoji="1" lang="en-US" altLang="ja-JP" dirty="0" smtClean="0"/>
          </a:p>
          <a:p>
            <a:endParaRPr lang="en-US" altLang="ja-JP" dirty="0"/>
          </a:p>
          <a:p>
            <a:endParaRPr kumimoji="1" lang="en-US" altLang="ja-JP" dirty="0" smtClean="0"/>
          </a:p>
          <a:p>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smtClean="0"/>
              <a:t>～</a:t>
            </a:r>
            <a:r>
              <a:rPr kumimoji="1" lang="en-US" altLang="ja-JP" smtClean="0"/>
              <a:t>MIRS1204</a:t>
            </a:r>
            <a:r>
              <a:rPr kumimoji="1" lang="ja-JP" altLang="en-US" smtClean="0"/>
              <a:t>～</a:t>
            </a:r>
            <a:endParaRPr kumimoji="1" lang="ja-JP" altLang="en-US"/>
          </a:p>
        </p:txBody>
      </p:sp>
      <p:sp>
        <p:nvSpPr>
          <p:cNvPr id="4" name="タイトル 3"/>
          <p:cNvSpPr>
            <a:spLocks noGrp="1"/>
          </p:cNvSpPr>
          <p:nvPr>
            <p:ph type="title"/>
          </p:nvPr>
        </p:nvSpPr>
        <p:spPr/>
        <p:txBody>
          <a:bodyPr>
            <a:normAutofit/>
          </a:bodyPr>
          <a:lstStyle/>
          <a:p>
            <a:r>
              <a:rPr kumimoji="1" lang="ja-JP" altLang="en-US" sz="4000" dirty="0" smtClean="0"/>
              <a:t>ソフトの特徴</a:t>
            </a:r>
            <a:r>
              <a:rPr kumimoji="1" lang="en-US" altLang="ja-JP" sz="4000" dirty="0" smtClean="0"/>
              <a:t>	</a:t>
            </a:r>
            <a:r>
              <a:rPr kumimoji="1" lang="ja-JP" altLang="en-US" sz="4000" dirty="0" smtClean="0"/>
              <a:t>～</a:t>
            </a:r>
            <a:r>
              <a:rPr lang="ja-JP" altLang="en-US" sz="4000" dirty="0" smtClean="0"/>
              <a:t>無視！突破！</a:t>
            </a:r>
            <a:r>
              <a:rPr kumimoji="1" lang="ja-JP" altLang="en-US" sz="4000" dirty="0" smtClean="0"/>
              <a:t>～</a:t>
            </a:r>
            <a:endParaRPr kumimoji="1" lang="ja-JP" altLang="en-US" sz="4000" dirty="0"/>
          </a:p>
        </p:txBody>
      </p:sp>
      <p:graphicFrame>
        <p:nvGraphicFramePr>
          <p:cNvPr id="7" name="図表 6"/>
          <p:cNvGraphicFramePr/>
          <p:nvPr>
            <p:extLst>
              <p:ext uri="{D42A27DB-BD31-4B8C-83A1-F6EECF244321}">
                <p14:modId xmlns:p14="http://schemas.microsoft.com/office/powerpoint/2010/main" val="1968049351"/>
              </p:ext>
            </p:extLst>
          </p:nvPr>
        </p:nvGraphicFramePr>
        <p:xfrm>
          <a:off x="323528" y="1124744"/>
          <a:ext cx="669674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下カーブ リボン 10"/>
          <p:cNvSpPr/>
          <p:nvPr/>
        </p:nvSpPr>
        <p:spPr>
          <a:xfrm>
            <a:off x="6516216" y="2276872"/>
            <a:ext cx="2484284" cy="2016224"/>
          </a:xfrm>
          <a:prstGeom prst="ellipseRibbon">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ln>
                  <a:solidFill>
                    <a:schemeClr val="tx1"/>
                  </a:solidFill>
                </a:ln>
                <a:solidFill>
                  <a:schemeClr val="tx1">
                    <a:lumMod val="95000"/>
                    <a:lumOff val="5000"/>
                  </a:schemeClr>
                </a:solidFill>
              </a:rPr>
              <a:t>最速</a:t>
            </a:r>
            <a:r>
              <a:rPr lang="en-US" altLang="ja-JP" sz="2800" dirty="0" smtClean="0">
                <a:ln>
                  <a:solidFill>
                    <a:schemeClr val="tx1"/>
                  </a:solidFill>
                </a:ln>
                <a:solidFill>
                  <a:schemeClr val="tx1">
                    <a:lumMod val="95000"/>
                    <a:lumOff val="5000"/>
                  </a:schemeClr>
                </a:solidFill>
                <a:latin typeface="Times New Roman" pitchFamily="18" charset="0"/>
                <a:cs typeface="Times New Roman" pitchFamily="18" charset="0"/>
              </a:rPr>
              <a:t>MIRS</a:t>
            </a:r>
            <a:r>
              <a:rPr lang="ja-JP" altLang="en-US" sz="2800" dirty="0" smtClean="0">
                <a:ln>
                  <a:solidFill>
                    <a:schemeClr val="tx1"/>
                  </a:solidFill>
                </a:ln>
                <a:solidFill>
                  <a:schemeClr val="tx1">
                    <a:lumMod val="95000"/>
                    <a:lumOff val="5000"/>
                  </a:schemeClr>
                </a:solidFill>
              </a:rPr>
              <a:t>完成</a:t>
            </a:r>
            <a:endParaRPr kumimoji="1" lang="ja-JP" altLang="en-US" sz="2800" dirty="0">
              <a:ln>
                <a:solidFill>
                  <a:schemeClr val="tx1"/>
                </a:solidFill>
              </a:ln>
              <a:solidFill>
                <a:schemeClr val="tx1">
                  <a:lumMod val="95000"/>
                  <a:lumOff val="5000"/>
                </a:schemeClr>
              </a:solidFill>
            </a:endParaRPr>
          </a:p>
        </p:txBody>
      </p:sp>
    </p:spTree>
    <p:extLst>
      <p:ext uri="{BB962C8B-B14F-4D97-AF65-F5344CB8AC3E}">
        <p14:creationId xmlns:p14="http://schemas.microsoft.com/office/powerpoint/2010/main" val="35442116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ホライズン">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651</TotalTime>
  <Words>612</Words>
  <Application>Microsoft Office PowerPoint</Application>
  <PresentationFormat>画面に合わせる (4:3)</PresentationFormat>
  <Paragraphs>121</Paragraphs>
  <Slides>11</Slides>
  <Notes>11</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ウェーブ</vt:lpstr>
      <vt:lpstr>MIRS1204</vt:lpstr>
      <vt:lpstr>目次</vt:lpstr>
      <vt:lpstr>MIRS1204メンバー</vt:lpstr>
      <vt:lpstr>コンセプト～最終目標～</vt:lpstr>
      <vt:lpstr>メカの特徴 ～サスペンション～</vt:lpstr>
      <vt:lpstr>メカの特徴 ～前照灯～</vt:lpstr>
      <vt:lpstr>エレキの特徴～USB化～</vt:lpstr>
      <vt:lpstr>エレキの特徴     ～基盤(MCB)の小型化～</vt:lpstr>
      <vt:lpstr>ソフトの特徴 ～無視！突破！～</vt:lpstr>
      <vt:lpstr>ソフトの特徴 ～無視！突破！～</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MIRS1204 ~片山班~</dc:title>
  <dc:creator>testuser</dc:creator>
  <cp:lastModifiedBy>testuser</cp:lastModifiedBy>
  <cp:revision>38</cp:revision>
  <dcterms:created xsi:type="dcterms:W3CDTF">2013-01-11T04:56:44Z</dcterms:created>
  <dcterms:modified xsi:type="dcterms:W3CDTF">2013-01-19T01:30:50Z</dcterms:modified>
</cp:coreProperties>
</file>