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3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4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8" r:id="rId9"/>
    <p:sldId id="263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64185-41BE-4111-82D7-76B21ADCD0D1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kumimoji="1" lang="ja-JP" altLang="en-US"/>
        </a:p>
      </dgm:t>
    </dgm:pt>
    <dgm:pt modelId="{F4BCE844-3C2F-4FA9-BFB1-D97CE2DCA0CA}">
      <dgm:prSet custT="1"/>
      <dgm:spPr/>
      <dgm:t>
        <a:bodyPr/>
        <a:lstStyle/>
        <a:p>
          <a:pPr algn="ctr" rtl="0"/>
          <a:r>
            <a:rPr kumimoji="1" lang="en-US" sz="6000" dirty="0" smtClean="0">
              <a:latin typeface="HGPｺﾞｼｯｸE" pitchFamily="50" charset="-128"/>
              <a:ea typeface="HGPｺﾞｼｯｸE" pitchFamily="50" charset="-128"/>
            </a:rPr>
            <a:t>contents</a:t>
          </a:r>
          <a:endParaRPr lang="ja-JP" sz="6000" dirty="0">
            <a:latin typeface="HGPｺﾞｼｯｸE" pitchFamily="50" charset="-128"/>
            <a:ea typeface="HGPｺﾞｼｯｸE" pitchFamily="50" charset="-128"/>
          </a:endParaRPr>
        </a:p>
      </dgm:t>
    </dgm:pt>
    <dgm:pt modelId="{F98BAB36-F369-4DE5-B3CD-228B27CE82F8}" type="parTrans" cxnId="{1371DBC4-3B38-4EA2-9E96-2833A06D6771}">
      <dgm:prSet/>
      <dgm:spPr/>
      <dgm:t>
        <a:bodyPr/>
        <a:lstStyle/>
        <a:p>
          <a:endParaRPr kumimoji="1" lang="ja-JP" altLang="en-US"/>
        </a:p>
      </dgm:t>
    </dgm:pt>
    <dgm:pt modelId="{4370062E-5BA0-49FE-941C-178AE0B2D70A}" type="sibTrans" cxnId="{1371DBC4-3B38-4EA2-9E96-2833A06D6771}">
      <dgm:prSet/>
      <dgm:spPr/>
      <dgm:t>
        <a:bodyPr/>
        <a:lstStyle/>
        <a:p>
          <a:endParaRPr kumimoji="1" lang="ja-JP" altLang="en-US"/>
        </a:p>
      </dgm:t>
    </dgm:pt>
    <dgm:pt modelId="{E5EE4993-BEBB-442C-98AE-5C5D446EF51E}" type="pres">
      <dgm:prSet presAssocID="{9A864185-41BE-4111-82D7-76B21ADCD0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ED9F5A0-77B4-40D5-A88E-F589693F78B5}" type="pres">
      <dgm:prSet presAssocID="{F4BCE844-3C2F-4FA9-BFB1-D97CE2DCA0C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371DBC4-3B38-4EA2-9E96-2833A06D6771}" srcId="{9A864185-41BE-4111-82D7-76B21ADCD0D1}" destId="{F4BCE844-3C2F-4FA9-BFB1-D97CE2DCA0CA}" srcOrd="0" destOrd="0" parTransId="{F98BAB36-F369-4DE5-B3CD-228B27CE82F8}" sibTransId="{4370062E-5BA0-49FE-941C-178AE0B2D70A}"/>
    <dgm:cxn modelId="{030DB0A0-0BC0-43B0-87E3-0C9505BB03D6}" type="presOf" srcId="{F4BCE844-3C2F-4FA9-BFB1-D97CE2DCA0CA}" destId="{FED9F5A0-77B4-40D5-A88E-F589693F78B5}" srcOrd="0" destOrd="0" presId="urn:microsoft.com/office/officeart/2005/8/layout/vList2"/>
    <dgm:cxn modelId="{7E77BDAE-3461-4DD9-B9B5-8787A0DBD4CC}" type="presOf" srcId="{9A864185-41BE-4111-82D7-76B21ADCD0D1}" destId="{E5EE4993-BEBB-442C-98AE-5C5D446EF51E}" srcOrd="0" destOrd="0" presId="urn:microsoft.com/office/officeart/2005/8/layout/vList2"/>
    <dgm:cxn modelId="{D8A8274A-7834-4E0C-8A55-1A782040B591}" type="presParOf" srcId="{E5EE4993-BEBB-442C-98AE-5C5D446EF51E}" destId="{FED9F5A0-77B4-40D5-A88E-F589693F78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091FB4-CE92-48F4-8B0B-0C6E9C69D71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kumimoji="1" lang="ja-JP" altLang="en-US"/>
        </a:p>
      </dgm:t>
    </dgm:pt>
    <dgm:pt modelId="{66963466-F5D2-4699-8FBE-AE88E3F5B7FE}">
      <dgm:prSet custT="1"/>
      <dgm:spPr/>
      <dgm:t>
        <a:bodyPr/>
        <a:lstStyle/>
        <a:p>
          <a:pPr algn="ctr" rtl="0"/>
          <a:r>
            <a:rPr lang="en-US" altLang="ja-JP" sz="6000" dirty="0" smtClean="0">
              <a:latin typeface="HGPｺﾞｼｯｸE" pitchFamily="50" charset="-128"/>
              <a:ea typeface="HGPｺﾞｼｯｸE" pitchFamily="50" charset="-128"/>
            </a:rPr>
            <a:t>member</a:t>
          </a:r>
          <a:endParaRPr lang="ja-JP" sz="6000" dirty="0">
            <a:latin typeface="HGPｺﾞｼｯｸE" pitchFamily="50" charset="-128"/>
            <a:ea typeface="HGPｺﾞｼｯｸE" pitchFamily="50" charset="-128"/>
          </a:endParaRPr>
        </a:p>
      </dgm:t>
    </dgm:pt>
    <dgm:pt modelId="{736B140D-700A-4700-991B-9711D50C9999}" type="parTrans" cxnId="{83D9BF2A-6B72-4725-8E4B-002F565C8DA1}">
      <dgm:prSet/>
      <dgm:spPr/>
      <dgm:t>
        <a:bodyPr/>
        <a:lstStyle/>
        <a:p>
          <a:endParaRPr kumimoji="1" lang="ja-JP" altLang="en-US"/>
        </a:p>
      </dgm:t>
    </dgm:pt>
    <dgm:pt modelId="{C594FB72-3A91-4A08-B30C-B9A694156909}" type="sibTrans" cxnId="{83D9BF2A-6B72-4725-8E4B-002F565C8DA1}">
      <dgm:prSet/>
      <dgm:spPr/>
      <dgm:t>
        <a:bodyPr/>
        <a:lstStyle/>
        <a:p>
          <a:endParaRPr kumimoji="1" lang="ja-JP" altLang="en-US"/>
        </a:p>
      </dgm:t>
    </dgm:pt>
    <dgm:pt modelId="{C87A5815-609E-406F-BA4A-29FD841F00FB}" type="pres">
      <dgm:prSet presAssocID="{2F091FB4-CE92-48F4-8B0B-0C6E9C69D7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4EC2D21-D399-4C4D-A759-C749C6169A49}" type="pres">
      <dgm:prSet presAssocID="{66963466-F5D2-4699-8FBE-AE88E3F5B7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D76164F-15E7-498F-A92C-C1CE35504A44}" type="presOf" srcId="{2F091FB4-CE92-48F4-8B0B-0C6E9C69D718}" destId="{C87A5815-609E-406F-BA4A-29FD841F00FB}" srcOrd="0" destOrd="0" presId="urn:microsoft.com/office/officeart/2005/8/layout/vList2"/>
    <dgm:cxn modelId="{83D9BF2A-6B72-4725-8E4B-002F565C8DA1}" srcId="{2F091FB4-CE92-48F4-8B0B-0C6E9C69D718}" destId="{66963466-F5D2-4699-8FBE-AE88E3F5B7FE}" srcOrd="0" destOrd="0" parTransId="{736B140D-700A-4700-991B-9711D50C9999}" sibTransId="{C594FB72-3A91-4A08-B30C-B9A694156909}"/>
    <dgm:cxn modelId="{90F94D39-2ED9-4AAF-862B-B077248D5FAF}" type="presOf" srcId="{66963466-F5D2-4699-8FBE-AE88E3F5B7FE}" destId="{C4EC2D21-D399-4C4D-A759-C749C6169A49}" srcOrd="0" destOrd="0" presId="urn:microsoft.com/office/officeart/2005/8/layout/vList2"/>
    <dgm:cxn modelId="{61074B86-1853-494B-BE7D-7ED097603545}" type="presParOf" srcId="{C87A5815-609E-406F-BA4A-29FD841F00FB}" destId="{C4EC2D21-D399-4C4D-A759-C749C6169A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C3416-2938-4E84-AA07-89858BCC174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kumimoji="1" lang="ja-JP" altLang="en-US"/>
        </a:p>
      </dgm:t>
    </dgm:pt>
    <dgm:pt modelId="{1A711339-A607-4F88-B9E6-A70F8C824C94}">
      <dgm:prSet custT="1"/>
      <dgm:spPr/>
      <dgm:t>
        <a:bodyPr/>
        <a:lstStyle/>
        <a:p>
          <a:pPr algn="ctr" rtl="0"/>
          <a:r>
            <a:rPr kumimoji="1" lang="en-US" sz="6000" dirty="0" smtClean="0">
              <a:latin typeface="HGPｺﾞｼｯｸE" pitchFamily="50" charset="-128"/>
              <a:ea typeface="HGPｺﾞｼｯｸE" pitchFamily="50" charset="-128"/>
            </a:rPr>
            <a:t>concept</a:t>
          </a:r>
          <a:endParaRPr lang="ja-JP" sz="6000" dirty="0">
            <a:latin typeface="HGPｺﾞｼｯｸE" pitchFamily="50" charset="-128"/>
            <a:ea typeface="HGPｺﾞｼｯｸE" pitchFamily="50" charset="-128"/>
          </a:endParaRPr>
        </a:p>
      </dgm:t>
    </dgm:pt>
    <dgm:pt modelId="{3A6CC15B-DDFE-412E-AA83-4C62AF9E84A6}" type="parTrans" cxnId="{C12C7247-75D5-4563-A095-FA33F74D42A1}">
      <dgm:prSet/>
      <dgm:spPr/>
      <dgm:t>
        <a:bodyPr/>
        <a:lstStyle/>
        <a:p>
          <a:endParaRPr kumimoji="1" lang="ja-JP" altLang="en-US"/>
        </a:p>
      </dgm:t>
    </dgm:pt>
    <dgm:pt modelId="{1BCAB1E6-FBBD-45F7-A2AD-3F92C020C89B}" type="sibTrans" cxnId="{C12C7247-75D5-4563-A095-FA33F74D42A1}">
      <dgm:prSet/>
      <dgm:spPr/>
      <dgm:t>
        <a:bodyPr/>
        <a:lstStyle/>
        <a:p>
          <a:endParaRPr kumimoji="1" lang="ja-JP" altLang="en-US"/>
        </a:p>
      </dgm:t>
    </dgm:pt>
    <dgm:pt modelId="{1F3013CF-A80D-43C7-9AED-D9987ABB2A8D}" type="pres">
      <dgm:prSet presAssocID="{3BAC3416-2938-4E84-AA07-89858BCC17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6A26F2B-8AE5-475E-B8FB-B4930B686C1B}" type="pres">
      <dgm:prSet presAssocID="{1A711339-A607-4F88-B9E6-A70F8C824C94}" presName="parentText" presStyleLbl="node1" presStyleIdx="0" presStyleCnt="1" custLinFactNeighborX="-3074" custLinFactNeighborY="217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1E9A7F-47D1-4E5D-81C9-E694F82D7020}" type="presOf" srcId="{1A711339-A607-4F88-B9E6-A70F8C824C94}" destId="{E6A26F2B-8AE5-475E-B8FB-B4930B686C1B}" srcOrd="0" destOrd="0" presId="urn:microsoft.com/office/officeart/2005/8/layout/vList2"/>
    <dgm:cxn modelId="{C12C7247-75D5-4563-A095-FA33F74D42A1}" srcId="{3BAC3416-2938-4E84-AA07-89858BCC1748}" destId="{1A711339-A607-4F88-B9E6-A70F8C824C94}" srcOrd="0" destOrd="0" parTransId="{3A6CC15B-DDFE-412E-AA83-4C62AF9E84A6}" sibTransId="{1BCAB1E6-FBBD-45F7-A2AD-3F92C020C89B}"/>
    <dgm:cxn modelId="{547DFABF-9B71-4EAF-8E94-42D017C54BC4}" type="presOf" srcId="{3BAC3416-2938-4E84-AA07-89858BCC1748}" destId="{1F3013CF-A80D-43C7-9AED-D9987ABB2A8D}" srcOrd="0" destOrd="0" presId="urn:microsoft.com/office/officeart/2005/8/layout/vList2"/>
    <dgm:cxn modelId="{3510D50C-BAAC-474C-8446-39D80DC5178B}" type="presParOf" srcId="{1F3013CF-A80D-43C7-9AED-D9987ABB2A8D}" destId="{E6A26F2B-8AE5-475E-B8FB-B4930B686C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1FEA03-CEFC-44E9-8488-5548E674CA22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kumimoji="1" lang="ja-JP" altLang="en-US"/>
        </a:p>
      </dgm:t>
    </dgm:pt>
    <dgm:pt modelId="{C8184836-F0D5-4A77-B38E-4AD29FEEC696}">
      <dgm:prSet custT="1"/>
      <dgm:spPr/>
      <dgm:t>
        <a:bodyPr/>
        <a:lstStyle/>
        <a:p>
          <a:pPr algn="ctr" rtl="0"/>
          <a:r>
            <a:rPr kumimoji="1" lang="en-US" sz="5400" dirty="0" smtClean="0">
              <a:latin typeface="HGPｺﾞｼｯｸE" pitchFamily="50" charset="-128"/>
              <a:ea typeface="HGPｺﾞｼｯｸE" pitchFamily="50" charset="-128"/>
            </a:rPr>
            <a:t>MIRS1203</a:t>
          </a:r>
          <a:r>
            <a:rPr kumimoji="1" lang="ja-JP" sz="5400" dirty="0" smtClean="0">
              <a:latin typeface="HGPｺﾞｼｯｸE" pitchFamily="50" charset="-128"/>
              <a:ea typeface="HGPｺﾞｼｯｸE" pitchFamily="50" charset="-128"/>
            </a:rPr>
            <a:t>の特徴</a:t>
          </a:r>
          <a:endParaRPr lang="ja-JP" sz="5400" dirty="0">
            <a:latin typeface="HGPｺﾞｼｯｸE" pitchFamily="50" charset="-128"/>
            <a:ea typeface="HGPｺﾞｼｯｸE" pitchFamily="50" charset="-128"/>
          </a:endParaRPr>
        </a:p>
      </dgm:t>
    </dgm:pt>
    <dgm:pt modelId="{D9EAABE3-A1DA-47F6-8182-14519CF5064E}" type="parTrans" cxnId="{1C3E487C-6FF5-4F73-B3AD-A9D6526D4BC9}">
      <dgm:prSet/>
      <dgm:spPr/>
      <dgm:t>
        <a:bodyPr/>
        <a:lstStyle/>
        <a:p>
          <a:endParaRPr kumimoji="1" lang="ja-JP" altLang="en-US"/>
        </a:p>
      </dgm:t>
    </dgm:pt>
    <dgm:pt modelId="{DE34BB00-E822-43E2-9B93-A46F409AA561}" type="sibTrans" cxnId="{1C3E487C-6FF5-4F73-B3AD-A9D6526D4BC9}">
      <dgm:prSet/>
      <dgm:spPr/>
      <dgm:t>
        <a:bodyPr/>
        <a:lstStyle/>
        <a:p>
          <a:endParaRPr kumimoji="1" lang="ja-JP" altLang="en-US"/>
        </a:p>
      </dgm:t>
    </dgm:pt>
    <dgm:pt modelId="{F5A3E042-8CC2-481D-A653-AA88CD1F2227}" type="pres">
      <dgm:prSet presAssocID="{9A1FEA03-CEFC-44E9-8488-5548E674CA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FD4CDE5-2631-4F2C-BAE0-534649607D6C}" type="pres">
      <dgm:prSet presAssocID="{C8184836-F0D5-4A77-B38E-4AD29FEEC69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55A9991-477D-4B7C-B7B9-AFA7704A82CB}" type="presOf" srcId="{C8184836-F0D5-4A77-B38E-4AD29FEEC696}" destId="{3FD4CDE5-2631-4F2C-BAE0-534649607D6C}" srcOrd="0" destOrd="0" presId="urn:microsoft.com/office/officeart/2005/8/layout/vList2"/>
    <dgm:cxn modelId="{4081A6DD-96D4-4AD2-B157-CAB989E4CDB6}" type="presOf" srcId="{9A1FEA03-CEFC-44E9-8488-5548E674CA22}" destId="{F5A3E042-8CC2-481D-A653-AA88CD1F2227}" srcOrd="0" destOrd="0" presId="urn:microsoft.com/office/officeart/2005/8/layout/vList2"/>
    <dgm:cxn modelId="{1C3E487C-6FF5-4F73-B3AD-A9D6526D4BC9}" srcId="{9A1FEA03-CEFC-44E9-8488-5548E674CA22}" destId="{C8184836-F0D5-4A77-B38E-4AD29FEEC696}" srcOrd="0" destOrd="0" parTransId="{D9EAABE3-A1DA-47F6-8182-14519CF5064E}" sibTransId="{DE34BB00-E822-43E2-9B93-A46F409AA561}"/>
    <dgm:cxn modelId="{389D9377-4447-40DF-9FB1-D67F9007CF8D}" type="presParOf" srcId="{F5A3E042-8CC2-481D-A653-AA88CD1F2227}" destId="{3FD4CDE5-2631-4F2C-BAE0-534649607D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167719-D097-4437-9D49-1CDB6FB5143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kumimoji="1" lang="ja-JP" altLang="en-US"/>
        </a:p>
      </dgm:t>
    </dgm:pt>
    <dgm:pt modelId="{A327515B-1B61-4D86-8B4C-FC1F04676322}">
      <dgm:prSet custT="1"/>
      <dgm:spPr/>
      <dgm:t>
        <a:bodyPr/>
        <a:lstStyle/>
        <a:p>
          <a:pPr algn="ctr" rtl="0"/>
          <a:r>
            <a:rPr kumimoji="1" lang="ja-JP" altLang="en-US" sz="5400" dirty="0" smtClean="0">
              <a:latin typeface="HGPｺﾞｼｯｸE" pitchFamily="50" charset="-128"/>
              <a:ea typeface="HGPｺﾞｼｯｸE" pitchFamily="50" charset="-128"/>
            </a:rPr>
            <a:t>主な変更点</a:t>
          </a:r>
          <a:endParaRPr lang="ja-JP" altLang="en-US" sz="5400" dirty="0">
            <a:latin typeface="HGPｺﾞｼｯｸE" pitchFamily="50" charset="-128"/>
            <a:ea typeface="HGPｺﾞｼｯｸE" pitchFamily="50" charset="-128"/>
          </a:endParaRPr>
        </a:p>
      </dgm:t>
    </dgm:pt>
    <dgm:pt modelId="{8F58BD7B-8310-41F9-BF6F-B951F53CD363}" type="parTrans" cxnId="{F629AAAF-1E5C-4B8C-B421-B69FE4396552}">
      <dgm:prSet/>
      <dgm:spPr/>
      <dgm:t>
        <a:bodyPr/>
        <a:lstStyle/>
        <a:p>
          <a:endParaRPr kumimoji="1" lang="ja-JP" altLang="en-US"/>
        </a:p>
      </dgm:t>
    </dgm:pt>
    <dgm:pt modelId="{7EB41FB1-B9D0-45D3-B846-0105721C410B}" type="sibTrans" cxnId="{F629AAAF-1E5C-4B8C-B421-B69FE4396552}">
      <dgm:prSet/>
      <dgm:spPr/>
      <dgm:t>
        <a:bodyPr/>
        <a:lstStyle/>
        <a:p>
          <a:endParaRPr kumimoji="1" lang="ja-JP" altLang="en-US"/>
        </a:p>
      </dgm:t>
    </dgm:pt>
    <dgm:pt modelId="{E3EAD6ED-50B0-4C3E-B90E-AC665F5923B0}" type="pres">
      <dgm:prSet presAssocID="{B2167719-D097-4437-9D49-1CDB6FB514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2E46B33-D83A-432D-841E-05EC5DAFB3A3}" type="pres">
      <dgm:prSet presAssocID="{A327515B-1B61-4D86-8B4C-FC1F046763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629AAAF-1E5C-4B8C-B421-B69FE4396552}" srcId="{B2167719-D097-4437-9D49-1CDB6FB5143C}" destId="{A327515B-1B61-4D86-8B4C-FC1F04676322}" srcOrd="0" destOrd="0" parTransId="{8F58BD7B-8310-41F9-BF6F-B951F53CD363}" sibTransId="{7EB41FB1-B9D0-45D3-B846-0105721C410B}"/>
    <dgm:cxn modelId="{E3DD65D7-D21F-4465-997A-C7A5AFC066E0}" type="presOf" srcId="{A327515B-1B61-4D86-8B4C-FC1F04676322}" destId="{E2E46B33-D83A-432D-841E-05EC5DAFB3A3}" srcOrd="0" destOrd="0" presId="urn:microsoft.com/office/officeart/2005/8/layout/vList2"/>
    <dgm:cxn modelId="{FD65060E-8982-49E0-9EAA-041AA1724229}" type="presOf" srcId="{B2167719-D097-4437-9D49-1CDB6FB5143C}" destId="{E3EAD6ED-50B0-4C3E-B90E-AC665F5923B0}" srcOrd="0" destOrd="0" presId="urn:microsoft.com/office/officeart/2005/8/layout/vList2"/>
    <dgm:cxn modelId="{38FD2B07-9DA1-4CAF-B0BE-3C30EDEF7F83}" type="presParOf" srcId="{E3EAD6ED-50B0-4C3E-B90E-AC665F5923B0}" destId="{E2E46B33-D83A-432D-841E-05EC5DAFB3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167719-D097-4437-9D49-1CDB6FB5143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kumimoji="1" lang="ja-JP" altLang="en-US"/>
        </a:p>
      </dgm:t>
    </dgm:pt>
    <dgm:pt modelId="{E0B9F348-24F3-4C5F-8A60-BF6C68843F52}">
      <dgm:prSet custT="1"/>
      <dgm:spPr/>
      <dgm:t>
        <a:bodyPr/>
        <a:lstStyle/>
        <a:p>
          <a:pPr algn="ctr"/>
          <a:r>
            <a:rPr kumimoji="1" lang="ja-JP" altLang="en-US" sz="5400" dirty="0" smtClean="0">
              <a:latin typeface="HGPｺﾞｼｯｸE" pitchFamily="50" charset="-128"/>
              <a:ea typeface="HGPｺﾞｼｯｸE" pitchFamily="50" charset="-128"/>
            </a:rPr>
            <a:t>メカ</a:t>
          </a:r>
          <a:endParaRPr kumimoji="1" lang="ja-JP" altLang="en-US" sz="5400" dirty="0">
            <a:latin typeface="HGPｺﾞｼｯｸE" pitchFamily="50" charset="-128"/>
            <a:ea typeface="HGPｺﾞｼｯｸE" pitchFamily="50" charset="-128"/>
          </a:endParaRPr>
        </a:p>
      </dgm:t>
    </dgm:pt>
    <dgm:pt modelId="{5210B6B7-1BD9-448D-BF85-5C8D056916B4}" type="parTrans" cxnId="{FA71D09F-A97A-4606-AC7E-67D4CE8DFFED}">
      <dgm:prSet/>
      <dgm:spPr/>
      <dgm:t>
        <a:bodyPr/>
        <a:lstStyle/>
        <a:p>
          <a:endParaRPr kumimoji="1" lang="ja-JP" altLang="en-US"/>
        </a:p>
      </dgm:t>
    </dgm:pt>
    <dgm:pt modelId="{784F3C88-52CA-4914-B80D-E361D59D6FF4}" type="sibTrans" cxnId="{FA71D09F-A97A-4606-AC7E-67D4CE8DFFED}">
      <dgm:prSet/>
      <dgm:spPr/>
      <dgm:t>
        <a:bodyPr/>
        <a:lstStyle/>
        <a:p>
          <a:endParaRPr kumimoji="1" lang="ja-JP" altLang="en-US"/>
        </a:p>
      </dgm:t>
    </dgm:pt>
    <dgm:pt modelId="{E3EAD6ED-50B0-4C3E-B90E-AC665F5923B0}" type="pres">
      <dgm:prSet presAssocID="{B2167719-D097-4437-9D49-1CDB6FB514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58BC223-61D0-45A6-A36B-A8BA166B79F3}" type="pres">
      <dgm:prSet presAssocID="{E0B9F348-24F3-4C5F-8A60-BF6C68843F52}" presName="parentText" presStyleLbl="node1" presStyleIdx="0" presStyleCnt="1" custLinFactNeighborX="2051" custLinFactNeighborY="72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05FE6C8-492A-40AE-B501-9CD8C4E4ADF4}" type="presOf" srcId="{B2167719-D097-4437-9D49-1CDB6FB5143C}" destId="{E3EAD6ED-50B0-4C3E-B90E-AC665F5923B0}" srcOrd="0" destOrd="0" presId="urn:microsoft.com/office/officeart/2005/8/layout/vList2"/>
    <dgm:cxn modelId="{FA71D09F-A97A-4606-AC7E-67D4CE8DFFED}" srcId="{B2167719-D097-4437-9D49-1CDB6FB5143C}" destId="{E0B9F348-24F3-4C5F-8A60-BF6C68843F52}" srcOrd="0" destOrd="0" parTransId="{5210B6B7-1BD9-448D-BF85-5C8D056916B4}" sibTransId="{784F3C88-52CA-4914-B80D-E361D59D6FF4}"/>
    <dgm:cxn modelId="{2FD3CCD3-6CFF-4FD0-8881-4BE405A42D91}" type="presOf" srcId="{E0B9F348-24F3-4C5F-8A60-BF6C68843F52}" destId="{458BC223-61D0-45A6-A36B-A8BA166B79F3}" srcOrd="0" destOrd="0" presId="urn:microsoft.com/office/officeart/2005/8/layout/vList2"/>
    <dgm:cxn modelId="{3F985650-2CB2-404B-B4F3-0F5DC4730D1B}" type="presParOf" srcId="{E3EAD6ED-50B0-4C3E-B90E-AC665F5923B0}" destId="{458BC223-61D0-45A6-A36B-A8BA166B79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167719-D097-4437-9D49-1CDB6FB5143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kumimoji="1" lang="ja-JP" altLang="en-US"/>
        </a:p>
      </dgm:t>
    </dgm:pt>
    <dgm:pt modelId="{E0B9F348-24F3-4C5F-8A60-BF6C68843F52}">
      <dgm:prSet custT="1"/>
      <dgm:spPr/>
      <dgm:t>
        <a:bodyPr/>
        <a:lstStyle/>
        <a:p>
          <a:pPr algn="ctr"/>
          <a:r>
            <a:rPr kumimoji="1" lang="ja-JP" altLang="en-US" sz="5400" dirty="0" smtClean="0">
              <a:latin typeface="HGPｺﾞｼｯｸE" pitchFamily="50" charset="-128"/>
              <a:ea typeface="HGPｺﾞｼｯｸE" pitchFamily="50" charset="-128"/>
            </a:rPr>
            <a:t>エレキ</a:t>
          </a:r>
          <a:endParaRPr kumimoji="1" lang="ja-JP" altLang="en-US" sz="5400" dirty="0">
            <a:latin typeface="HGPｺﾞｼｯｸE" pitchFamily="50" charset="-128"/>
            <a:ea typeface="HGPｺﾞｼｯｸE" pitchFamily="50" charset="-128"/>
          </a:endParaRPr>
        </a:p>
      </dgm:t>
    </dgm:pt>
    <dgm:pt modelId="{5210B6B7-1BD9-448D-BF85-5C8D056916B4}" type="parTrans" cxnId="{FA71D09F-A97A-4606-AC7E-67D4CE8DFFED}">
      <dgm:prSet/>
      <dgm:spPr/>
      <dgm:t>
        <a:bodyPr/>
        <a:lstStyle/>
        <a:p>
          <a:endParaRPr kumimoji="1" lang="ja-JP" altLang="en-US"/>
        </a:p>
      </dgm:t>
    </dgm:pt>
    <dgm:pt modelId="{784F3C88-52CA-4914-B80D-E361D59D6FF4}" type="sibTrans" cxnId="{FA71D09F-A97A-4606-AC7E-67D4CE8DFFED}">
      <dgm:prSet/>
      <dgm:spPr/>
      <dgm:t>
        <a:bodyPr/>
        <a:lstStyle/>
        <a:p>
          <a:endParaRPr kumimoji="1" lang="ja-JP" altLang="en-US"/>
        </a:p>
      </dgm:t>
    </dgm:pt>
    <dgm:pt modelId="{E3EAD6ED-50B0-4C3E-B90E-AC665F5923B0}" type="pres">
      <dgm:prSet presAssocID="{B2167719-D097-4437-9D49-1CDB6FB514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58BC223-61D0-45A6-A36B-A8BA166B79F3}" type="pres">
      <dgm:prSet presAssocID="{E0B9F348-24F3-4C5F-8A60-BF6C68843F5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A71D09F-A97A-4606-AC7E-67D4CE8DFFED}" srcId="{B2167719-D097-4437-9D49-1CDB6FB5143C}" destId="{E0B9F348-24F3-4C5F-8A60-BF6C68843F52}" srcOrd="0" destOrd="0" parTransId="{5210B6B7-1BD9-448D-BF85-5C8D056916B4}" sibTransId="{784F3C88-52CA-4914-B80D-E361D59D6FF4}"/>
    <dgm:cxn modelId="{841FA1FB-A8CA-420D-AC82-0EA6384F39B7}" type="presOf" srcId="{B2167719-D097-4437-9D49-1CDB6FB5143C}" destId="{E3EAD6ED-50B0-4C3E-B90E-AC665F5923B0}" srcOrd="0" destOrd="0" presId="urn:microsoft.com/office/officeart/2005/8/layout/vList2"/>
    <dgm:cxn modelId="{9B49A764-164D-4099-AF40-5A5B7D5AAEDA}" type="presOf" srcId="{E0B9F348-24F3-4C5F-8A60-BF6C68843F52}" destId="{458BC223-61D0-45A6-A36B-A8BA166B79F3}" srcOrd="0" destOrd="0" presId="urn:microsoft.com/office/officeart/2005/8/layout/vList2"/>
    <dgm:cxn modelId="{DF2DE89F-FC8E-404D-B3DF-166EB21CFCAF}" type="presParOf" srcId="{E3EAD6ED-50B0-4C3E-B90E-AC665F5923B0}" destId="{458BC223-61D0-45A6-A36B-A8BA166B79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9BFE390-A2A2-4327-9A8A-A8DAA5BE4EF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kumimoji="1" lang="ja-JP" altLang="en-US"/>
        </a:p>
      </dgm:t>
    </dgm:pt>
    <dgm:pt modelId="{3F57ADB9-6257-4147-A99D-C1D58ABF1EA2}">
      <dgm:prSet/>
      <dgm:spPr/>
      <dgm:t>
        <a:bodyPr/>
        <a:lstStyle/>
        <a:p>
          <a:pPr algn="ctr" rtl="0"/>
          <a:r>
            <a:rPr kumimoji="1" lang="ja-JP" dirty="0" smtClean="0">
              <a:latin typeface="HGPｺﾞｼｯｸE" pitchFamily="50" charset="-128"/>
              <a:ea typeface="HGPｺﾞｼｯｸE" pitchFamily="50" charset="-128"/>
            </a:rPr>
            <a:t>攻略法</a:t>
          </a:r>
          <a:endParaRPr lang="ja-JP" dirty="0">
            <a:latin typeface="HGPｺﾞｼｯｸE" pitchFamily="50" charset="-128"/>
            <a:ea typeface="HGPｺﾞｼｯｸE" pitchFamily="50" charset="-128"/>
          </a:endParaRPr>
        </a:p>
      </dgm:t>
    </dgm:pt>
    <dgm:pt modelId="{807964B5-ACD5-4950-B994-2A5296657DB8}" type="parTrans" cxnId="{AD667677-9E25-40C8-92B2-3BEA82494890}">
      <dgm:prSet/>
      <dgm:spPr/>
      <dgm:t>
        <a:bodyPr/>
        <a:lstStyle/>
        <a:p>
          <a:endParaRPr kumimoji="1" lang="ja-JP" altLang="en-US"/>
        </a:p>
      </dgm:t>
    </dgm:pt>
    <dgm:pt modelId="{5A35B4C8-AC72-489F-8D77-9E61932C1795}" type="sibTrans" cxnId="{AD667677-9E25-40C8-92B2-3BEA82494890}">
      <dgm:prSet/>
      <dgm:spPr/>
      <dgm:t>
        <a:bodyPr/>
        <a:lstStyle/>
        <a:p>
          <a:endParaRPr kumimoji="1" lang="ja-JP" altLang="en-US"/>
        </a:p>
      </dgm:t>
    </dgm:pt>
    <dgm:pt modelId="{94DE124A-43D5-4433-90D8-B25C887B1AEF}" type="pres">
      <dgm:prSet presAssocID="{09BFE390-A2A2-4327-9A8A-A8DAA5BE4E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E7B7A8F-3248-4656-AF3A-3315E00B3511}" type="pres">
      <dgm:prSet presAssocID="{3F57ADB9-6257-4147-A99D-C1D58ABF1E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D667677-9E25-40C8-92B2-3BEA82494890}" srcId="{09BFE390-A2A2-4327-9A8A-A8DAA5BE4EFD}" destId="{3F57ADB9-6257-4147-A99D-C1D58ABF1EA2}" srcOrd="0" destOrd="0" parTransId="{807964B5-ACD5-4950-B994-2A5296657DB8}" sibTransId="{5A35B4C8-AC72-489F-8D77-9E61932C1795}"/>
    <dgm:cxn modelId="{1A0BE4F1-45DA-4B49-9835-F78429F0870F}" type="presOf" srcId="{3F57ADB9-6257-4147-A99D-C1D58ABF1EA2}" destId="{4E7B7A8F-3248-4656-AF3A-3315E00B3511}" srcOrd="0" destOrd="0" presId="urn:microsoft.com/office/officeart/2005/8/layout/vList2"/>
    <dgm:cxn modelId="{220A4AAD-A9E4-4218-A359-9DFE90F6F7EE}" type="presOf" srcId="{09BFE390-A2A2-4327-9A8A-A8DAA5BE4EFD}" destId="{94DE124A-43D5-4433-90D8-B25C887B1AEF}" srcOrd="0" destOrd="0" presId="urn:microsoft.com/office/officeart/2005/8/layout/vList2"/>
    <dgm:cxn modelId="{723EA0DB-0B5C-402D-B6A7-8B67DCC6BB47}" type="presParOf" srcId="{94DE124A-43D5-4433-90D8-B25C887B1AEF}" destId="{4E7B7A8F-3248-4656-AF3A-3315E00B35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9F5A0-77B4-40D5-A88E-F589693F78B5}">
      <dsp:nvSpPr>
        <dsp:cNvPr id="0" name=""/>
        <dsp:cNvSpPr/>
      </dsp:nvSpPr>
      <dsp:spPr>
        <a:xfrm>
          <a:off x="0" y="393"/>
          <a:ext cx="7024744" cy="114221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6000" kern="1200" dirty="0" smtClean="0">
              <a:latin typeface="HGPｺﾞｼｯｸE" pitchFamily="50" charset="-128"/>
              <a:ea typeface="HGPｺﾞｼｯｸE" pitchFamily="50" charset="-128"/>
            </a:rPr>
            <a:t>contents</a:t>
          </a:r>
          <a:endParaRPr lang="ja-JP" sz="6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758" y="56151"/>
        <a:ext cx="6913228" cy="1030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C2D21-D399-4C4D-A759-C749C6169A49}">
      <dsp:nvSpPr>
        <dsp:cNvPr id="0" name=""/>
        <dsp:cNvSpPr/>
      </dsp:nvSpPr>
      <dsp:spPr>
        <a:xfrm>
          <a:off x="0" y="393"/>
          <a:ext cx="7024744" cy="114221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6000" kern="1200" dirty="0" smtClean="0">
              <a:latin typeface="HGPｺﾞｼｯｸE" pitchFamily="50" charset="-128"/>
              <a:ea typeface="HGPｺﾞｼｯｸE" pitchFamily="50" charset="-128"/>
            </a:rPr>
            <a:t>member</a:t>
          </a:r>
          <a:endParaRPr lang="ja-JP" sz="6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758" y="56151"/>
        <a:ext cx="6913228" cy="1030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26F2B-8AE5-475E-B8FB-B4930B686C1B}">
      <dsp:nvSpPr>
        <dsp:cNvPr id="0" name=""/>
        <dsp:cNvSpPr/>
      </dsp:nvSpPr>
      <dsp:spPr>
        <a:xfrm>
          <a:off x="0" y="787"/>
          <a:ext cx="7024744" cy="114221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6000" kern="1200" dirty="0" smtClean="0">
              <a:latin typeface="HGPｺﾞｼｯｸE" pitchFamily="50" charset="-128"/>
              <a:ea typeface="HGPｺﾞｼｯｸE" pitchFamily="50" charset="-128"/>
            </a:rPr>
            <a:t>concept</a:t>
          </a:r>
          <a:endParaRPr lang="ja-JP" sz="60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758" y="56545"/>
        <a:ext cx="6913228" cy="1030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4CDE5-2631-4F2C-BAE0-534649607D6C}">
      <dsp:nvSpPr>
        <dsp:cNvPr id="0" name=""/>
        <dsp:cNvSpPr/>
      </dsp:nvSpPr>
      <dsp:spPr>
        <a:xfrm>
          <a:off x="0" y="256"/>
          <a:ext cx="7024744" cy="114248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5400" kern="1200" dirty="0" smtClean="0">
              <a:latin typeface="HGPｺﾞｼｯｸE" pitchFamily="50" charset="-128"/>
              <a:ea typeface="HGPｺﾞｼｯｸE" pitchFamily="50" charset="-128"/>
            </a:rPr>
            <a:t>MIRS1203</a:t>
          </a:r>
          <a:r>
            <a:rPr kumimoji="1" lang="ja-JP" sz="5400" kern="1200" dirty="0" smtClean="0">
              <a:latin typeface="HGPｺﾞｼｯｸE" pitchFamily="50" charset="-128"/>
              <a:ea typeface="HGPｺﾞｼｯｸE" pitchFamily="50" charset="-128"/>
            </a:rPr>
            <a:t>の特徴</a:t>
          </a:r>
          <a:endParaRPr lang="ja-JP" sz="54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772" y="56028"/>
        <a:ext cx="6913200" cy="1030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46B33-D83A-432D-841E-05EC5DAFB3A3}">
      <dsp:nvSpPr>
        <dsp:cNvPr id="0" name=""/>
        <dsp:cNvSpPr/>
      </dsp:nvSpPr>
      <dsp:spPr>
        <a:xfrm>
          <a:off x="0" y="256"/>
          <a:ext cx="7024744" cy="114248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400" kern="1200" dirty="0" smtClean="0">
              <a:latin typeface="HGPｺﾞｼｯｸE" pitchFamily="50" charset="-128"/>
              <a:ea typeface="HGPｺﾞｼｯｸE" pitchFamily="50" charset="-128"/>
            </a:rPr>
            <a:t>主な変更点</a:t>
          </a:r>
          <a:endParaRPr lang="ja-JP" altLang="en-US" sz="54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772" y="56028"/>
        <a:ext cx="6913200" cy="10309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BC223-61D0-45A6-A36B-A8BA166B79F3}">
      <dsp:nvSpPr>
        <dsp:cNvPr id="0" name=""/>
        <dsp:cNvSpPr/>
      </dsp:nvSpPr>
      <dsp:spPr>
        <a:xfrm>
          <a:off x="0" y="513"/>
          <a:ext cx="7024744" cy="114248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400" kern="1200" dirty="0" smtClean="0">
              <a:latin typeface="HGPｺﾞｼｯｸE" pitchFamily="50" charset="-128"/>
              <a:ea typeface="HGPｺﾞｼｯｸE" pitchFamily="50" charset="-128"/>
            </a:rPr>
            <a:t>メカ</a:t>
          </a:r>
          <a:endParaRPr kumimoji="1" lang="ja-JP" altLang="en-US" sz="54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772" y="56285"/>
        <a:ext cx="6913200" cy="10309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BC223-61D0-45A6-A36B-A8BA166B79F3}">
      <dsp:nvSpPr>
        <dsp:cNvPr id="0" name=""/>
        <dsp:cNvSpPr/>
      </dsp:nvSpPr>
      <dsp:spPr>
        <a:xfrm>
          <a:off x="0" y="256"/>
          <a:ext cx="7024744" cy="114248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400" kern="1200" dirty="0" smtClean="0">
              <a:latin typeface="HGPｺﾞｼｯｸE" pitchFamily="50" charset="-128"/>
              <a:ea typeface="HGPｺﾞｼｯｸE" pitchFamily="50" charset="-128"/>
            </a:rPr>
            <a:t>エレキ</a:t>
          </a:r>
          <a:endParaRPr kumimoji="1" lang="ja-JP" altLang="en-US" sz="54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772" y="56028"/>
        <a:ext cx="6913200" cy="10309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B7A8F-3248-4656-AF3A-3315E00B3511}">
      <dsp:nvSpPr>
        <dsp:cNvPr id="0" name=""/>
        <dsp:cNvSpPr/>
      </dsp:nvSpPr>
      <dsp:spPr>
        <a:xfrm>
          <a:off x="0" y="5512"/>
          <a:ext cx="7024744" cy="113197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4500" kern="1200" dirty="0" smtClean="0">
              <a:latin typeface="HGPｺﾞｼｯｸE" pitchFamily="50" charset="-128"/>
              <a:ea typeface="HGPｺﾞｼｯｸE" pitchFamily="50" charset="-128"/>
            </a:rPr>
            <a:t>攻略法</a:t>
          </a:r>
          <a:endParaRPr lang="ja-JP" sz="4500" kern="1200" dirty="0">
            <a:latin typeface="HGPｺﾞｼｯｸE" pitchFamily="50" charset="-128"/>
            <a:ea typeface="HGPｺﾞｼｯｸE" pitchFamily="50" charset="-128"/>
          </a:endParaRPr>
        </a:p>
      </dsp:txBody>
      <dsp:txXfrm>
        <a:off x="55258" y="60770"/>
        <a:ext cx="6914228" cy="1021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44A521B-76F1-4882-82AC-D97A3206857A}" type="datetimeFigureOut">
              <a:rPr kumimoji="1" lang="ja-JP" altLang="en-US" smtClean="0"/>
              <a:t>2013/1/20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F62EAD-9BFD-440B-AAF3-CED915A642D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88024" y="3933056"/>
            <a:ext cx="3313355" cy="1702160"/>
          </a:xfrm>
        </p:spPr>
        <p:txBody>
          <a:bodyPr>
            <a:noAutofit/>
          </a:bodyPr>
          <a:lstStyle/>
          <a:p>
            <a:r>
              <a:rPr lang="en-US" altLang="ja-JP" sz="9600" dirty="0" smtClean="0"/>
              <a:t>MIRS</a:t>
            </a:r>
            <a:br>
              <a:rPr lang="en-US" altLang="ja-JP" sz="9600" dirty="0" smtClean="0"/>
            </a:br>
            <a:r>
              <a:rPr lang="en-US" altLang="ja-JP" sz="9600" dirty="0" smtClean="0"/>
              <a:t>1203</a:t>
            </a:r>
            <a:endParaRPr kumimoji="1"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77748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76"/>
    </mc:Choice>
    <mc:Fallback xmlns="">
      <p:transition spd="slow" advTm="957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187624" y="1988840"/>
            <a:ext cx="7024744" cy="1944216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それでは</a:t>
            </a:r>
            <a:r>
              <a:rPr kumimoji="1" lang="en-US" altLang="ja-JP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MIRS1203</a:t>
            </a:r>
            <a:r>
              <a:rPr kumimoji="1" lang="ja-JP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の走行をご覧ください</a:t>
            </a:r>
            <a:r>
              <a:rPr lang="en-US" altLang="ja-JP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!!</a:t>
            </a:r>
            <a:endParaRPr kumimoji="1" lang="ja-JP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071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0"/>
    </mc:Choice>
    <mc:Fallback xmlns="">
      <p:transition spd="slow" advTm="422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815127858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メンバー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紹介</a:t>
            </a:r>
            <a:endParaRPr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コンセプト</a:t>
            </a:r>
            <a:endParaRPr kumimoji="1"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特徴</a:t>
            </a:r>
            <a:endParaRPr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4000" dirty="0">
                <a:latin typeface="HGPｺﾞｼｯｸE" pitchFamily="50" charset="-128"/>
                <a:ea typeface="HGPｺﾞｼｯｸE" pitchFamily="50" charset="-128"/>
              </a:rPr>
              <a:t>攻略法</a:t>
            </a:r>
            <a:endParaRPr kumimoji="1" lang="ja-JP" altLang="en-US" sz="40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84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6"/>
    </mc:Choice>
    <mc:Fallback xmlns="">
      <p:transition spd="slow" advTm="597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3926918734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 algn="ctr">
              <a:buNone/>
            </a:pPr>
            <a:r>
              <a:rPr kumimoji="1" lang="en-US" altLang="ja-JP" sz="3600" b="1" dirty="0" smtClean="0">
                <a:ln w="19050">
                  <a:solidFill>
                    <a:schemeClr val="accent6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ｺﾞｼｯｸE" pitchFamily="50" charset="-128"/>
                <a:ea typeface="HGPｺﾞｼｯｸE" pitchFamily="50" charset="-128"/>
              </a:rPr>
              <a:t>Manager</a:t>
            </a:r>
            <a:r>
              <a:rPr kumimoji="1" lang="ja-JP" altLang="en-US" sz="3600" b="1" dirty="0" smtClean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kumimoji="1" lang="ja-JP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田中優斗</a:t>
            </a:r>
            <a:endParaRPr kumimoji="1"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  <a:p>
            <a:pPr marL="68580" indent="0" algn="ctr">
              <a:buNone/>
            </a:pPr>
            <a:endParaRPr kumimoji="1" lang="en-US" altLang="ja-JP" sz="1800" b="1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en-US" altLang="ja-JP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Software</a:t>
            </a:r>
            <a:r>
              <a:rPr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　　遠藤雄太郎　廣野湧也</a:t>
            </a:r>
            <a:endParaRPr lang="en-US" altLang="ja-JP" sz="2800" b="1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ja-JP" altLang="en-US" b="1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b="1" dirty="0" smtClean="0">
                <a:latin typeface="HGPｺﾞｼｯｸE" pitchFamily="50" charset="-128"/>
                <a:ea typeface="HGPｺﾞｼｯｸE" pitchFamily="50" charset="-128"/>
              </a:rPr>
              <a:t>　　　　　　</a:t>
            </a:r>
            <a:r>
              <a:rPr lang="ja-JP" altLang="en-US" b="1" dirty="0" smtClean="0">
                <a:latin typeface="HGPｺﾞｼｯｸE" pitchFamily="50" charset="-128"/>
                <a:ea typeface="HGPｺﾞｼｯｸE" pitchFamily="50" charset="-128"/>
              </a:rPr>
              <a:t>　　　　　　</a:t>
            </a:r>
            <a:r>
              <a:rPr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村</a:t>
            </a:r>
            <a:r>
              <a:rPr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串憲一郎</a:t>
            </a:r>
            <a:endParaRPr lang="en-US" altLang="ja-JP" sz="2800" b="1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en-US" altLang="ja-JP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Mechanics</a:t>
            </a:r>
            <a:r>
              <a:rPr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　室伏一輝　室伏恵実</a:t>
            </a:r>
            <a:endParaRPr lang="en-US" altLang="ja-JP" sz="2800" b="1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en-US" altLang="ja-JP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Electrics</a:t>
            </a:r>
            <a:r>
              <a:rPr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　　稲鶴和也　荻原淑樹　</a:t>
            </a:r>
            <a:endParaRPr lang="en-US" altLang="ja-JP" sz="2800" b="1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kumimoji="1" lang="en-US" altLang="ja-JP" sz="28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Project</a:t>
            </a:r>
            <a:r>
              <a:rPr kumimoji="1" lang="ja-JP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b="1" dirty="0" smtClean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lang="ja-JP" altLang="en-US" sz="2800" b="1" dirty="0">
                <a:latin typeface="HGPｺﾞｼｯｸE" pitchFamily="50" charset="-128"/>
                <a:ea typeface="HGPｺﾞｼｯｸE" pitchFamily="50" charset="-128"/>
              </a:rPr>
              <a:t>清拓磨</a:t>
            </a:r>
            <a:endParaRPr kumimoji="1" lang="ja-JP" altLang="en-US" sz="2800" b="1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9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34"/>
    </mc:Choice>
    <mc:Fallback xmlns="">
      <p:transition spd="slow" advTm="1533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3015621608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kumimoji="1" lang="ja-JP" altLang="en-US" sz="4800" dirty="0" smtClean="0">
                <a:latin typeface="HGPｺﾞｼｯｸE" pitchFamily="50" charset="-128"/>
                <a:ea typeface="HGPｺﾞｼｯｸE" pitchFamily="50" charset="-128"/>
              </a:rPr>
              <a:t>画像処理の省略</a:t>
            </a:r>
            <a:r>
              <a:rPr lang="ja-JP" altLang="en-US" sz="4800" dirty="0">
                <a:latin typeface="HGPｺﾞｼｯｸE" pitchFamily="50" charset="-128"/>
                <a:ea typeface="HGPｺﾞｼｯｸE" pitchFamily="50" charset="-128"/>
              </a:rPr>
              <a:t>に</a:t>
            </a:r>
            <a:r>
              <a:rPr lang="ja-JP" altLang="en-US" sz="4800" dirty="0" smtClean="0">
                <a:latin typeface="HGPｺﾞｼｯｸE" pitchFamily="50" charset="-128"/>
                <a:ea typeface="HGPｺﾞｼｯｸE" pitchFamily="50" charset="-128"/>
              </a:rPr>
              <a:t>よって高速に</a:t>
            </a:r>
            <a:r>
              <a:rPr lang="en-US" altLang="ja-JP" sz="4800" dirty="0" smtClean="0">
                <a:latin typeface="HGPｺﾞｼｯｸE" pitchFamily="50" charset="-128"/>
                <a:ea typeface="HGPｺﾞｼｯｸE" pitchFamily="50" charset="-128"/>
              </a:rPr>
              <a:t>!!</a:t>
            </a:r>
            <a:endParaRPr kumimoji="1" lang="en-US" altLang="ja-JP" sz="4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 algn="ctr">
              <a:buNone/>
            </a:pPr>
            <a:r>
              <a:rPr kumimoji="1" lang="ja-JP" altLang="en-US" sz="40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スピード重視でタイムボーナスを狙う</a:t>
            </a:r>
            <a:endParaRPr kumimoji="1" lang="ja-JP" altLang="en-US" sz="40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47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54"/>
    </mc:Choice>
    <mc:Fallback xmlns="">
      <p:transition spd="slow" advTm="141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612839130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kumimoji="1" lang="ja-JP" alt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小型化</a:t>
            </a:r>
            <a:endParaRPr kumimoji="1" lang="en-US" altLang="ja-JP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  <a:p>
            <a:pPr marL="525780" indent="-457200">
              <a:buFont typeface="+mj-lt"/>
              <a:buAutoNum type="arabicPeriod"/>
            </a:pPr>
            <a:r>
              <a:rPr lang="ja-JP" alt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軽量化</a:t>
            </a:r>
            <a:endParaRPr lang="en-US" altLang="ja-JP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  <a:p>
            <a:pPr marL="525780" indent="-457200">
              <a:buFont typeface="+mj-lt"/>
              <a:buAutoNum type="arabicPeriod"/>
            </a:pPr>
            <a:r>
              <a:rPr kumimoji="1" lang="ja-JP" alt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安定性</a:t>
            </a:r>
            <a:r>
              <a:rPr kumimoji="1" lang="ja-JP" altLang="en-US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の高いプログラム</a:t>
            </a:r>
            <a:endParaRPr kumimoji="1" lang="ja-JP" altLang="en-US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02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44"/>
    </mc:Choice>
    <mc:Fallback xmlns="">
      <p:transition spd="slow" advTm="1364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854791614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kumimoji="1" lang="ja-JP" altLang="en-US" sz="3200" dirty="0" smtClean="0">
                <a:solidFill>
                  <a:srgbClr val="C00000"/>
                </a:solidFill>
                <a:latin typeface="HGPｺﾞｼｯｸE" pitchFamily="50" charset="-128"/>
                <a:ea typeface="HGPｺﾞｼｯｸE" pitchFamily="50" charset="-128"/>
              </a:rPr>
              <a:t>メカ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シャーシ・バンパー・車輪を自作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クリアな車体</a:t>
            </a:r>
            <a:endParaRPr lang="en-US" altLang="ja-JP" sz="2800" dirty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  <a:latin typeface="HGPｺﾞｼｯｸE" pitchFamily="50" charset="-128"/>
                <a:ea typeface="HGPｺﾞｼｯｸE" pitchFamily="50" charset="-128"/>
              </a:rPr>
              <a:t>エレキ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buFont typeface="Wingdings" pitchFamily="2" charset="2"/>
              <a:buChar char="n"/>
            </a:pP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端子台を使用しコード類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を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すっきりと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buFont typeface="Wingdings" pitchFamily="2" charset="2"/>
              <a:buChar char="n"/>
            </a:pP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超音波センサを追加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ja-JP" altLang="en-US" sz="3200" dirty="0" smtClean="0">
                <a:solidFill>
                  <a:srgbClr val="002060"/>
                </a:solidFill>
                <a:latin typeface="HGPｺﾞｼｯｸE" pitchFamily="50" charset="-128"/>
                <a:ea typeface="HGPｺﾞｼｯｸE" pitchFamily="50" charset="-128"/>
              </a:rPr>
              <a:t>ソフト</a:t>
            </a:r>
            <a:endParaRPr lang="en-US" altLang="ja-JP" sz="3200" dirty="0" smtClean="0">
              <a:solidFill>
                <a:srgbClr val="00206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>
              <a:buFont typeface="Wingdings" pitchFamily="2" charset="2"/>
              <a:buChar char="p"/>
            </a:pP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安定した通路走行を徹底的に追求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endParaRPr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49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44"/>
    </mc:Choice>
    <mc:Fallback xmlns="">
      <p:transition spd="slow" advTm="215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174735560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体積　</a:t>
            </a:r>
            <a:r>
              <a:rPr lang="en-US" altLang="ja-JP" sz="4000" dirty="0" smtClean="0">
                <a:latin typeface="HGPｺﾞｼｯｸE" pitchFamily="50" charset="-128"/>
                <a:ea typeface="HGPｺﾞｼｯｸE" pitchFamily="50" charset="-128"/>
              </a:rPr>
              <a:t>40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％減</a:t>
            </a:r>
            <a:endParaRPr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endParaRPr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en-US" altLang="ja-JP" sz="4000" dirty="0" smtClean="0">
                <a:latin typeface="HGPｺﾞｼｯｸE" pitchFamily="50" charset="-128"/>
                <a:ea typeface="HGPｺﾞｼｯｸE" pitchFamily="50" charset="-128"/>
              </a:rPr>
              <a:t>1.8kg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の軽量化</a:t>
            </a:r>
            <a:endParaRPr lang="en-US" altLang="ja-JP" sz="4000" dirty="0"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5" name="コンテンツ プレースホルダー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64904"/>
            <a:ext cx="3267554" cy="36724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537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44"/>
    </mc:Choice>
    <mc:Fallback xmlns="">
      <p:transition spd="slow" advTm="2154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4236999987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2323652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端子台を使用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し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エラーを軽減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endParaRPr lang="en-US" altLang="ja-JP" sz="3600" dirty="0"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4944"/>
            <a:ext cx="4476058" cy="33570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247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44"/>
    </mc:Choice>
    <mc:Fallback xmlns="">
      <p:transition spd="slow" advTm="2154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2799825961"/>
              </p:ext>
            </p:extLst>
          </p:nvPr>
        </p:nvGraphicFramePr>
        <p:xfrm>
          <a:off x="1043490" y="1027664"/>
          <a:ext cx="7024744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7624" y="2276872"/>
            <a:ext cx="6777317" cy="350897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タッチセンサ</a:t>
            </a: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・超音波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セン　　　　サ</a:t>
            </a: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・白線センサを</a:t>
            </a:r>
            <a:r>
              <a:rPr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駆使し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安定性の高い通路走行</a:t>
            </a:r>
            <a:r>
              <a:rPr kumimoji="1"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で</a:t>
            </a:r>
            <a:r>
              <a:rPr kumimoji="1"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攻略</a:t>
            </a:r>
            <a:endParaRPr lang="en-US" altLang="ja-JP" sz="4000" dirty="0">
              <a:latin typeface="HGPｺﾞｼｯｸE" pitchFamily="50" charset="-128"/>
              <a:ea typeface="HGPｺﾞｼｯｸE" pitchFamily="50" charset="-128"/>
            </a:endParaRPr>
          </a:p>
          <a:p>
            <a:pPr marL="68580" indent="0">
              <a:buNone/>
            </a:pPr>
            <a:endParaRPr kumimoji="1" lang="en-US" altLang="ja-JP" sz="40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buFont typeface="Wingdings" pitchFamily="2" charset="2"/>
              <a:buChar char="l"/>
            </a:pPr>
            <a:r>
              <a:rPr kumimoji="1" lang="ja-JP" altLang="en-US" sz="4000" dirty="0" smtClean="0">
                <a:latin typeface="HGPｺﾞｼｯｸE" pitchFamily="50" charset="-128"/>
                <a:ea typeface="HGPｺﾞｼｯｸE" pitchFamily="50" charset="-128"/>
              </a:rPr>
              <a:t>走行中のログによってロータリーを認識</a:t>
            </a:r>
            <a:endParaRPr kumimoji="1" lang="ja-JP" altLang="en-US" sz="40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0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1"/>
    </mc:Choice>
    <mc:Fallback xmlns="">
      <p:transition spd="slow" advTm="7461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2|0.8|9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2|0.8|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2|0.8|9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スティン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エコロジー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スティン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183</TotalTime>
  <Words>66</Words>
  <Application>Microsoft Office PowerPoint</Application>
  <PresentationFormat>画面に合わせる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オースティン</vt:lpstr>
      <vt:lpstr>MIRS 1203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それではMIRS1203の走行をご覧ください!!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MIRS1203</dc:title>
  <dc:creator>testuser</dc:creator>
  <cp:lastModifiedBy>testuser</cp:lastModifiedBy>
  <cp:revision>30</cp:revision>
  <dcterms:created xsi:type="dcterms:W3CDTF">2013-01-11T04:43:05Z</dcterms:created>
  <dcterms:modified xsi:type="dcterms:W3CDTF">2013-01-20T00:43:15Z</dcterms:modified>
</cp:coreProperties>
</file>