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EB583-D96B-45A3-AE5F-E5336FE25F88}" type="datetimeFigureOut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5D853-1A31-435C-9179-B711089871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95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5D853-1A31-435C-9179-B711089871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18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FD33402-728F-4822-9FAC-EEE208643512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1E76-C3AC-4D45-AC82-AD204813C7DC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B02E-F72C-404F-AA70-4B82805AB465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>
          <a:xfrm>
            <a:off x="395536" y="6597352"/>
            <a:ext cx="2016224" cy="260648"/>
          </a:xfrm>
        </p:spPr>
        <p:txBody>
          <a:bodyPr rtlCol="0"/>
          <a:lstStyle>
            <a:lvl1pPr algn="ctr">
              <a:defRPr/>
            </a:lvl1pPr>
          </a:lstStyle>
          <a:p>
            <a:fld id="{544F446B-FC18-4CBA-9A97-EF7BAEE1AFB8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>
          <a:xfrm>
            <a:off x="8100392" y="5733256"/>
            <a:ext cx="609600" cy="521208"/>
          </a:xfrm>
        </p:spPr>
        <p:txBody>
          <a:bodyPr rtlCol="0"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>
          <a:xfrm>
            <a:off x="2555776" y="6597352"/>
            <a:ext cx="3272408" cy="260648"/>
          </a:xfrm>
        </p:spPr>
        <p:txBody>
          <a:bodyPr rtlCol="0"/>
          <a:lstStyle>
            <a:lvl1pPr algn="ctr">
              <a:defRPr/>
            </a:lvl1pPr>
          </a:lstStyle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79512" y="6155"/>
            <a:ext cx="7467600" cy="66632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88" y="1"/>
            <a:ext cx="1069161" cy="692696"/>
          </a:xfrm>
          <a:prstGeom prst="rect">
            <a:avLst/>
          </a:prstGeom>
        </p:spPr>
      </p:pic>
      <p:cxnSp>
        <p:nvCxnSpPr>
          <p:cNvPr id="19" name="直線コネクタ 18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87DF14-7E29-4918-BDF5-D2D0317B7EBC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DE6D1-15AB-4222-BC78-A6E6EC7CAF76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2FBE-02BB-4F09-83C1-4E41B73AD6B4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24DABD-B991-40B5-A15A-8A8648EF5DB4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19E4-D21E-4F53-BCB0-D0AF414BFCEF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2CD4F1-820B-4EC3-A296-A9A9E3EA788C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55210F-EA6B-4F2D-8CEB-C1E5E1426AE7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BF60AC-8D71-4902-823D-860BAA399B9D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MIRS1202</a:t>
            </a:r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29917C-9322-429F-9E95-E4DF258C6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67744" y="3068960"/>
            <a:ext cx="6172200" cy="670226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27784" y="4437112"/>
            <a:ext cx="6429062" cy="1512168"/>
          </a:xfrm>
        </p:spPr>
        <p:txBody>
          <a:bodyPr>
            <a:noAutofit/>
          </a:bodyPr>
          <a:lstStyle/>
          <a:p>
            <a:r>
              <a:rPr lang="ja-JP" altLang="en-US" sz="4500" i="1" dirty="0" smtClean="0">
                <a:latin typeface="Bradley Hand ITC" pitchFamily="66" charset="0"/>
              </a:rPr>
              <a:t>さあ、</a:t>
            </a:r>
            <a:endParaRPr lang="en-US" altLang="ja-JP" sz="4500" i="1" dirty="0" smtClean="0">
              <a:latin typeface="Bradley Hand ITC" pitchFamily="66" charset="0"/>
            </a:endParaRPr>
          </a:p>
          <a:p>
            <a:r>
              <a:rPr lang="ja-JP" altLang="en-US" sz="4500" i="1" dirty="0">
                <a:latin typeface="Bradley Hand ITC" pitchFamily="66" charset="0"/>
              </a:rPr>
              <a:t>ＳＨＯＷ　</a:t>
            </a:r>
            <a:r>
              <a:rPr lang="ja-JP" altLang="en-US" sz="4500" i="1" dirty="0" smtClean="0">
                <a:latin typeface="Bradley Hand ITC" pitchFamily="66" charset="0"/>
              </a:rPr>
              <a:t>ＴＩＭＥだ☆</a:t>
            </a:r>
            <a:endParaRPr lang="en-US" altLang="ja-JP" sz="4500" i="1" dirty="0" smtClean="0">
              <a:latin typeface="Bradley Hand ITC" pitchFamily="66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60" y="0"/>
            <a:ext cx="6848586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F446B-FC18-4CBA-9A97-EF7BAEE1AFB8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MIRS1202</a:t>
            </a:r>
            <a:r>
              <a:rPr lang="ja-JP" altLang="en-US" dirty="0"/>
              <a:t>の特徴　其</a:t>
            </a:r>
            <a:r>
              <a:rPr lang="ja-JP" altLang="en-US" dirty="0" smtClean="0"/>
              <a:t>の弐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96" y="1356670"/>
            <a:ext cx="4842295" cy="445676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09" y="5074801"/>
            <a:ext cx="1005509" cy="111001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420518" y="1012086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06385" y="3308689"/>
            <a:ext cx="31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05314" y="321571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06504" y="5653513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6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4113495" y="1700807"/>
            <a:ext cx="0" cy="3373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3635896" y="5229200"/>
            <a:ext cx="398707" cy="119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3552143" y="1124555"/>
            <a:ext cx="1122704" cy="1104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23528" y="908720"/>
            <a:ext cx="280831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弐</a:t>
            </a:r>
            <a:r>
              <a:rPr lang="en-US" altLang="ja-JP" dirty="0" smtClean="0">
                <a:solidFill>
                  <a:schemeClr val="tx1"/>
                </a:solidFill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</a:rPr>
              <a:t>独自の攻略システム</a:t>
            </a:r>
            <a:r>
              <a:rPr lang="en-US" altLang="ja-JP" dirty="0" smtClean="0">
                <a:solidFill>
                  <a:schemeClr val="tx1"/>
                </a:solidFill>
              </a:rPr>
              <a:t>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034603" y="3048685"/>
            <a:ext cx="1072731" cy="1072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2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344 -0.010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F446B-FC18-4CBA-9A97-EF7BAEE1AFB8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MIRS1202</a:t>
            </a:r>
            <a:r>
              <a:rPr lang="ja-JP" altLang="en-US" dirty="0"/>
              <a:t>の特徴　其</a:t>
            </a:r>
            <a:r>
              <a:rPr lang="ja-JP" altLang="en-US" dirty="0" smtClean="0"/>
              <a:t>の参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323528" y="908720"/>
            <a:ext cx="280831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参</a:t>
            </a:r>
            <a:r>
              <a:rPr lang="en-US" altLang="ja-JP" dirty="0" smtClean="0">
                <a:solidFill>
                  <a:schemeClr val="tx1"/>
                </a:solidFill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</a:rPr>
              <a:t>こだわりのプログラム</a:t>
            </a:r>
            <a:r>
              <a:rPr lang="en-US" altLang="ja-JP" dirty="0" smtClean="0">
                <a:solidFill>
                  <a:schemeClr val="tx1"/>
                </a:solidFill>
              </a:rPr>
              <a:t>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3812" y="1628800"/>
            <a:ext cx="82089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MIRS</a:t>
            </a:r>
            <a:r>
              <a:rPr kumimoji="1" lang="ja-JP" altLang="en-US" sz="3600" dirty="0" smtClean="0"/>
              <a:t>１２０２こだわりのプログラム。</a:t>
            </a:r>
            <a:endParaRPr kumimoji="1" lang="en-US" altLang="ja-JP" sz="3600" dirty="0" smtClean="0"/>
          </a:p>
          <a:p>
            <a:r>
              <a:rPr lang="ja-JP" altLang="en-US" sz="2800" dirty="0" smtClean="0"/>
              <a:t>１．何重ものフラグを用意して安定した走行！</a:t>
            </a:r>
            <a:endParaRPr lang="en-US" altLang="ja-JP" sz="2800" dirty="0" smtClean="0"/>
          </a:p>
          <a:p>
            <a:r>
              <a:rPr kumimoji="1" lang="ja-JP" altLang="en-US" sz="2800" dirty="0"/>
              <a:t>２</a:t>
            </a:r>
            <a:r>
              <a:rPr kumimoji="1" lang="ja-JP" altLang="en-US" sz="2800" dirty="0" smtClean="0"/>
              <a:t>．走行中</a:t>
            </a:r>
            <a:r>
              <a:rPr kumimoji="1" lang="en-US" altLang="ja-JP" sz="2800" dirty="0" smtClean="0"/>
              <a:t>I/O</a:t>
            </a:r>
            <a:r>
              <a:rPr kumimoji="1" lang="ja-JP" altLang="en-US" sz="2800" dirty="0" smtClean="0"/>
              <a:t>エラーが起きてしまっても即復帰！</a:t>
            </a:r>
            <a:endParaRPr kumimoji="1" lang="en-US" altLang="ja-JP" sz="2800" dirty="0" smtClean="0"/>
          </a:p>
          <a:p>
            <a:r>
              <a:rPr lang="ja-JP" altLang="en-US" sz="2800" dirty="0"/>
              <a:t>３</a:t>
            </a:r>
            <a:r>
              <a:rPr lang="ja-JP" altLang="en-US" sz="2800" dirty="0" smtClean="0"/>
              <a:t>．</a:t>
            </a:r>
            <a:r>
              <a:rPr lang="en-US" altLang="ja-JP" sz="2800" dirty="0" smtClean="0"/>
              <a:t>CPU</a:t>
            </a:r>
            <a:r>
              <a:rPr lang="ja-JP" altLang="en-US" sz="2800" dirty="0" smtClean="0"/>
              <a:t>が途中で落ちてしまっても復活！</a:t>
            </a:r>
            <a:endParaRPr lang="en-US" altLang="ja-JP" sz="2800" dirty="0" smtClean="0"/>
          </a:p>
          <a:p>
            <a:r>
              <a:rPr lang="ja-JP" altLang="en-US" sz="2800" dirty="0"/>
              <a:t>４</a:t>
            </a:r>
            <a:r>
              <a:rPr lang="ja-JP" altLang="en-US" sz="2800" dirty="0" smtClean="0"/>
              <a:t>．前川作、</a:t>
            </a:r>
            <a:r>
              <a:rPr lang="ja-JP" altLang="en-US" sz="2800" dirty="0"/>
              <a:t>画像処理</a:t>
            </a:r>
            <a:r>
              <a:rPr lang="ja-JP" altLang="en-US" sz="2800" dirty="0" smtClean="0"/>
              <a:t>で正確な数字読み込み！</a:t>
            </a:r>
            <a:endParaRPr lang="en-US" altLang="ja-JP" sz="2800" dirty="0" smtClean="0"/>
          </a:p>
        </p:txBody>
      </p:sp>
      <p:sp>
        <p:nvSpPr>
          <p:cNvPr id="11" name="角丸四角形 10"/>
          <p:cNvSpPr/>
          <p:nvPr/>
        </p:nvSpPr>
        <p:spPr>
          <a:xfrm>
            <a:off x="755576" y="4221088"/>
            <a:ext cx="6624736" cy="208823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正確な迷路攻略で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確実なゴールを目指します</a:t>
            </a:r>
            <a:r>
              <a:rPr lang="en-US" altLang="ja-JP" sz="4000" dirty="0" smtClean="0">
                <a:solidFill>
                  <a:schemeClr val="tx1"/>
                </a:solidFill>
              </a:rPr>
              <a:t>!!</a:t>
            </a:r>
            <a:endParaRPr kumimoji="1" lang="en-US" altLang="ja-JP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F446B-FC18-4CBA-9A97-EF7BAEE1AFB8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意気込み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105460" cy="55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7467600" cy="940966"/>
          </a:xfrm>
        </p:spPr>
        <p:txBody>
          <a:bodyPr>
            <a:noAutofit/>
          </a:bodyPr>
          <a:lstStyle/>
          <a:p>
            <a:r>
              <a:rPr kumimoji="1" lang="ja-JP" altLang="en-US" sz="5000" dirty="0" smtClean="0"/>
              <a:t>もくじ</a:t>
            </a:r>
            <a:endParaRPr kumimoji="1" lang="ja-JP" altLang="en-US" sz="5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ja-JP" altLang="en-US" sz="6600" dirty="0" smtClean="0"/>
              <a:t>メンバー紹介</a:t>
            </a:r>
            <a:endParaRPr lang="en-US" altLang="ja-JP" sz="6600" dirty="0" smtClean="0"/>
          </a:p>
          <a:p>
            <a:r>
              <a:rPr kumimoji="1" lang="ja-JP" altLang="en-US" sz="6600" dirty="0" smtClean="0"/>
              <a:t>開発コンセプト</a:t>
            </a:r>
            <a:endParaRPr kumimoji="1" lang="en-US" altLang="ja-JP" sz="6600" dirty="0" smtClean="0"/>
          </a:p>
          <a:p>
            <a:r>
              <a:rPr lang="en-US" altLang="ja-JP" sz="6600" dirty="0" smtClean="0"/>
              <a:t>MIRS1202</a:t>
            </a:r>
            <a:r>
              <a:rPr lang="ja-JP" altLang="en-US" sz="6600" dirty="0" smtClean="0"/>
              <a:t>の特徴</a:t>
            </a:r>
            <a:endParaRPr lang="en-US" altLang="ja-JP" sz="6600" dirty="0" smtClean="0"/>
          </a:p>
          <a:p>
            <a:r>
              <a:rPr lang="ja-JP" altLang="en-US" sz="6600" dirty="0"/>
              <a:t>意気込み</a:t>
            </a:r>
            <a:endParaRPr lang="en-US" altLang="ja-JP" sz="660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2495ED-4F38-4E41-8F8D-4D69A32E3598}" type="datetime1">
              <a:rPr kumimoji="1" lang="ja-JP" altLang="en-US" smtClean="0"/>
              <a:t>2013/1/19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08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0" y="861924"/>
            <a:ext cx="7993570" cy="5639079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14D886-6AD2-4E9A-B3D5-088F47933252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434342"/>
                </a:solidFill>
              </a:rPr>
              <a:t>TEAM MIRS1202’s CREW</a:t>
            </a:r>
            <a:r>
              <a:rPr lang="ja-JP" altLang="en-US" dirty="0" smtClean="0">
                <a:solidFill>
                  <a:srgbClr val="434342"/>
                </a:solidFill>
              </a:rPr>
              <a:t>（マネージャー）</a:t>
            </a:r>
            <a:r>
              <a:rPr lang="en-US" altLang="ja-JP" dirty="0" smtClean="0">
                <a:solidFill>
                  <a:srgbClr val="434342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8582" y="866598"/>
            <a:ext cx="1584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b="1" dirty="0" smtClean="0">
                <a:latin typeface="HGP行書体" pitchFamily="66" charset="-128"/>
                <a:ea typeface="HGP行書体" pitchFamily="66" charset="-128"/>
              </a:rPr>
              <a:t>前川恵哉</a:t>
            </a:r>
            <a:endParaRPr lang="en-US" altLang="ja-JP" sz="7000" b="1" dirty="0" smtClean="0"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000" b="1" dirty="0" smtClean="0">
                <a:latin typeface="HGP行書体" pitchFamily="66" charset="-128"/>
                <a:ea typeface="HGP行書体" pitchFamily="66" charset="-128"/>
              </a:rPr>
              <a:t>Ｉ</a:t>
            </a:r>
            <a:r>
              <a:rPr lang="en-US" altLang="ja-JP" sz="2000" b="1" dirty="0" smtClean="0">
                <a:latin typeface="HGP行書体" pitchFamily="66" charset="-128"/>
                <a:ea typeface="HGP行書体" pitchFamily="66" charset="-128"/>
              </a:rPr>
              <a:t>mage</a:t>
            </a:r>
          </a:p>
          <a:p>
            <a:r>
              <a:rPr lang="ja-JP" altLang="en-US" sz="2000" b="1" dirty="0" smtClean="0">
                <a:latin typeface="HGP行書体" pitchFamily="66" charset="-128"/>
                <a:ea typeface="HGP行書体" pitchFamily="66" charset="-128"/>
              </a:rPr>
              <a:t>　　　＆</a:t>
            </a:r>
            <a:endParaRPr lang="en-US" altLang="ja-JP" sz="2000" b="1" dirty="0" smtClean="0">
              <a:latin typeface="HGP行書体" pitchFamily="66" charset="-128"/>
              <a:ea typeface="HGP行書体" pitchFamily="66" charset="-128"/>
            </a:endParaRPr>
          </a:p>
          <a:p>
            <a:r>
              <a:rPr lang="ja-JP" altLang="en-US" sz="2000" b="1" dirty="0" smtClean="0">
                <a:latin typeface="HGP行書体" pitchFamily="66" charset="-128"/>
                <a:ea typeface="HGP行書体" pitchFamily="66" charset="-128"/>
              </a:rPr>
              <a:t>　　　　</a:t>
            </a:r>
            <a:r>
              <a:rPr lang="en-US" altLang="ja-JP" sz="2000" b="1" dirty="0" smtClean="0">
                <a:latin typeface="HGP行書体" pitchFamily="66" charset="-128"/>
                <a:ea typeface="HGP行書体" pitchFamily="66" charset="-128"/>
              </a:rPr>
              <a:t>Speech</a:t>
            </a:r>
          </a:p>
          <a:p>
            <a:r>
              <a:rPr lang="ja-JP" altLang="en-US" sz="2000" b="1" dirty="0" smtClean="0">
                <a:latin typeface="HGP行書体" pitchFamily="66" charset="-128"/>
                <a:ea typeface="HGP行書体" pitchFamily="66" charset="-128"/>
              </a:rPr>
              <a:t>　Ｐ</a:t>
            </a:r>
            <a:r>
              <a:rPr lang="en-US" altLang="ja-JP" sz="2000" b="1" dirty="0" err="1" smtClean="0">
                <a:latin typeface="HGP行書体" pitchFamily="66" charset="-128"/>
                <a:ea typeface="HGP行書体" pitchFamily="66" charset="-128"/>
              </a:rPr>
              <a:t>rocessing</a:t>
            </a:r>
            <a:endParaRPr lang="en-US" altLang="ja-JP" sz="2000" b="1" dirty="0" smtClean="0">
              <a:latin typeface="HGP行書体" pitchFamily="66" charset="-128"/>
              <a:ea typeface="HGP行書体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68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6" y="1916832"/>
            <a:ext cx="2087878" cy="4619622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ECDAFE-DD83-45E7-A951-938A001A16C3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9512" y="6155"/>
            <a:ext cx="7848872" cy="666328"/>
          </a:xfrm>
        </p:spPr>
        <p:txBody>
          <a:bodyPr>
            <a:noAutofit/>
          </a:bodyPr>
          <a:lstStyle/>
          <a:p>
            <a:r>
              <a:rPr lang="en-US" altLang="ja-JP" dirty="0"/>
              <a:t>TEAM MIRS1202’s </a:t>
            </a:r>
            <a:r>
              <a:rPr lang="en-US" altLang="ja-JP" dirty="0" smtClean="0"/>
              <a:t>CREW</a:t>
            </a:r>
            <a:r>
              <a:rPr lang="ja-JP" altLang="en-US" dirty="0" smtClean="0"/>
              <a:t>（メカ・エレキ）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65" y="788213"/>
            <a:ext cx="3659928" cy="477736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759568" y="779472"/>
            <a:ext cx="29551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森川智貴</a:t>
            </a:r>
            <a:endParaRPr lang="en-US" altLang="ja-JP" sz="5400" dirty="0" smtClean="0"/>
          </a:p>
          <a:p>
            <a:r>
              <a:rPr lang="en-US" altLang="ja-JP" sz="2000" dirty="0"/>
              <a:t>Electronic circuit</a:t>
            </a:r>
            <a:endParaRPr kumimoji="1" lang="en-US" altLang="ja-JP" sz="20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52371"/>
            <a:ext cx="3539225" cy="453653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9826" y="685726"/>
            <a:ext cx="29542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二見啓之</a:t>
            </a:r>
            <a:endParaRPr lang="en-US" altLang="ja-JP" sz="2000" dirty="0"/>
          </a:p>
          <a:p>
            <a:r>
              <a:rPr lang="en-US" altLang="ja-JP" sz="2000" dirty="0"/>
              <a:t>Hardware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5776" y="5373216"/>
            <a:ext cx="43204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松永泰人斗</a:t>
            </a:r>
            <a:endParaRPr lang="en-US" altLang="ja-JP" sz="5400" dirty="0" smtClean="0"/>
          </a:p>
          <a:p>
            <a:r>
              <a:rPr lang="en-US" altLang="ja-JP" sz="2000" dirty="0"/>
              <a:t>Hardware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6129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20917"/>
            <a:ext cx="4110347" cy="3082760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6E16DF-726F-41C3-8170-A3EEFB180984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TEAM MIRS1202’s CREW</a:t>
            </a:r>
            <a:r>
              <a:rPr lang="ja-JP" altLang="en-US" dirty="0" smtClean="0"/>
              <a:t>（ソフトウェア）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054" y="5330781"/>
            <a:ext cx="30844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dirty="0" smtClean="0"/>
              <a:t>秋山隼人</a:t>
            </a:r>
            <a:endParaRPr lang="en-US" altLang="ja-JP" sz="5000" dirty="0" smtClean="0"/>
          </a:p>
          <a:p>
            <a:r>
              <a:rPr lang="en-US" altLang="ja-JP" sz="2500" dirty="0" smtClean="0"/>
              <a:t>Main program</a:t>
            </a:r>
            <a:endParaRPr lang="en-US" altLang="ja-JP" sz="25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55951" y="3811138"/>
            <a:ext cx="35283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dirty="0"/>
              <a:t>伊與</a:t>
            </a:r>
            <a:r>
              <a:rPr lang="ja-JP" altLang="en-US" sz="5000" dirty="0" smtClean="0"/>
              <a:t>田耕輔</a:t>
            </a:r>
            <a:endParaRPr lang="en-US" altLang="ja-JP" sz="5000" dirty="0" smtClean="0"/>
          </a:p>
          <a:p>
            <a:r>
              <a:rPr lang="en-US" altLang="ja-JP" sz="2500" dirty="0" smtClean="0"/>
              <a:t>		Assistant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226" y="738546"/>
            <a:ext cx="27363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0" dirty="0" smtClean="0"/>
              <a:t>木村美咲</a:t>
            </a:r>
            <a:endParaRPr lang="en-US" altLang="ja-JP" sz="5000" dirty="0" smtClean="0"/>
          </a:p>
          <a:p>
            <a:r>
              <a:rPr lang="en-US" altLang="ja-JP" sz="2500" dirty="0" err="1" smtClean="0"/>
              <a:t>DM,Movie</a:t>
            </a:r>
            <a:endParaRPr lang="en-US" altLang="ja-JP" sz="25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" y="824345"/>
            <a:ext cx="3788956" cy="457401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46" y="591234"/>
            <a:ext cx="5037270" cy="630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6E16DF-726F-41C3-8170-A3EEFB180984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TEAM MIRS1202’s </a:t>
            </a:r>
            <a:r>
              <a:rPr lang="en-US" altLang="ja-JP" dirty="0" smtClean="0"/>
              <a:t>CREW</a:t>
            </a:r>
            <a:r>
              <a:rPr lang="ja-JP" altLang="en-US" dirty="0" smtClean="0"/>
              <a:t>（プロジェクト）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24128" y="96704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00" dirty="0" smtClean="0"/>
              <a:t>佐藤圭</a:t>
            </a:r>
            <a:r>
              <a:rPr lang="ja-JP" altLang="en-US" sz="5000" dirty="0" smtClean="0"/>
              <a:t>佑</a:t>
            </a:r>
            <a:endParaRPr lang="en-US" altLang="ja-JP" sz="5000" dirty="0" smtClean="0"/>
          </a:p>
          <a:p>
            <a:r>
              <a:rPr lang="ja-JP" altLang="en-US" sz="3000" dirty="0" smtClean="0"/>
              <a:t>Ｏｐｅｎｉｎｇ </a:t>
            </a:r>
            <a:r>
              <a:rPr lang="en-US" altLang="ja-JP" sz="3000" dirty="0" smtClean="0"/>
              <a:t>Movie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48073"/>
            <a:ext cx="5904656" cy="6881977"/>
          </a:xfrm>
          <a:prstGeom prst="rect">
            <a:avLst/>
          </a:prstGeom>
        </p:spPr>
      </p:pic>
      <p:sp>
        <p:nvSpPr>
          <p:cNvPr id="6" name="AutoShape 2" descr="http://gigazine.jp/img/2010/12/02/sugar_sweetens_your_mood/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66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F446B-FC18-4CBA-9A97-EF7BAEE1AFB8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開発コンセプト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23528" y="1408198"/>
            <a:ext cx="4464496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5000" b="1" cap="all" dirty="0" smtClean="0">
                <a:ln w="0"/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Unique!!</a:t>
            </a:r>
          </a:p>
          <a:p>
            <a:pPr algn="ctr"/>
            <a:endParaRPr lang="en-US" altLang="ja-JP" sz="900" b="1" cap="all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ja-JP" altLang="en-US" sz="3000" b="1" cap="all" dirty="0" smtClean="0">
                <a:ln w="0"/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個性的な迷路攻略</a:t>
            </a:r>
            <a:endParaRPr lang="en-US" altLang="ja-JP" sz="3000" b="1" cap="all" dirty="0" smtClean="0">
              <a:ln w="0"/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883891"/>
            <a:ext cx="7272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MIRS1202</a:t>
            </a:r>
            <a:r>
              <a:rPr kumimoji="1" lang="ja-JP" alt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のコンセプトは</a:t>
            </a:r>
            <a:r>
              <a:rPr kumimoji="1" lang="en-US" altLang="ja-JP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…</a:t>
            </a:r>
            <a:endParaRPr kumimoji="1" lang="ja-JP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17" name="星 32 16"/>
          <p:cNvSpPr/>
          <p:nvPr/>
        </p:nvSpPr>
        <p:spPr>
          <a:xfrm rot="20668048">
            <a:off x="2004073" y="2546767"/>
            <a:ext cx="6836901" cy="3803395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000" dirty="0" smtClean="0"/>
              <a:t>MIRS</a:t>
            </a:r>
            <a:r>
              <a:rPr kumimoji="1" lang="ja-JP" altLang="en-US" sz="5000" dirty="0" smtClean="0"/>
              <a:t>の</a:t>
            </a:r>
            <a:endParaRPr kumimoji="1" lang="en-US" altLang="ja-JP" sz="5000" dirty="0" smtClean="0"/>
          </a:p>
          <a:p>
            <a:pPr algn="ctr"/>
            <a:r>
              <a:rPr kumimoji="1" lang="ja-JP" altLang="en-US" sz="5000" dirty="0" smtClean="0"/>
              <a:t>常識を</a:t>
            </a:r>
            <a:endParaRPr kumimoji="1" lang="en-US" altLang="ja-JP" sz="5000" dirty="0" smtClean="0"/>
          </a:p>
          <a:p>
            <a:pPr algn="ctr"/>
            <a:r>
              <a:rPr kumimoji="1" lang="ja-JP" altLang="en-US" sz="5000" dirty="0" smtClean="0"/>
              <a:t>覆す</a:t>
            </a:r>
            <a:r>
              <a:rPr kumimoji="1" lang="en-US" altLang="ja-JP" sz="5000" dirty="0" smtClean="0"/>
              <a:t>!!!</a:t>
            </a:r>
            <a:endParaRPr kumimoji="1" lang="ja-JP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8697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F446B-FC18-4CBA-9A97-EF7BAEE1AFB8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MIRS1202</a:t>
            </a:r>
            <a:r>
              <a:rPr kumimoji="1" lang="ja-JP" altLang="en-US" dirty="0" smtClean="0"/>
              <a:t>の特徴　其の壱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229645" cy="2461378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2715410" y="1988840"/>
            <a:ext cx="2072614" cy="1080120"/>
          </a:xfrm>
          <a:prstGeom prst="wedgeRoundRectCallout">
            <a:avLst>
              <a:gd name="adj1" fmla="val -60309"/>
              <a:gd name="adj2" fmla="val 417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dirty="0" smtClean="0">
                <a:solidFill>
                  <a:schemeClr val="tx1"/>
                </a:solidFill>
              </a:rPr>
              <a:t>ちくわ</a:t>
            </a:r>
            <a:endParaRPr kumimoji="1" lang="en-US" altLang="ja-JP" sz="3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000" dirty="0" smtClean="0">
                <a:solidFill>
                  <a:schemeClr val="tx1"/>
                </a:solidFill>
              </a:rPr>
              <a:t>大明神</a:t>
            </a:r>
            <a:endParaRPr kumimoji="1" lang="ja-JP" altLang="en-US" sz="30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4149080"/>
            <a:ext cx="70567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実況機能搭載</a:t>
            </a:r>
            <a:r>
              <a:rPr lang="en-US" altLang="ja-JP" sz="3600" dirty="0" smtClean="0"/>
              <a:t>!!</a:t>
            </a:r>
          </a:p>
          <a:p>
            <a:r>
              <a:rPr kumimoji="1" lang="en-US" altLang="ja-JP" sz="3600" dirty="0" smtClean="0"/>
              <a:t>MIRS</a:t>
            </a:r>
            <a:r>
              <a:rPr lang="ja-JP" altLang="en-US" sz="3600" dirty="0"/>
              <a:t>史上</a:t>
            </a:r>
            <a:r>
              <a:rPr lang="ja-JP" altLang="en-US" sz="3600" dirty="0" smtClean="0"/>
              <a:t>初しゃべる</a:t>
            </a:r>
            <a:r>
              <a:rPr lang="en-US" altLang="ja-JP" sz="3600" dirty="0" smtClean="0"/>
              <a:t>MIRS!!!</a:t>
            </a:r>
          </a:p>
          <a:p>
            <a:r>
              <a:rPr kumimoji="1" lang="ja-JP" altLang="en-US" sz="3600" dirty="0"/>
              <a:t>行って</a:t>
            </a:r>
            <a:r>
              <a:rPr kumimoji="1" lang="ja-JP" altLang="en-US" sz="3600" dirty="0" smtClean="0"/>
              <a:t>いる動作を音声で実況します。</a:t>
            </a:r>
            <a:endParaRPr kumimoji="1" lang="en-US" altLang="ja-JP" sz="3600" dirty="0" smtClean="0"/>
          </a:p>
          <a:p>
            <a:pPr algn="r"/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ちくわ大明神とは言いません。</a:t>
            </a:r>
            <a:endParaRPr kumimoji="1" lang="ja-JP" altLang="en-US" sz="1000" dirty="0"/>
          </a:p>
        </p:txBody>
      </p:sp>
      <p:sp>
        <p:nvSpPr>
          <p:cNvPr id="15" name="角丸四角形 14"/>
          <p:cNvSpPr/>
          <p:nvPr/>
        </p:nvSpPr>
        <p:spPr>
          <a:xfrm>
            <a:off x="323528" y="908720"/>
            <a:ext cx="280831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壱</a:t>
            </a:r>
            <a:r>
              <a:rPr lang="en-US" altLang="ja-JP" dirty="0" smtClean="0">
                <a:solidFill>
                  <a:schemeClr val="tx1"/>
                </a:solidFill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</a:rPr>
              <a:t>スピーカーシステム</a:t>
            </a:r>
            <a:r>
              <a:rPr lang="en-US" altLang="ja-JP" dirty="0" smtClean="0">
                <a:solidFill>
                  <a:schemeClr val="tx1"/>
                </a:solidFill>
              </a:rPr>
              <a:t>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82960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F446B-FC18-4CBA-9A97-EF7BAEE1AFB8}" type="datetime1">
              <a:rPr kumimoji="1" lang="ja-JP" altLang="en-US" smtClean="0"/>
              <a:t>2013/1/19</a:t>
            </a:fld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29917C-9322-429F-9E95-E4DF258C6FCB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1" lang="en-US" altLang="ja-JP" smtClean="0"/>
              <a:t>MIRS1202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MIRS1202</a:t>
            </a:r>
            <a:r>
              <a:rPr lang="ja-JP" altLang="en-US" dirty="0"/>
              <a:t>の特徴　其</a:t>
            </a:r>
            <a:r>
              <a:rPr lang="ja-JP" altLang="en-US" dirty="0" smtClean="0"/>
              <a:t>の弐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12178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79512" y="3717032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 smtClean="0"/>
              <a:t>視野角１２０度の広角ウェブカメラ搭載</a:t>
            </a:r>
            <a:r>
              <a:rPr kumimoji="1" lang="en-US" altLang="ja-JP" sz="3000" dirty="0" smtClean="0"/>
              <a:t>!</a:t>
            </a:r>
          </a:p>
          <a:p>
            <a:r>
              <a:rPr lang="ja-JP" altLang="en-US" sz="3000" dirty="0" smtClean="0"/>
              <a:t>今まで誰も挑戦してこなかった画像処理による攻略。</a:t>
            </a:r>
            <a:endParaRPr lang="en-US" altLang="ja-JP" sz="3000" dirty="0" smtClean="0"/>
          </a:p>
          <a:p>
            <a:r>
              <a:rPr lang="ja-JP" altLang="en-US" sz="3000" dirty="0" smtClean="0"/>
              <a:t>ロータリ</a:t>
            </a:r>
            <a:r>
              <a:rPr lang="ja-JP" altLang="en-US" sz="3000" dirty="0"/>
              <a:t>ー</a:t>
            </a:r>
            <a:r>
              <a:rPr lang="ja-JP" altLang="en-US" sz="3000" dirty="0" smtClean="0"/>
              <a:t>の出口を画像処理で検出します</a:t>
            </a:r>
            <a:r>
              <a:rPr lang="ja-JP" altLang="en-US" sz="3000" dirty="0"/>
              <a:t>。</a:t>
            </a:r>
            <a:endParaRPr lang="en-US" altLang="ja-JP" sz="3000" dirty="0" smtClean="0"/>
          </a:p>
          <a:p>
            <a:r>
              <a:rPr lang="ja-JP" altLang="en-US" sz="3000" dirty="0" smtClean="0"/>
              <a:t>また超音波のみに頼らず画像処理で曲がり角の判断も行います。</a:t>
            </a:r>
            <a:endParaRPr kumimoji="1" lang="ja-JP" altLang="en-US" sz="3000" dirty="0"/>
          </a:p>
        </p:txBody>
      </p:sp>
      <p:sp>
        <p:nvSpPr>
          <p:cNvPr id="17" name="角丸四角形 16"/>
          <p:cNvSpPr/>
          <p:nvPr/>
        </p:nvSpPr>
        <p:spPr>
          <a:xfrm>
            <a:off x="323528" y="908720"/>
            <a:ext cx="2808312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弐</a:t>
            </a:r>
            <a:r>
              <a:rPr lang="en-US" altLang="ja-JP" dirty="0" smtClean="0">
                <a:solidFill>
                  <a:schemeClr val="tx1"/>
                </a:solidFill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</a:rPr>
              <a:t>独自の攻略システム</a:t>
            </a:r>
            <a:r>
              <a:rPr lang="en-US" altLang="ja-JP" dirty="0" smtClean="0">
                <a:solidFill>
                  <a:schemeClr val="tx1"/>
                </a:solidFill>
              </a:rPr>
              <a:t>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0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2273</TotalTime>
  <Words>300</Words>
  <Application>Microsoft Office PowerPoint</Application>
  <PresentationFormat>画面に合わせる (4:3)</PresentationFormat>
  <Paragraphs>102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スパイス</vt:lpstr>
      <vt:lpstr>PowerPoint プレゼンテーション</vt:lpstr>
      <vt:lpstr>もくじ</vt:lpstr>
      <vt:lpstr>TEAM MIRS1202’s CREW（マネージャー） </vt:lpstr>
      <vt:lpstr>TEAM MIRS1202’s CREW（メカ・エレキ） </vt:lpstr>
      <vt:lpstr>TEAM MIRS1202’s CREW（ソフトウェア） </vt:lpstr>
      <vt:lpstr>TEAM MIRS1202’s CREW（プロジェクト） </vt:lpstr>
      <vt:lpstr>開発コンセプト</vt:lpstr>
      <vt:lpstr>MIRS1202の特徴　其の壱</vt:lpstr>
      <vt:lpstr>MIRS1202の特徴　其の弐</vt:lpstr>
      <vt:lpstr>MIRS1202の特徴　其の弐</vt:lpstr>
      <vt:lpstr>MIRS1202の特徴　其の参</vt:lpstr>
      <vt:lpstr>意気込み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testuser</dc:creator>
  <cp:lastModifiedBy>testuser</cp:lastModifiedBy>
  <cp:revision>46</cp:revision>
  <dcterms:created xsi:type="dcterms:W3CDTF">2013-01-11T06:44:34Z</dcterms:created>
  <dcterms:modified xsi:type="dcterms:W3CDTF">2013-01-19T12:14:52Z</dcterms:modified>
</cp:coreProperties>
</file>