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7" r:id="rId2"/>
    <p:sldMasterId id="2147483685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5D1"/>
    <a:srgbClr val="E2C4C4"/>
    <a:srgbClr val="DE92D0"/>
    <a:srgbClr val="FF00FF"/>
    <a:srgbClr val="FF7C80"/>
    <a:srgbClr val="FFFFAB"/>
    <a:srgbClr val="FFFFC9"/>
    <a:srgbClr val="FFFF8B"/>
    <a:srgbClr val="FFFFB7"/>
    <a:srgbClr val="FF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64464-864B-4DD4-8138-C83BEA8E955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69EE6DB9-1533-4501-B5D3-0FA164440C40}">
      <dgm:prSet phldrT="[テキスト]" custT="1"/>
      <dgm:spPr/>
      <dgm:t>
        <a:bodyPr/>
        <a:lstStyle/>
        <a:p>
          <a:r>
            <a:rPr kumimoji="1" lang="en-US" altLang="ja-JP" sz="3200" dirty="0" smtClean="0"/>
            <a:t>1. Crew : </a:t>
          </a:r>
          <a:r>
            <a:rPr kumimoji="1" lang="ja-JP" altLang="en-US" sz="3200" dirty="0" smtClean="0"/>
            <a:t>班員紹介</a:t>
          </a:r>
          <a:endParaRPr kumimoji="1" lang="ja-JP" altLang="en-US" sz="3200" dirty="0"/>
        </a:p>
      </dgm:t>
    </dgm:pt>
    <dgm:pt modelId="{A1FD04D6-85D0-4DFD-AB1B-1C5158CE52F2}" type="parTrans" cxnId="{4F8450C0-6276-45CA-90CC-68C1599F0BD7}">
      <dgm:prSet/>
      <dgm:spPr/>
      <dgm:t>
        <a:bodyPr/>
        <a:lstStyle/>
        <a:p>
          <a:endParaRPr kumimoji="1" lang="ja-JP" altLang="en-US"/>
        </a:p>
      </dgm:t>
    </dgm:pt>
    <dgm:pt modelId="{720FF8EB-33AE-411F-A7EE-23BC99E52708}" type="sibTrans" cxnId="{4F8450C0-6276-45CA-90CC-68C1599F0BD7}">
      <dgm:prSet/>
      <dgm:spPr/>
      <dgm:t>
        <a:bodyPr/>
        <a:lstStyle/>
        <a:p>
          <a:endParaRPr kumimoji="1" lang="ja-JP" altLang="en-US"/>
        </a:p>
      </dgm:t>
    </dgm:pt>
    <dgm:pt modelId="{1802288F-C1E6-49D6-8EF7-563FBBC35816}">
      <dgm:prSet phldrT="[テキスト]" custT="1"/>
      <dgm:spPr/>
      <dgm:t>
        <a:bodyPr/>
        <a:lstStyle/>
        <a:p>
          <a:r>
            <a:rPr kumimoji="1" lang="en-US" altLang="ja-JP" sz="3200" dirty="0" smtClean="0"/>
            <a:t>2. Concept : </a:t>
          </a:r>
          <a:r>
            <a:rPr kumimoji="1" lang="ja-JP" altLang="en-US" sz="3200" dirty="0" smtClean="0"/>
            <a:t>設計方針</a:t>
          </a:r>
          <a:endParaRPr kumimoji="1" lang="ja-JP" altLang="en-US" sz="3200" dirty="0"/>
        </a:p>
      </dgm:t>
    </dgm:pt>
    <dgm:pt modelId="{B4C98B58-F0BE-4C2E-B79E-EB8E56A0411D}" type="parTrans" cxnId="{3577869F-9ED9-400E-B210-3B469271BD47}">
      <dgm:prSet/>
      <dgm:spPr/>
      <dgm:t>
        <a:bodyPr/>
        <a:lstStyle/>
        <a:p>
          <a:endParaRPr kumimoji="1" lang="ja-JP" altLang="en-US"/>
        </a:p>
      </dgm:t>
    </dgm:pt>
    <dgm:pt modelId="{45C2C64F-2744-4ACB-BF9E-69D97146BF42}" type="sibTrans" cxnId="{3577869F-9ED9-400E-B210-3B469271BD47}">
      <dgm:prSet/>
      <dgm:spPr/>
      <dgm:t>
        <a:bodyPr/>
        <a:lstStyle/>
        <a:p>
          <a:endParaRPr kumimoji="1" lang="ja-JP" altLang="en-US"/>
        </a:p>
      </dgm:t>
    </dgm:pt>
    <dgm:pt modelId="{67C543C9-314F-43F0-B32D-AF21478293B6}">
      <dgm:prSet phldrT="[テキスト]" custT="1"/>
      <dgm:spPr/>
      <dgm:t>
        <a:bodyPr/>
        <a:lstStyle/>
        <a:p>
          <a:r>
            <a:rPr kumimoji="1" lang="en-US" altLang="ja-JP" sz="3200" dirty="0" smtClean="0"/>
            <a:t>3. Mechanics : </a:t>
          </a:r>
          <a:r>
            <a:rPr kumimoji="1" lang="ja-JP" altLang="en-US" sz="3200" dirty="0" smtClean="0"/>
            <a:t>機械系</a:t>
          </a:r>
          <a:endParaRPr kumimoji="1" lang="ja-JP" altLang="en-US" sz="3200" dirty="0"/>
        </a:p>
      </dgm:t>
    </dgm:pt>
    <dgm:pt modelId="{4DAB83DE-CB62-40B8-980E-8E441ECCECF0}" type="parTrans" cxnId="{2D49C5F3-3408-470D-9158-3B27945C9F87}">
      <dgm:prSet/>
      <dgm:spPr/>
      <dgm:t>
        <a:bodyPr/>
        <a:lstStyle/>
        <a:p>
          <a:endParaRPr kumimoji="1" lang="ja-JP" altLang="en-US"/>
        </a:p>
      </dgm:t>
    </dgm:pt>
    <dgm:pt modelId="{31CF9202-530E-4243-9281-36D938FF878C}" type="sibTrans" cxnId="{2D49C5F3-3408-470D-9158-3B27945C9F87}">
      <dgm:prSet/>
      <dgm:spPr/>
      <dgm:t>
        <a:bodyPr/>
        <a:lstStyle/>
        <a:p>
          <a:endParaRPr kumimoji="1" lang="ja-JP" altLang="en-US"/>
        </a:p>
      </dgm:t>
    </dgm:pt>
    <dgm:pt modelId="{1342B6B0-D1BF-4AED-B04F-BF9ED3475350}">
      <dgm:prSet phldrT="[テキスト]" custT="1"/>
      <dgm:spPr/>
      <dgm:t>
        <a:bodyPr/>
        <a:lstStyle/>
        <a:p>
          <a:r>
            <a:rPr kumimoji="1" lang="en-US" altLang="ja-JP" sz="3200" dirty="0" smtClean="0"/>
            <a:t>5. Software : </a:t>
          </a:r>
          <a:r>
            <a:rPr kumimoji="1" lang="ja-JP" altLang="en-US" sz="3200" dirty="0" smtClean="0"/>
            <a:t>制御系</a:t>
          </a:r>
          <a:endParaRPr kumimoji="1" lang="ja-JP" altLang="en-US" sz="3200" dirty="0"/>
        </a:p>
      </dgm:t>
    </dgm:pt>
    <dgm:pt modelId="{AD338A8B-48A4-4004-8A9B-640F7E065E25}" type="parTrans" cxnId="{2E410F5F-55EA-4907-977F-BCAC44E10F34}">
      <dgm:prSet/>
      <dgm:spPr/>
      <dgm:t>
        <a:bodyPr/>
        <a:lstStyle/>
        <a:p>
          <a:endParaRPr kumimoji="1" lang="ja-JP" altLang="en-US"/>
        </a:p>
      </dgm:t>
    </dgm:pt>
    <dgm:pt modelId="{FF2D7A8E-E65A-43CB-8035-D5543A441685}" type="sibTrans" cxnId="{2E410F5F-55EA-4907-977F-BCAC44E10F34}">
      <dgm:prSet/>
      <dgm:spPr/>
      <dgm:t>
        <a:bodyPr/>
        <a:lstStyle/>
        <a:p>
          <a:endParaRPr kumimoji="1" lang="ja-JP" altLang="en-US"/>
        </a:p>
      </dgm:t>
    </dgm:pt>
    <dgm:pt modelId="{5E0E7B87-8A77-4A21-9539-59796205B2D1}">
      <dgm:prSet phldrT="[テキスト]" custT="1"/>
      <dgm:spPr/>
      <dgm:t>
        <a:bodyPr/>
        <a:lstStyle/>
        <a:p>
          <a:r>
            <a:rPr kumimoji="1" lang="en-US" altLang="ja-JP" sz="3200" dirty="0" smtClean="0"/>
            <a:t>4. Electronics :</a:t>
          </a:r>
          <a:r>
            <a:rPr kumimoji="1" lang="ja-JP" altLang="en-US" sz="3200" dirty="0" smtClean="0"/>
            <a:t>電気系</a:t>
          </a:r>
          <a:endParaRPr kumimoji="1" lang="ja-JP" altLang="en-US" sz="3200" dirty="0"/>
        </a:p>
      </dgm:t>
    </dgm:pt>
    <dgm:pt modelId="{5E92BF46-DA88-452A-82C6-64963C366329}" type="parTrans" cxnId="{2CAC8193-FF3E-4A8A-94A7-69374460B6C9}">
      <dgm:prSet/>
      <dgm:spPr/>
      <dgm:t>
        <a:bodyPr/>
        <a:lstStyle/>
        <a:p>
          <a:endParaRPr kumimoji="1" lang="ja-JP" altLang="en-US"/>
        </a:p>
      </dgm:t>
    </dgm:pt>
    <dgm:pt modelId="{11F786A3-67D9-441B-95F4-85BC57F88985}" type="sibTrans" cxnId="{2CAC8193-FF3E-4A8A-94A7-69374460B6C9}">
      <dgm:prSet/>
      <dgm:spPr/>
      <dgm:t>
        <a:bodyPr/>
        <a:lstStyle/>
        <a:p>
          <a:endParaRPr kumimoji="1" lang="ja-JP" altLang="en-US"/>
        </a:p>
      </dgm:t>
    </dgm:pt>
    <dgm:pt modelId="{62954726-6AC2-467E-BA44-C962E7BDDE29}" type="pres">
      <dgm:prSet presAssocID="{67A64464-864B-4DD4-8138-C83BEA8E955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25394083-26D9-424A-A135-AF848C7A26FA}" type="pres">
      <dgm:prSet presAssocID="{69EE6DB9-1533-4501-B5D3-0FA164440C40}" presName="parenttextcomposite" presStyleCnt="0"/>
      <dgm:spPr/>
    </dgm:pt>
    <dgm:pt modelId="{F8ECD767-5BE3-4109-809F-F25CEE002066}" type="pres">
      <dgm:prSet presAssocID="{69EE6DB9-1533-4501-B5D3-0FA164440C40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3579133-E2AF-4D8C-84F2-1FBCE7CA69FD}" type="pres">
      <dgm:prSet presAssocID="{69EE6DB9-1533-4501-B5D3-0FA164440C40}" presName="parallelogramComposite" presStyleCnt="0"/>
      <dgm:spPr/>
    </dgm:pt>
    <dgm:pt modelId="{3AD384D9-6024-41A2-A079-ED347C522579}" type="pres">
      <dgm:prSet presAssocID="{69EE6DB9-1533-4501-B5D3-0FA164440C40}" presName="parallelogram1" presStyleLbl="alignNode1" presStyleIdx="0" presStyleCnt="35"/>
      <dgm:spPr>
        <a:solidFill>
          <a:srgbClr val="FF0000"/>
        </a:solidFill>
        <a:ln>
          <a:solidFill>
            <a:srgbClr val="FF0000"/>
          </a:solidFill>
        </a:ln>
      </dgm:spPr>
    </dgm:pt>
    <dgm:pt modelId="{45DE1585-EB48-4D93-8696-1CE9D5538E9E}" type="pres">
      <dgm:prSet presAssocID="{69EE6DB9-1533-4501-B5D3-0FA164440C40}" presName="parallelogram2" presStyleLbl="alignNode1" presStyleIdx="1" presStyleCnt="35"/>
      <dgm:spPr>
        <a:solidFill>
          <a:srgbClr val="FF0000"/>
        </a:solidFill>
        <a:ln>
          <a:solidFill>
            <a:srgbClr val="FF0000"/>
          </a:solidFill>
        </a:ln>
      </dgm:spPr>
    </dgm:pt>
    <dgm:pt modelId="{6133B9A2-2F5B-4E91-B9E7-4707F9C70E4C}" type="pres">
      <dgm:prSet presAssocID="{69EE6DB9-1533-4501-B5D3-0FA164440C40}" presName="parallelogram3" presStyleLbl="alignNode1" presStyleIdx="2" presStyleCnt="35"/>
      <dgm:spPr>
        <a:solidFill>
          <a:srgbClr val="FF0000"/>
        </a:solidFill>
        <a:ln>
          <a:solidFill>
            <a:srgbClr val="FF0000"/>
          </a:solidFill>
        </a:ln>
      </dgm:spPr>
    </dgm:pt>
    <dgm:pt modelId="{C68F3379-134A-4C78-BC58-45E59C94AA97}" type="pres">
      <dgm:prSet presAssocID="{69EE6DB9-1533-4501-B5D3-0FA164440C40}" presName="parallelogram4" presStyleLbl="alignNode1" presStyleIdx="3" presStyleCnt="35"/>
      <dgm:spPr>
        <a:solidFill>
          <a:srgbClr val="FF0000"/>
        </a:solidFill>
        <a:ln>
          <a:solidFill>
            <a:srgbClr val="FF0000"/>
          </a:solidFill>
        </a:ln>
      </dgm:spPr>
    </dgm:pt>
    <dgm:pt modelId="{63117104-4576-4201-815D-E88CA9A545B6}" type="pres">
      <dgm:prSet presAssocID="{69EE6DB9-1533-4501-B5D3-0FA164440C40}" presName="parallelogram5" presStyleLbl="alignNode1" presStyleIdx="4" presStyleCnt="35"/>
      <dgm:spPr>
        <a:solidFill>
          <a:srgbClr val="FF0000"/>
        </a:solidFill>
        <a:ln>
          <a:solidFill>
            <a:srgbClr val="FF0000"/>
          </a:solidFill>
        </a:ln>
      </dgm:spPr>
    </dgm:pt>
    <dgm:pt modelId="{2F5EB4E7-2599-4E61-87BB-47F4A100B6F6}" type="pres">
      <dgm:prSet presAssocID="{69EE6DB9-1533-4501-B5D3-0FA164440C40}" presName="parallelogram6" presStyleLbl="alignNode1" presStyleIdx="5" presStyleCnt="35"/>
      <dgm:spPr>
        <a:solidFill>
          <a:srgbClr val="FF0000"/>
        </a:solidFill>
        <a:ln>
          <a:solidFill>
            <a:srgbClr val="FF0000"/>
          </a:solidFill>
        </a:ln>
      </dgm:spPr>
    </dgm:pt>
    <dgm:pt modelId="{DA1F0FFF-6A8B-4F78-95A8-5D9483B8F9C6}" type="pres">
      <dgm:prSet presAssocID="{69EE6DB9-1533-4501-B5D3-0FA164440C40}" presName="parallelogram7" presStyleLbl="alignNode1" presStyleIdx="6" presStyleCnt="35"/>
      <dgm:spPr>
        <a:solidFill>
          <a:srgbClr val="FF0000"/>
        </a:solidFill>
        <a:ln>
          <a:solidFill>
            <a:srgbClr val="FF0000"/>
          </a:solidFill>
        </a:ln>
      </dgm:spPr>
    </dgm:pt>
    <dgm:pt modelId="{4B8F1482-B052-4764-BEE8-AC3885D47CB4}" type="pres">
      <dgm:prSet presAssocID="{720FF8EB-33AE-411F-A7EE-23BC99E52708}" presName="sibTrans" presStyleCnt="0"/>
      <dgm:spPr/>
    </dgm:pt>
    <dgm:pt modelId="{E4D97608-D982-45A2-92D2-9082819E21DA}" type="pres">
      <dgm:prSet presAssocID="{1802288F-C1E6-49D6-8EF7-563FBBC35816}" presName="parenttextcomposite" presStyleCnt="0"/>
      <dgm:spPr/>
    </dgm:pt>
    <dgm:pt modelId="{0EB364EF-1BC1-438C-8FCE-34CEB89E4ED1}" type="pres">
      <dgm:prSet presAssocID="{1802288F-C1E6-49D6-8EF7-563FBBC35816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D138A6-846D-4BE3-A631-C04FF5918BB9}" type="pres">
      <dgm:prSet presAssocID="{1802288F-C1E6-49D6-8EF7-563FBBC35816}" presName="parallelogramComposite" presStyleCnt="0"/>
      <dgm:spPr/>
    </dgm:pt>
    <dgm:pt modelId="{7D9FDFB6-C5D9-45E0-B7B9-0EE5970262E7}" type="pres">
      <dgm:prSet presAssocID="{1802288F-C1E6-49D6-8EF7-563FBBC35816}" presName="parallelogram1" presStyleLbl="alignNode1" presStyleIdx="7" presStyleCnt="35"/>
      <dgm:spPr>
        <a:solidFill>
          <a:srgbClr val="F038D6"/>
        </a:solidFill>
        <a:ln>
          <a:solidFill>
            <a:srgbClr val="F038D6"/>
          </a:solidFill>
        </a:ln>
      </dgm:spPr>
    </dgm:pt>
    <dgm:pt modelId="{80838558-E7BA-483E-8B3D-9422BA725F52}" type="pres">
      <dgm:prSet presAssocID="{1802288F-C1E6-49D6-8EF7-563FBBC35816}" presName="parallelogram2" presStyleLbl="alignNode1" presStyleIdx="8" presStyleCnt="35"/>
      <dgm:spPr>
        <a:solidFill>
          <a:srgbClr val="F038D6"/>
        </a:solidFill>
        <a:ln>
          <a:solidFill>
            <a:srgbClr val="F038D6"/>
          </a:solidFill>
        </a:ln>
      </dgm:spPr>
    </dgm:pt>
    <dgm:pt modelId="{A6ED003D-E931-4247-9384-8EB94D348F96}" type="pres">
      <dgm:prSet presAssocID="{1802288F-C1E6-49D6-8EF7-563FBBC35816}" presName="parallelogram3" presStyleLbl="alignNode1" presStyleIdx="9" presStyleCnt="35"/>
      <dgm:spPr>
        <a:solidFill>
          <a:srgbClr val="F038D6"/>
        </a:solidFill>
        <a:ln>
          <a:solidFill>
            <a:srgbClr val="F038D6"/>
          </a:solidFill>
        </a:ln>
      </dgm:spPr>
    </dgm:pt>
    <dgm:pt modelId="{D844A75B-321D-44FC-98E0-384A6046651B}" type="pres">
      <dgm:prSet presAssocID="{1802288F-C1E6-49D6-8EF7-563FBBC35816}" presName="parallelogram4" presStyleLbl="alignNode1" presStyleIdx="10" presStyleCnt="35"/>
      <dgm:spPr>
        <a:solidFill>
          <a:srgbClr val="F038D6"/>
        </a:solidFill>
        <a:ln>
          <a:solidFill>
            <a:srgbClr val="F038D6"/>
          </a:solidFill>
        </a:ln>
      </dgm:spPr>
    </dgm:pt>
    <dgm:pt modelId="{7C9D7313-8E89-4187-8954-A806FDC3ABD4}" type="pres">
      <dgm:prSet presAssocID="{1802288F-C1E6-49D6-8EF7-563FBBC35816}" presName="parallelogram5" presStyleLbl="alignNode1" presStyleIdx="11" presStyleCnt="35"/>
      <dgm:spPr>
        <a:solidFill>
          <a:srgbClr val="F038D6"/>
        </a:solidFill>
        <a:ln>
          <a:solidFill>
            <a:srgbClr val="F038D6"/>
          </a:solidFill>
        </a:ln>
      </dgm:spPr>
    </dgm:pt>
    <dgm:pt modelId="{558538D9-30EF-41D5-B06D-6CFB5DD3EFB2}" type="pres">
      <dgm:prSet presAssocID="{1802288F-C1E6-49D6-8EF7-563FBBC35816}" presName="parallelogram6" presStyleLbl="alignNode1" presStyleIdx="12" presStyleCnt="35"/>
      <dgm:spPr>
        <a:solidFill>
          <a:srgbClr val="F038D6"/>
        </a:solidFill>
        <a:ln>
          <a:solidFill>
            <a:srgbClr val="F038D6"/>
          </a:solidFill>
        </a:ln>
      </dgm:spPr>
    </dgm:pt>
    <dgm:pt modelId="{DEDBC10F-2D51-4EC0-A7B2-E4D438CAED73}" type="pres">
      <dgm:prSet presAssocID="{1802288F-C1E6-49D6-8EF7-563FBBC35816}" presName="parallelogram7" presStyleLbl="alignNode1" presStyleIdx="13" presStyleCnt="35"/>
      <dgm:spPr>
        <a:solidFill>
          <a:srgbClr val="F038D6"/>
        </a:solidFill>
        <a:ln>
          <a:solidFill>
            <a:srgbClr val="F038D6"/>
          </a:solidFill>
        </a:ln>
      </dgm:spPr>
    </dgm:pt>
    <dgm:pt modelId="{94D8C564-B69F-4E78-B7AC-C398D38FC329}" type="pres">
      <dgm:prSet presAssocID="{45C2C64F-2744-4ACB-BF9E-69D97146BF42}" presName="sibTrans" presStyleCnt="0"/>
      <dgm:spPr/>
    </dgm:pt>
    <dgm:pt modelId="{53C91B51-70E4-48DB-9685-1B3D8300DE3B}" type="pres">
      <dgm:prSet presAssocID="{67C543C9-314F-43F0-B32D-AF21478293B6}" presName="parenttextcomposite" presStyleCnt="0"/>
      <dgm:spPr/>
    </dgm:pt>
    <dgm:pt modelId="{2537E1CD-93D1-4625-9FF7-6345D22B2104}" type="pres">
      <dgm:prSet presAssocID="{67C543C9-314F-43F0-B32D-AF21478293B6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371DC8-C45F-4973-AF5E-08142C264B4E}" type="pres">
      <dgm:prSet presAssocID="{67C543C9-314F-43F0-B32D-AF21478293B6}" presName="parallelogramComposite" presStyleCnt="0"/>
      <dgm:spPr/>
    </dgm:pt>
    <dgm:pt modelId="{9BE424DD-3AD7-4496-B5A6-472B4C569022}" type="pres">
      <dgm:prSet presAssocID="{67C543C9-314F-43F0-B32D-AF21478293B6}" presName="parallelogram1" presStyleLbl="alignNode1" presStyleIdx="14" presStyleCnt="35"/>
      <dgm:spPr>
        <a:solidFill>
          <a:srgbClr val="8606F0"/>
        </a:solidFill>
        <a:ln>
          <a:solidFill>
            <a:srgbClr val="8606F0"/>
          </a:solidFill>
        </a:ln>
      </dgm:spPr>
    </dgm:pt>
    <dgm:pt modelId="{72E589AA-3690-4314-B98C-357939661FC1}" type="pres">
      <dgm:prSet presAssocID="{67C543C9-314F-43F0-B32D-AF21478293B6}" presName="parallelogram2" presStyleLbl="alignNode1" presStyleIdx="15" presStyleCnt="35"/>
      <dgm:spPr>
        <a:solidFill>
          <a:srgbClr val="8606F0"/>
        </a:solidFill>
        <a:ln>
          <a:solidFill>
            <a:srgbClr val="8606F0"/>
          </a:solidFill>
        </a:ln>
      </dgm:spPr>
    </dgm:pt>
    <dgm:pt modelId="{74485F9E-F66D-423A-B8EC-13932AE16561}" type="pres">
      <dgm:prSet presAssocID="{67C543C9-314F-43F0-B32D-AF21478293B6}" presName="parallelogram3" presStyleLbl="alignNode1" presStyleIdx="16" presStyleCnt="35"/>
      <dgm:spPr>
        <a:solidFill>
          <a:srgbClr val="8606F0"/>
        </a:solidFill>
        <a:ln>
          <a:solidFill>
            <a:srgbClr val="8606F0"/>
          </a:solidFill>
        </a:ln>
      </dgm:spPr>
    </dgm:pt>
    <dgm:pt modelId="{724EB9C9-D254-42ED-88CF-F5C80C9AC110}" type="pres">
      <dgm:prSet presAssocID="{67C543C9-314F-43F0-B32D-AF21478293B6}" presName="parallelogram4" presStyleLbl="alignNode1" presStyleIdx="17" presStyleCnt="35"/>
      <dgm:spPr>
        <a:solidFill>
          <a:srgbClr val="8606F0"/>
        </a:solidFill>
        <a:ln>
          <a:solidFill>
            <a:srgbClr val="8606F0"/>
          </a:solidFill>
        </a:ln>
      </dgm:spPr>
    </dgm:pt>
    <dgm:pt modelId="{4DFE52F6-91AB-4A54-ADE6-A6A32DC7775B}" type="pres">
      <dgm:prSet presAssocID="{67C543C9-314F-43F0-B32D-AF21478293B6}" presName="parallelogram5" presStyleLbl="alignNode1" presStyleIdx="18" presStyleCnt="35"/>
      <dgm:spPr>
        <a:solidFill>
          <a:srgbClr val="8606F0"/>
        </a:solidFill>
        <a:ln>
          <a:solidFill>
            <a:srgbClr val="8606F0"/>
          </a:solidFill>
        </a:ln>
      </dgm:spPr>
    </dgm:pt>
    <dgm:pt modelId="{05BE3B0F-3F46-4030-9902-F23FB635DDD4}" type="pres">
      <dgm:prSet presAssocID="{67C543C9-314F-43F0-B32D-AF21478293B6}" presName="parallelogram6" presStyleLbl="alignNode1" presStyleIdx="19" presStyleCnt="35"/>
      <dgm:spPr>
        <a:solidFill>
          <a:srgbClr val="8606F0"/>
        </a:solidFill>
        <a:ln>
          <a:solidFill>
            <a:srgbClr val="8606F0"/>
          </a:solidFill>
        </a:ln>
      </dgm:spPr>
    </dgm:pt>
    <dgm:pt modelId="{909771CA-2746-4292-8DD2-31A3B0144CEA}" type="pres">
      <dgm:prSet presAssocID="{67C543C9-314F-43F0-B32D-AF21478293B6}" presName="parallelogram7" presStyleLbl="alignNode1" presStyleIdx="20" presStyleCnt="35"/>
      <dgm:spPr>
        <a:solidFill>
          <a:srgbClr val="8606F0"/>
        </a:solidFill>
        <a:ln>
          <a:solidFill>
            <a:srgbClr val="8606F0"/>
          </a:solidFill>
        </a:ln>
      </dgm:spPr>
    </dgm:pt>
    <dgm:pt modelId="{26279205-BC67-4945-B5D1-940B5A2A5908}" type="pres">
      <dgm:prSet presAssocID="{31CF9202-530E-4243-9281-36D938FF878C}" presName="sibTrans" presStyleCnt="0"/>
      <dgm:spPr/>
    </dgm:pt>
    <dgm:pt modelId="{643A2CDF-5583-492E-A2FC-691D4F2F6067}" type="pres">
      <dgm:prSet presAssocID="{5E0E7B87-8A77-4A21-9539-59796205B2D1}" presName="parenttextcomposite" presStyleCnt="0"/>
      <dgm:spPr/>
    </dgm:pt>
    <dgm:pt modelId="{5C548905-8040-49E6-A7DE-2DDC0D3ABA2C}" type="pres">
      <dgm:prSet presAssocID="{5E0E7B87-8A77-4A21-9539-59796205B2D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C99BFD-1388-4B3F-B23F-4395B521B67E}" type="pres">
      <dgm:prSet presAssocID="{5E0E7B87-8A77-4A21-9539-59796205B2D1}" presName="parallelogramComposite" presStyleCnt="0"/>
      <dgm:spPr/>
    </dgm:pt>
    <dgm:pt modelId="{922FCA8A-97A9-42E7-AC30-E947C0DAF415}" type="pres">
      <dgm:prSet presAssocID="{5E0E7B87-8A77-4A21-9539-59796205B2D1}" presName="parallelogram1" presStyleLbl="alignNode1" presStyleIdx="21" presStyleCnt="35"/>
      <dgm:spPr>
        <a:solidFill>
          <a:srgbClr val="FFFF00"/>
        </a:solidFill>
        <a:ln>
          <a:solidFill>
            <a:srgbClr val="FFFF00"/>
          </a:solidFill>
        </a:ln>
      </dgm:spPr>
    </dgm:pt>
    <dgm:pt modelId="{F4DAC7F9-8E18-4454-9516-6067CEE89032}" type="pres">
      <dgm:prSet presAssocID="{5E0E7B87-8A77-4A21-9539-59796205B2D1}" presName="parallelogram2" presStyleLbl="alignNode1" presStyleIdx="22" presStyleCnt="35"/>
      <dgm:spPr>
        <a:solidFill>
          <a:srgbClr val="FFFF00"/>
        </a:solidFill>
        <a:ln>
          <a:solidFill>
            <a:srgbClr val="FFFF00"/>
          </a:solidFill>
        </a:ln>
      </dgm:spPr>
    </dgm:pt>
    <dgm:pt modelId="{6EC9EB35-C021-4A12-844F-D0A3A4F88856}" type="pres">
      <dgm:prSet presAssocID="{5E0E7B87-8A77-4A21-9539-59796205B2D1}" presName="parallelogram3" presStyleLbl="alignNode1" presStyleIdx="23" presStyleCnt="35"/>
      <dgm:spPr>
        <a:solidFill>
          <a:srgbClr val="FFFF00"/>
        </a:solidFill>
        <a:ln>
          <a:solidFill>
            <a:srgbClr val="FFFF00"/>
          </a:solidFill>
        </a:ln>
      </dgm:spPr>
    </dgm:pt>
    <dgm:pt modelId="{1D871337-253F-43DC-B162-396D6495C3C1}" type="pres">
      <dgm:prSet presAssocID="{5E0E7B87-8A77-4A21-9539-59796205B2D1}" presName="parallelogram4" presStyleLbl="alignNode1" presStyleIdx="24" presStyleCnt="35"/>
      <dgm:spPr>
        <a:solidFill>
          <a:srgbClr val="FFFF00"/>
        </a:solidFill>
        <a:ln>
          <a:solidFill>
            <a:srgbClr val="FFFF00"/>
          </a:solidFill>
        </a:ln>
      </dgm:spPr>
    </dgm:pt>
    <dgm:pt modelId="{F4797CE0-0B77-4BB3-A644-F937FF9EDC72}" type="pres">
      <dgm:prSet presAssocID="{5E0E7B87-8A77-4A21-9539-59796205B2D1}" presName="parallelogram5" presStyleLbl="alignNode1" presStyleIdx="25" presStyleCnt="35"/>
      <dgm:spPr>
        <a:solidFill>
          <a:srgbClr val="FFFF00"/>
        </a:solidFill>
        <a:ln>
          <a:solidFill>
            <a:srgbClr val="FFFF00"/>
          </a:solidFill>
        </a:ln>
      </dgm:spPr>
    </dgm:pt>
    <dgm:pt modelId="{F079342C-FC8B-4827-BD96-A950BCD642C3}" type="pres">
      <dgm:prSet presAssocID="{5E0E7B87-8A77-4A21-9539-59796205B2D1}" presName="parallelogram6" presStyleLbl="alignNode1" presStyleIdx="26" presStyleCnt="35"/>
      <dgm:spPr>
        <a:solidFill>
          <a:srgbClr val="FFFF00"/>
        </a:solidFill>
        <a:ln>
          <a:solidFill>
            <a:srgbClr val="FFFF00"/>
          </a:solidFill>
        </a:ln>
      </dgm:spPr>
    </dgm:pt>
    <dgm:pt modelId="{ED7BD896-25B5-4B72-B2BE-F9A4A57E1FA7}" type="pres">
      <dgm:prSet presAssocID="{5E0E7B87-8A77-4A21-9539-59796205B2D1}" presName="parallelogram7" presStyleLbl="alignNode1" presStyleIdx="27" presStyleCnt="35"/>
      <dgm:spPr>
        <a:solidFill>
          <a:srgbClr val="FFFF00"/>
        </a:solidFill>
        <a:ln>
          <a:solidFill>
            <a:srgbClr val="FFFF00"/>
          </a:solidFill>
        </a:ln>
      </dgm:spPr>
    </dgm:pt>
    <dgm:pt modelId="{64AC60CD-B934-47FA-800B-01BD02CC3AE0}" type="pres">
      <dgm:prSet presAssocID="{11F786A3-67D9-441B-95F4-85BC57F88985}" presName="sibTrans" presStyleCnt="0"/>
      <dgm:spPr/>
    </dgm:pt>
    <dgm:pt modelId="{A0D5E7FF-F226-425B-8E2A-9AF277FA93B0}" type="pres">
      <dgm:prSet presAssocID="{1342B6B0-D1BF-4AED-B04F-BF9ED3475350}" presName="parenttextcomposite" presStyleCnt="0"/>
      <dgm:spPr/>
    </dgm:pt>
    <dgm:pt modelId="{41E59DED-2A5A-4473-8CBB-C2491A992625}" type="pres">
      <dgm:prSet presAssocID="{1342B6B0-D1BF-4AED-B04F-BF9ED3475350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A122141-F86C-4FE3-B85B-484714CF078E}" type="pres">
      <dgm:prSet presAssocID="{1342B6B0-D1BF-4AED-B04F-BF9ED3475350}" presName="parallelogramComposite" presStyleCnt="0"/>
      <dgm:spPr/>
    </dgm:pt>
    <dgm:pt modelId="{A5FF95F0-4C97-4514-AF05-79AC1A485750}" type="pres">
      <dgm:prSet presAssocID="{1342B6B0-D1BF-4AED-B04F-BF9ED3475350}" presName="parallelogram1" presStyleLbl="alignNode1" presStyleIdx="28" presStyleCnt="35"/>
      <dgm:spPr>
        <a:solidFill>
          <a:srgbClr val="00B050"/>
        </a:solidFill>
        <a:ln>
          <a:solidFill>
            <a:srgbClr val="00B050"/>
          </a:solidFill>
        </a:ln>
      </dgm:spPr>
    </dgm:pt>
    <dgm:pt modelId="{8EF842BA-1781-41A5-A73D-0CAED9DA5500}" type="pres">
      <dgm:prSet presAssocID="{1342B6B0-D1BF-4AED-B04F-BF9ED3475350}" presName="parallelogram2" presStyleLbl="alignNode1" presStyleIdx="29" presStyleCnt="35"/>
      <dgm:spPr>
        <a:solidFill>
          <a:srgbClr val="00B050"/>
        </a:solidFill>
        <a:ln>
          <a:solidFill>
            <a:srgbClr val="00B050"/>
          </a:solidFill>
        </a:ln>
      </dgm:spPr>
    </dgm:pt>
    <dgm:pt modelId="{A05C8F9E-9110-48A6-A58F-0C2EC6558F15}" type="pres">
      <dgm:prSet presAssocID="{1342B6B0-D1BF-4AED-B04F-BF9ED3475350}" presName="parallelogram3" presStyleLbl="alignNode1" presStyleIdx="30" presStyleCnt="35"/>
      <dgm:spPr>
        <a:solidFill>
          <a:srgbClr val="00B050"/>
        </a:solidFill>
        <a:ln>
          <a:solidFill>
            <a:srgbClr val="00B050"/>
          </a:solidFill>
        </a:ln>
      </dgm:spPr>
    </dgm:pt>
    <dgm:pt modelId="{30F48F0C-7E9D-4315-810A-C3C5AE8ED33A}" type="pres">
      <dgm:prSet presAssocID="{1342B6B0-D1BF-4AED-B04F-BF9ED3475350}" presName="parallelogram4" presStyleLbl="alignNode1" presStyleIdx="31" presStyleCnt="35"/>
      <dgm:spPr>
        <a:solidFill>
          <a:srgbClr val="00B050"/>
        </a:solidFill>
        <a:ln>
          <a:solidFill>
            <a:srgbClr val="00B050"/>
          </a:solidFill>
        </a:ln>
      </dgm:spPr>
    </dgm:pt>
    <dgm:pt modelId="{1B10489C-5890-4008-8D9F-DE989E836668}" type="pres">
      <dgm:prSet presAssocID="{1342B6B0-D1BF-4AED-B04F-BF9ED3475350}" presName="parallelogram5" presStyleLbl="alignNode1" presStyleIdx="32" presStyleCnt="35"/>
      <dgm:spPr>
        <a:solidFill>
          <a:srgbClr val="00B050"/>
        </a:solidFill>
        <a:ln>
          <a:solidFill>
            <a:srgbClr val="00B050"/>
          </a:solidFill>
        </a:ln>
      </dgm:spPr>
    </dgm:pt>
    <dgm:pt modelId="{BFF742FF-A70D-494A-A1C4-C06ADB89E148}" type="pres">
      <dgm:prSet presAssocID="{1342B6B0-D1BF-4AED-B04F-BF9ED3475350}" presName="parallelogram6" presStyleLbl="alignNode1" presStyleIdx="33" presStyleCnt="35"/>
      <dgm:spPr>
        <a:solidFill>
          <a:srgbClr val="00B050"/>
        </a:solidFill>
        <a:ln>
          <a:solidFill>
            <a:srgbClr val="00B050"/>
          </a:solidFill>
        </a:ln>
      </dgm:spPr>
    </dgm:pt>
    <dgm:pt modelId="{E92E7F87-D2B6-42EF-BAC0-9A62FBA7BCCC}" type="pres">
      <dgm:prSet presAssocID="{1342B6B0-D1BF-4AED-B04F-BF9ED3475350}" presName="parallelogram7" presStyleLbl="alignNode1" presStyleIdx="34" presStyleCnt="35"/>
      <dgm:spPr>
        <a:solidFill>
          <a:srgbClr val="00B050"/>
        </a:solidFill>
        <a:ln>
          <a:solidFill>
            <a:srgbClr val="00B050"/>
          </a:solidFill>
        </a:ln>
      </dgm:spPr>
    </dgm:pt>
  </dgm:ptLst>
  <dgm:cxnLst>
    <dgm:cxn modelId="{2303628A-B90E-486A-BF9D-AB18F717A29B}" type="presOf" srcId="{5E0E7B87-8A77-4A21-9539-59796205B2D1}" destId="{5C548905-8040-49E6-A7DE-2DDC0D3ABA2C}" srcOrd="0" destOrd="0" presId="urn:microsoft.com/office/officeart/2008/layout/VerticalAccentList"/>
    <dgm:cxn modelId="{A193DE3B-3B5F-4658-87EA-F6155FF90845}" type="presOf" srcId="{1802288F-C1E6-49D6-8EF7-563FBBC35816}" destId="{0EB364EF-1BC1-438C-8FCE-34CEB89E4ED1}" srcOrd="0" destOrd="0" presId="urn:microsoft.com/office/officeart/2008/layout/VerticalAccentList"/>
    <dgm:cxn modelId="{E5982A50-6DC9-474A-9C0A-9AF6A27B79F8}" type="presOf" srcId="{1342B6B0-D1BF-4AED-B04F-BF9ED3475350}" destId="{41E59DED-2A5A-4473-8CBB-C2491A992625}" srcOrd="0" destOrd="0" presId="urn:microsoft.com/office/officeart/2008/layout/VerticalAccentList"/>
    <dgm:cxn modelId="{DF9BAB8A-2FCF-4051-9A88-6659321BC78A}" type="presOf" srcId="{67A64464-864B-4DD4-8138-C83BEA8E955C}" destId="{62954726-6AC2-467E-BA44-C962E7BDDE29}" srcOrd="0" destOrd="0" presId="urn:microsoft.com/office/officeart/2008/layout/VerticalAccentList"/>
    <dgm:cxn modelId="{4F8450C0-6276-45CA-90CC-68C1599F0BD7}" srcId="{67A64464-864B-4DD4-8138-C83BEA8E955C}" destId="{69EE6DB9-1533-4501-B5D3-0FA164440C40}" srcOrd="0" destOrd="0" parTransId="{A1FD04D6-85D0-4DFD-AB1B-1C5158CE52F2}" sibTransId="{720FF8EB-33AE-411F-A7EE-23BC99E52708}"/>
    <dgm:cxn modelId="{2CAC8193-FF3E-4A8A-94A7-69374460B6C9}" srcId="{67A64464-864B-4DD4-8138-C83BEA8E955C}" destId="{5E0E7B87-8A77-4A21-9539-59796205B2D1}" srcOrd="3" destOrd="0" parTransId="{5E92BF46-DA88-452A-82C6-64963C366329}" sibTransId="{11F786A3-67D9-441B-95F4-85BC57F88985}"/>
    <dgm:cxn modelId="{2FD61F5E-AC22-4889-8696-F852BAC8FA0F}" type="presOf" srcId="{67C543C9-314F-43F0-B32D-AF21478293B6}" destId="{2537E1CD-93D1-4625-9FF7-6345D22B2104}" srcOrd="0" destOrd="0" presId="urn:microsoft.com/office/officeart/2008/layout/VerticalAccentList"/>
    <dgm:cxn modelId="{2D49C5F3-3408-470D-9158-3B27945C9F87}" srcId="{67A64464-864B-4DD4-8138-C83BEA8E955C}" destId="{67C543C9-314F-43F0-B32D-AF21478293B6}" srcOrd="2" destOrd="0" parTransId="{4DAB83DE-CB62-40B8-980E-8E441ECCECF0}" sibTransId="{31CF9202-530E-4243-9281-36D938FF878C}"/>
    <dgm:cxn modelId="{3577869F-9ED9-400E-B210-3B469271BD47}" srcId="{67A64464-864B-4DD4-8138-C83BEA8E955C}" destId="{1802288F-C1E6-49D6-8EF7-563FBBC35816}" srcOrd="1" destOrd="0" parTransId="{B4C98B58-F0BE-4C2E-B79E-EB8E56A0411D}" sibTransId="{45C2C64F-2744-4ACB-BF9E-69D97146BF42}"/>
    <dgm:cxn modelId="{2E410F5F-55EA-4907-977F-BCAC44E10F34}" srcId="{67A64464-864B-4DD4-8138-C83BEA8E955C}" destId="{1342B6B0-D1BF-4AED-B04F-BF9ED3475350}" srcOrd="4" destOrd="0" parTransId="{AD338A8B-48A4-4004-8A9B-640F7E065E25}" sibTransId="{FF2D7A8E-E65A-43CB-8035-D5543A441685}"/>
    <dgm:cxn modelId="{A416A11C-4FEC-4C3C-A995-05372AB3A49A}" type="presOf" srcId="{69EE6DB9-1533-4501-B5D3-0FA164440C40}" destId="{F8ECD767-5BE3-4109-809F-F25CEE002066}" srcOrd="0" destOrd="0" presId="urn:microsoft.com/office/officeart/2008/layout/VerticalAccentList"/>
    <dgm:cxn modelId="{D3F8087F-FBB4-45DC-97A5-C60789E86D48}" type="presParOf" srcId="{62954726-6AC2-467E-BA44-C962E7BDDE29}" destId="{25394083-26D9-424A-A135-AF848C7A26FA}" srcOrd="0" destOrd="0" presId="urn:microsoft.com/office/officeart/2008/layout/VerticalAccentList"/>
    <dgm:cxn modelId="{0829B471-313A-4BAE-9CFC-2E6DA76E2EE4}" type="presParOf" srcId="{25394083-26D9-424A-A135-AF848C7A26FA}" destId="{F8ECD767-5BE3-4109-809F-F25CEE002066}" srcOrd="0" destOrd="0" presId="urn:microsoft.com/office/officeart/2008/layout/VerticalAccentList"/>
    <dgm:cxn modelId="{9A3F07E1-0249-4DBD-B718-0FA8548F4136}" type="presParOf" srcId="{62954726-6AC2-467E-BA44-C962E7BDDE29}" destId="{53579133-E2AF-4D8C-84F2-1FBCE7CA69FD}" srcOrd="1" destOrd="0" presId="urn:microsoft.com/office/officeart/2008/layout/VerticalAccentList"/>
    <dgm:cxn modelId="{3699AD94-9733-4528-AD6A-9537C8135254}" type="presParOf" srcId="{53579133-E2AF-4D8C-84F2-1FBCE7CA69FD}" destId="{3AD384D9-6024-41A2-A079-ED347C522579}" srcOrd="0" destOrd="0" presId="urn:microsoft.com/office/officeart/2008/layout/VerticalAccentList"/>
    <dgm:cxn modelId="{99A8B2D5-E53B-4C51-B273-2B0B58F885D5}" type="presParOf" srcId="{53579133-E2AF-4D8C-84F2-1FBCE7CA69FD}" destId="{45DE1585-EB48-4D93-8696-1CE9D5538E9E}" srcOrd="1" destOrd="0" presId="urn:microsoft.com/office/officeart/2008/layout/VerticalAccentList"/>
    <dgm:cxn modelId="{7B95075F-3ADE-40B5-8614-17EF22DB44F9}" type="presParOf" srcId="{53579133-E2AF-4D8C-84F2-1FBCE7CA69FD}" destId="{6133B9A2-2F5B-4E91-B9E7-4707F9C70E4C}" srcOrd="2" destOrd="0" presId="urn:microsoft.com/office/officeart/2008/layout/VerticalAccentList"/>
    <dgm:cxn modelId="{AA3020D3-C461-46A9-A2BE-1D6C40EA0377}" type="presParOf" srcId="{53579133-E2AF-4D8C-84F2-1FBCE7CA69FD}" destId="{C68F3379-134A-4C78-BC58-45E59C94AA97}" srcOrd="3" destOrd="0" presId="urn:microsoft.com/office/officeart/2008/layout/VerticalAccentList"/>
    <dgm:cxn modelId="{1CB4C83C-1055-45E8-9096-246A49918C96}" type="presParOf" srcId="{53579133-E2AF-4D8C-84F2-1FBCE7CA69FD}" destId="{63117104-4576-4201-815D-E88CA9A545B6}" srcOrd="4" destOrd="0" presId="urn:microsoft.com/office/officeart/2008/layout/VerticalAccentList"/>
    <dgm:cxn modelId="{81F2E26E-83DA-45F6-86F5-504512315ABD}" type="presParOf" srcId="{53579133-E2AF-4D8C-84F2-1FBCE7CA69FD}" destId="{2F5EB4E7-2599-4E61-87BB-47F4A100B6F6}" srcOrd="5" destOrd="0" presId="urn:microsoft.com/office/officeart/2008/layout/VerticalAccentList"/>
    <dgm:cxn modelId="{787785BD-1F57-4E6E-985A-B4EED801BB67}" type="presParOf" srcId="{53579133-E2AF-4D8C-84F2-1FBCE7CA69FD}" destId="{DA1F0FFF-6A8B-4F78-95A8-5D9483B8F9C6}" srcOrd="6" destOrd="0" presId="urn:microsoft.com/office/officeart/2008/layout/VerticalAccentList"/>
    <dgm:cxn modelId="{9838CAAB-9C83-48A7-A956-C4F2366C6F55}" type="presParOf" srcId="{62954726-6AC2-467E-BA44-C962E7BDDE29}" destId="{4B8F1482-B052-4764-BEE8-AC3885D47CB4}" srcOrd="2" destOrd="0" presId="urn:microsoft.com/office/officeart/2008/layout/VerticalAccentList"/>
    <dgm:cxn modelId="{B5FA88C6-E3C2-4436-8CF5-2C176903893B}" type="presParOf" srcId="{62954726-6AC2-467E-BA44-C962E7BDDE29}" destId="{E4D97608-D982-45A2-92D2-9082819E21DA}" srcOrd="3" destOrd="0" presId="urn:microsoft.com/office/officeart/2008/layout/VerticalAccentList"/>
    <dgm:cxn modelId="{B72AB200-0827-4D48-8A77-2D174736DAB3}" type="presParOf" srcId="{E4D97608-D982-45A2-92D2-9082819E21DA}" destId="{0EB364EF-1BC1-438C-8FCE-34CEB89E4ED1}" srcOrd="0" destOrd="0" presId="urn:microsoft.com/office/officeart/2008/layout/VerticalAccentList"/>
    <dgm:cxn modelId="{70D91EF5-2619-4C1B-B22F-0311A679D2B8}" type="presParOf" srcId="{62954726-6AC2-467E-BA44-C962E7BDDE29}" destId="{FBD138A6-846D-4BE3-A631-C04FF5918BB9}" srcOrd="4" destOrd="0" presId="urn:microsoft.com/office/officeart/2008/layout/VerticalAccentList"/>
    <dgm:cxn modelId="{BFE43FFD-3C45-48D8-A7F1-608E03815D5F}" type="presParOf" srcId="{FBD138A6-846D-4BE3-A631-C04FF5918BB9}" destId="{7D9FDFB6-C5D9-45E0-B7B9-0EE5970262E7}" srcOrd="0" destOrd="0" presId="urn:microsoft.com/office/officeart/2008/layout/VerticalAccentList"/>
    <dgm:cxn modelId="{EF26792C-6C7C-4AED-896F-BA5E548145F9}" type="presParOf" srcId="{FBD138A6-846D-4BE3-A631-C04FF5918BB9}" destId="{80838558-E7BA-483E-8B3D-9422BA725F52}" srcOrd="1" destOrd="0" presId="urn:microsoft.com/office/officeart/2008/layout/VerticalAccentList"/>
    <dgm:cxn modelId="{956CC0FD-5763-48EC-8C07-22B1CE69EAA9}" type="presParOf" srcId="{FBD138A6-846D-4BE3-A631-C04FF5918BB9}" destId="{A6ED003D-E931-4247-9384-8EB94D348F96}" srcOrd="2" destOrd="0" presId="urn:microsoft.com/office/officeart/2008/layout/VerticalAccentList"/>
    <dgm:cxn modelId="{85835449-7040-4852-9B38-DD4EAC20E436}" type="presParOf" srcId="{FBD138A6-846D-4BE3-A631-C04FF5918BB9}" destId="{D844A75B-321D-44FC-98E0-384A6046651B}" srcOrd="3" destOrd="0" presId="urn:microsoft.com/office/officeart/2008/layout/VerticalAccentList"/>
    <dgm:cxn modelId="{676FD64E-79E3-401B-8F26-A3D97FC55A04}" type="presParOf" srcId="{FBD138A6-846D-4BE3-A631-C04FF5918BB9}" destId="{7C9D7313-8E89-4187-8954-A806FDC3ABD4}" srcOrd="4" destOrd="0" presId="urn:microsoft.com/office/officeart/2008/layout/VerticalAccentList"/>
    <dgm:cxn modelId="{22844BDF-B6DF-47E8-822D-2BE6B6BF560C}" type="presParOf" srcId="{FBD138A6-846D-4BE3-A631-C04FF5918BB9}" destId="{558538D9-30EF-41D5-B06D-6CFB5DD3EFB2}" srcOrd="5" destOrd="0" presId="urn:microsoft.com/office/officeart/2008/layout/VerticalAccentList"/>
    <dgm:cxn modelId="{82BFC689-275A-4352-A572-171B7DAE7429}" type="presParOf" srcId="{FBD138A6-846D-4BE3-A631-C04FF5918BB9}" destId="{DEDBC10F-2D51-4EC0-A7B2-E4D438CAED73}" srcOrd="6" destOrd="0" presId="urn:microsoft.com/office/officeart/2008/layout/VerticalAccentList"/>
    <dgm:cxn modelId="{06F39292-0364-46BC-AAF2-337CF0C7BBAB}" type="presParOf" srcId="{62954726-6AC2-467E-BA44-C962E7BDDE29}" destId="{94D8C564-B69F-4E78-B7AC-C398D38FC329}" srcOrd="5" destOrd="0" presId="urn:microsoft.com/office/officeart/2008/layout/VerticalAccentList"/>
    <dgm:cxn modelId="{7168479E-FF52-4F42-B8BD-BF7E4F11E77E}" type="presParOf" srcId="{62954726-6AC2-467E-BA44-C962E7BDDE29}" destId="{53C91B51-70E4-48DB-9685-1B3D8300DE3B}" srcOrd="6" destOrd="0" presId="urn:microsoft.com/office/officeart/2008/layout/VerticalAccentList"/>
    <dgm:cxn modelId="{2B967B3A-AC5C-409B-9F81-8438F1FDCC9C}" type="presParOf" srcId="{53C91B51-70E4-48DB-9685-1B3D8300DE3B}" destId="{2537E1CD-93D1-4625-9FF7-6345D22B2104}" srcOrd="0" destOrd="0" presId="urn:microsoft.com/office/officeart/2008/layout/VerticalAccentList"/>
    <dgm:cxn modelId="{8A126716-4947-4134-9B68-64C24829A1C2}" type="presParOf" srcId="{62954726-6AC2-467E-BA44-C962E7BDDE29}" destId="{20371DC8-C45F-4973-AF5E-08142C264B4E}" srcOrd="7" destOrd="0" presId="urn:microsoft.com/office/officeart/2008/layout/VerticalAccentList"/>
    <dgm:cxn modelId="{9091877D-6B06-4536-A0DB-9B274FE4A3F3}" type="presParOf" srcId="{20371DC8-C45F-4973-AF5E-08142C264B4E}" destId="{9BE424DD-3AD7-4496-B5A6-472B4C569022}" srcOrd="0" destOrd="0" presId="urn:microsoft.com/office/officeart/2008/layout/VerticalAccentList"/>
    <dgm:cxn modelId="{C6395311-F6CE-48EC-912A-FB68CEC5AAD3}" type="presParOf" srcId="{20371DC8-C45F-4973-AF5E-08142C264B4E}" destId="{72E589AA-3690-4314-B98C-357939661FC1}" srcOrd="1" destOrd="0" presId="urn:microsoft.com/office/officeart/2008/layout/VerticalAccentList"/>
    <dgm:cxn modelId="{AEB41BAF-8834-4B25-882F-AEBB51F71790}" type="presParOf" srcId="{20371DC8-C45F-4973-AF5E-08142C264B4E}" destId="{74485F9E-F66D-423A-B8EC-13932AE16561}" srcOrd="2" destOrd="0" presId="urn:microsoft.com/office/officeart/2008/layout/VerticalAccentList"/>
    <dgm:cxn modelId="{CA6AA088-2A31-4F72-AB89-A8C19DA8CCA1}" type="presParOf" srcId="{20371DC8-C45F-4973-AF5E-08142C264B4E}" destId="{724EB9C9-D254-42ED-88CF-F5C80C9AC110}" srcOrd="3" destOrd="0" presId="urn:microsoft.com/office/officeart/2008/layout/VerticalAccentList"/>
    <dgm:cxn modelId="{3CA0CF47-AECA-40EE-8F41-D7975D699BD0}" type="presParOf" srcId="{20371DC8-C45F-4973-AF5E-08142C264B4E}" destId="{4DFE52F6-91AB-4A54-ADE6-A6A32DC7775B}" srcOrd="4" destOrd="0" presId="urn:microsoft.com/office/officeart/2008/layout/VerticalAccentList"/>
    <dgm:cxn modelId="{CF1BBD06-7654-4F4D-9EEE-F71CBB1DD493}" type="presParOf" srcId="{20371DC8-C45F-4973-AF5E-08142C264B4E}" destId="{05BE3B0F-3F46-4030-9902-F23FB635DDD4}" srcOrd="5" destOrd="0" presId="urn:microsoft.com/office/officeart/2008/layout/VerticalAccentList"/>
    <dgm:cxn modelId="{B53EBF04-EEE5-4AA1-9AC3-C6AB0CE9E5CC}" type="presParOf" srcId="{20371DC8-C45F-4973-AF5E-08142C264B4E}" destId="{909771CA-2746-4292-8DD2-31A3B0144CEA}" srcOrd="6" destOrd="0" presId="urn:microsoft.com/office/officeart/2008/layout/VerticalAccentList"/>
    <dgm:cxn modelId="{935A9850-21F3-4B15-9D3C-E2B700A379FB}" type="presParOf" srcId="{62954726-6AC2-467E-BA44-C962E7BDDE29}" destId="{26279205-BC67-4945-B5D1-940B5A2A5908}" srcOrd="8" destOrd="0" presId="urn:microsoft.com/office/officeart/2008/layout/VerticalAccentList"/>
    <dgm:cxn modelId="{F824391E-3E0F-484E-A457-F8D6E4869F84}" type="presParOf" srcId="{62954726-6AC2-467E-BA44-C962E7BDDE29}" destId="{643A2CDF-5583-492E-A2FC-691D4F2F6067}" srcOrd="9" destOrd="0" presId="urn:microsoft.com/office/officeart/2008/layout/VerticalAccentList"/>
    <dgm:cxn modelId="{4C6E8525-3DD4-42B3-A2ED-6E0049451E86}" type="presParOf" srcId="{643A2CDF-5583-492E-A2FC-691D4F2F6067}" destId="{5C548905-8040-49E6-A7DE-2DDC0D3ABA2C}" srcOrd="0" destOrd="0" presId="urn:microsoft.com/office/officeart/2008/layout/VerticalAccentList"/>
    <dgm:cxn modelId="{2ED7737D-1081-4D7C-A1A3-DDD15170798D}" type="presParOf" srcId="{62954726-6AC2-467E-BA44-C962E7BDDE29}" destId="{FEC99BFD-1388-4B3F-B23F-4395B521B67E}" srcOrd="10" destOrd="0" presId="urn:microsoft.com/office/officeart/2008/layout/VerticalAccentList"/>
    <dgm:cxn modelId="{29D0913F-BBB7-4850-8102-49560EA510B4}" type="presParOf" srcId="{FEC99BFD-1388-4B3F-B23F-4395B521B67E}" destId="{922FCA8A-97A9-42E7-AC30-E947C0DAF415}" srcOrd="0" destOrd="0" presId="urn:microsoft.com/office/officeart/2008/layout/VerticalAccentList"/>
    <dgm:cxn modelId="{F7C2C69A-382D-40A1-BF34-8FD7D919BA4A}" type="presParOf" srcId="{FEC99BFD-1388-4B3F-B23F-4395B521B67E}" destId="{F4DAC7F9-8E18-4454-9516-6067CEE89032}" srcOrd="1" destOrd="0" presId="urn:microsoft.com/office/officeart/2008/layout/VerticalAccentList"/>
    <dgm:cxn modelId="{46E901EB-3AA6-40D2-9F0B-1DEF4F518C12}" type="presParOf" srcId="{FEC99BFD-1388-4B3F-B23F-4395B521B67E}" destId="{6EC9EB35-C021-4A12-844F-D0A3A4F88856}" srcOrd="2" destOrd="0" presId="urn:microsoft.com/office/officeart/2008/layout/VerticalAccentList"/>
    <dgm:cxn modelId="{0F6A148B-5979-4B79-A2C9-4E82CD9FF3CD}" type="presParOf" srcId="{FEC99BFD-1388-4B3F-B23F-4395B521B67E}" destId="{1D871337-253F-43DC-B162-396D6495C3C1}" srcOrd="3" destOrd="0" presId="urn:microsoft.com/office/officeart/2008/layout/VerticalAccentList"/>
    <dgm:cxn modelId="{0974E4EE-47D9-4977-98FD-3092575E125F}" type="presParOf" srcId="{FEC99BFD-1388-4B3F-B23F-4395B521B67E}" destId="{F4797CE0-0B77-4BB3-A644-F937FF9EDC72}" srcOrd="4" destOrd="0" presId="urn:microsoft.com/office/officeart/2008/layout/VerticalAccentList"/>
    <dgm:cxn modelId="{B111385F-45D8-4147-8745-A56527F743C7}" type="presParOf" srcId="{FEC99BFD-1388-4B3F-B23F-4395B521B67E}" destId="{F079342C-FC8B-4827-BD96-A950BCD642C3}" srcOrd="5" destOrd="0" presId="urn:microsoft.com/office/officeart/2008/layout/VerticalAccentList"/>
    <dgm:cxn modelId="{FE09E216-7899-4177-A599-A696FCCE493C}" type="presParOf" srcId="{FEC99BFD-1388-4B3F-B23F-4395B521B67E}" destId="{ED7BD896-25B5-4B72-B2BE-F9A4A57E1FA7}" srcOrd="6" destOrd="0" presId="urn:microsoft.com/office/officeart/2008/layout/VerticalAccentList"/>
    <dgm:cxn modelId="{9A3CE81C-42C4-413D-B142-E06CBAFDDECE}" type="presParOf" srcId="{62954726-6AC2-467E-BA44-C962E7BDDE29}" destId="{64AC60CD-B934-47FA-800B-01BD02CC3AE0}" srcOrd="11" destOrd="0" presId="urn:microsoft.com/office/officeart/2008/layout/VerticalAccentList"/>
    <dgm:cxn modelId="{7431C125-136C-43F5-96A3-CEB51130AD09}" type="presParOf" srcId="{62954726-6AC2-467E-BA44-C962E7BDDE29}" destId="{A0D5E7FF-F226-425B-8E2A-9AF277FA93B0}" srcOrd="12" destOrd="0" presId="urn:microsoft.com/office/officeart/2008/layout/VerticalAccentList"/>
    <dgm:cxn modelId="{C521CA55-6EF1-4958-B5FF-7B1F5FC9C626}" type="presParOf" srcId="{A0D5E7FF-F226-425B-8E2A-9AF277FA93B0}" destId="{41E59DED-2A5A-4473-8CBB-C2491A992625}" srcOrd="0" destOrd="0" presId="urn:microsoft.com/office/officeart/2008/layout/VerticalAccentList"/>
    <dgm:cxn modelId="{32B24046-9E3A-4447-B90D-CF06CD47341B}" type="presParOf" srcId="{62954726-6AC2-467E-BA44-C962E7BDDE29}" destId="{FA122141-F86C-4FE3-B85B-484714CF078E}" srcOrd="13" destOrd="0" presId="urn:microsoft.com/office/officeart/2008/layout/VerticalAccentList"/>
    <dgm:cxn modelId="{B5020FFF-D547-489F-8D26-CE92C52D63F8}" type="presParOf" srcId="{FA122141-F86C-4FE3-B85B-484714CF078E}" destId="{A5FF95F0-4C97-4514-AF05-79AC1A485750}" srcOrd="0" destOrd="0" presId="urn:microsoft.com/office/officeart/2008/layout/VerticalAccentList"/>
    <dgm:cxn modelId="{1AE0AFD5-026B-4D6E-AF54-945F4C2C6CA8}" type="presParOf" srcId="{FA122141-F86C-4FE3-B85B-484714CF078E}" destId="{8EF842BA-1781-41A5-A73D-0CAED9DA5500}" srcOrd="1" destOrd="0" presId="urn:microsoft.com/office/officeart/2008/layout/VerticalAccentList"/>
    <dgm:cxn modelId="{1960CBD5-C018-4AE0-960F-AC9F8C7C068E}" type="presParOf" srcId="{FA122141-F86C-4FE3-B85B-484714CF078E}" destId="{A05C8F9E-9110-48A6-A58F-0C2EC6558F15}" srcOrd="2" destOrd="0" presId="urn:microsoft.com/office/officeart/2008/layout/VerticalAccentList"/>
    <dgm:cxn modelId="{49186960-6953-4597-B48D-1D00D825C2C7}" type="presParOf" srcId="{FA122141-F86C-4FE3-B85B-484714CF078E}" destId="{30F48F0C-7E9D-4315-810A-C3C5AE8ED33A}" srcOrd="3" destOrd="0" presId="urn:microsoft.com/office/officeart/2008/layout/VerticalAccentList"/>
    <dgm:cxn modelId="{01FB6E24-7328-49BD-BA62-089943D5815F}" type="presParOf" srcId="{FA122141-F86C-4FE3-B85B-484714CF078E}" destId="{1B10489C-5890-4008-8D9F-DE989E836668}" srcOrd="4" destOrd="0" presId="urn:microsoft.com/office/officeart/2008/layout/VerticalAccentList"/>
    <dgm:cxn modelId="{E45CA1A9-2A2D-4765-AC69-E4FDCCC74C0E}" type="presParOf" srcId="{FA122141-F86C-4FE3-B85B-484714CF078E}" destId="{BFF742FF-A70D-494A-A1C4-C06ADB89E148}" srcOrd="5" destOrd="0" presId="urn:microsoft.com/office/officeart/2008/layout/VerticalAccentList"/>
    <dgm:cxn modelId="{DEBA56FA-7F53-4D39-8930-5C4E04F888EA}" type="presParOf" srcId="{FA122141-F86C-4FE3-B85B-484714CF078E}" destId="{E92E7F87-D2B6-42EF-BAC0-9A62FBA7BCC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81896-928E-4464-ABAE-2B43BA70279E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BBC9D372-AB10-407B-82C3-D8AF904ADDED}">
      <dgm:prSet phldrT="[テキスト]" custT="1"/>
      <dgm:spPr>
        <a:solidFill>
          <a:srgbClr val="FFFF5B"/>
        </a:solidFill>
        <a:ln>
          <a:solidFill>
            <a:srgbClr val="FFFF00"/>
          </a:solidFill>
        </a:ln>
      </dgm:spPr>
      <dgm:t>
        <a:bodyPr/>
        <a:lstStyle/>
        <a:p>
          <a:r>
            <a:rPr kumimoji="1" lang="ja-JP" altLang="en-US" sz="3200" dirty="0" smtClean="0">
              <a:solidFill>
                <a:schemeClr val="bg1"/>
              </a:solidFill>
            </a:rPr>
            <a:t>シャーシの変更</a:t>
          </a:r>
          <a:endParaRPr kumimoji="1" lang="ja-JP" altLang="en-US" sz="3200" dirty="0">
            <a:solidFill>
              <a:schemeClr val="bg1"/>
            </a:solidFill>
          </a:endParaRPr>
        </a:p>
      </dgm:t>
    </dgm:pt>
    <dgm:pt modelId="{669E7852-9183-4965-B1C5-270825893846}" type="parTrans" cxnId="{548181C9-8729-48DA-8F74-4CF68D80EFDA}">
      <dgm:prSet/>
      <dgm:spPr/>
      <dgm:t>
        <a:bodyPr/>
        <a:lstStyle/>
        <a:p>
          <a:endParaRPr kumimoji="1" lang="ja-JP" altLang="en-US"/>
        </a:p>
      </dgm:t>
    </dgm:pt>
    <dgm:pt modelId="{08CAC8FC-F755-4D4C-8EA5-6AB4E0E62E3D}" type="sibTrans" cxnId="{548181C9-8729-48DA-8F74-4CF68D80EFDA}">
      <dgm:prSet/>
      <dgm:spPr/>
      <dgm:t>
        <a:bodyPr/>
        <a:lstStyle/>
        <a:p>
          <a:endParaRPr kumimoji="1" lang="ja-JP" altLang="en-US"/>
        </a:p>
      </dgm:t>
    </dgm:pt>
    <dgm:pt modelId="{0B567035-2C7E-4CED-8AB0-92D17D43D1F0}">
      <dgm:prSet phldrT="[テキスト]"/>
      <dgm:spPr>
        <a:solidFill>
          <a:srgbClr val="FFFFAB">
            <a:alpha val="89804"/>
          </a:srgbClr>
        </a:solidFill>
        <a:ln>
          <a:solidFill>
            <a:srgbClr val="FFFF00">
              <a:alpha val="89804"/>
            </a:srgbClr>
          </a:solidFill>
        </a:ln>
      </dgm:spPr>
      <dgm:t>
        <a:bodyPr/>
        <a:lstStyle/>
        <a:p>
          <a:r>
            <a:rPr kumimoji="1" lang="ja-JP" altLang="en-US" dirty="0" smtClean="0"/>
            <a:t>材質の変更による軽量化</a:t>
          </a:r>
          <a:endParaRPr kumimoji="1" lang="ja-JP" altLang="en-US" dirty="0"/>
        </a:p>
      </dgm:t>
    </dgm:pt>
    <dgm:pt modelId="{1C15F079-246F-4391-B6D6-C5513847C9E3}" type="parTrans" cxnId="{52A457E9-EADB-408C-8CF0-307AB3CCFBA4}">
      <dgm:prSet/>
      <dgm:spPr/>
      <dgm:t>
        <a:bodyPr/>
        <a:lstStyle/>
        <a:p>
          <a:endParaRPr kumimoji="1" lang="ja-JP" altLang="en-US"/>
        </a:p>
      </dgm:t>
    </dgm:pt>
    <dgm:pt modelId="{CAD7431E-5A39-475D-9067-D204A20637F0}" type="sibTrans" cxnId="{52A457E9-EADB-408C-8CF0-307AB3CCFBA4}">
      <dgm:prSet/>
      <dgm:spPr/>
      <dgm:t>
        <a:bodyPr/>
        <a:lstStyle/>
        <a:p>
          <a:endParaRPr kumimoji="1" lang="ja-JP" altLang="en-US"/>
        </a:p>
      </dgm:t>
    </dgm:pt>
    <dgm:pt modelId="{ADD090AC-CF29-4D57-AA8B-30516C44D667}">
      <dgm:prSet phldrT="[テキスト]"/>
      <dgm:spPr>
        <a:solidFill>
          <a:srgbClr val="FFFFAB">
            <a:alpha val="89804"/>
          </a:srgbClr>
        </a:solidFill>
        <a:ln>
          <a:solidFill>
            <a:srgbClr val="FFFF00">
              <a:alpha val="89804"/>
            </a:srgbClr>
          </a:solidFill>
        </a:ln>
      </dgm:spPr>
      <dgm:t>
        <a:bodyPr/>
        <a:lstStyle/>
        <a:p>
          <a:r>
            <a:rPr kumimoji="1" lang="ja-JP" altLang="en-US" dirty="0" smtClean="0"/>
            <a:t>形状の変更による小型化</a:t>
          </a:r>
          <a:endParaRPr kumimoji="1" lang="ja-JP" altLang="en-US" dirty="0"/>
        </a:p>
      </dgm:t>
    </dgm:pt>
    <dgm:pt modelId="{58B5BC16-43EA-47CB-B7EB-6C3A89FDF684}" type="parTrans" cxnId="{FDC03B02-2E9A-4756-B2BE-2F94C12E1D62}">
      <dgm:prSet/>
      <dgm:spPr/>
      <dgm:t>
        <a:bodyPr/>
        <a:lstStyle/>
        <a:p>
          <a:endParaRPr kumimoji="1" lang="ja-JP" altLang="en-US"/>
        </a:p>
      </dgm:t>
    </dgm:pt>
    <dgm:pt modelId="{906E8DE1-B4C3-40D4-B480-5DE5A347C769}" type="sibTrans" cxnId="{FDC03B02-2E9A-4756-B2BE-2F94C12E1D62}">
      <dgm:prSet/>
      <dgm:spPr/>
      <dgm:t>
        <a:bodyPr/>
        <a:lstStyle/>
        <a:p>
          <a:endParaRPr kumimoji="1" lang="ja-JP" altLang="en-US"/>
        </a:p>
      </dgm:t>
    </dgm:pt>
    <dgm:pt modelId="{4EF03B30-9684-4636-9A69-271DF2936C44}">
      <dgm:prSet phldrT="[テキスト]" custT="1"/>
      <dgm:spPr>
        <a:ln>
          <a:solidFill>
            <a:srgbClr val="0070C0"/>
          </a:solidFill>
        </a:ln>
      </dgm:spPr>
      <dgm:t>
        <a:bodyPr/>
        <a:lstStyle/>
        <a:p>
          <a:r>
            <a:rPr kumimoji="1" lang="ja-JP" altLang="en-US" sz="3200" baseline="0" dirty="0" smtClean="0">
              <a:solidFill>
                <a:schemeClr val="bg1"/>
              </a:solidFill>
            </a:rPr>
            <a:t>サスペンションの導入</a:t>
          </a:r>
          <a:endParaRPr kumimoji="1" lang="ja-JP" altLang="en-US" sz="3200" baseline="0" dirty="0">
            <a:solidFill>
              <a:schemeClr val="bg1"/>
            </a:solidFill>
          </a:endParaRPr>
        </a:p>
      </dgm:t>
    </dgm:pt>
    <dgm:pt modelId="{9E2EC2F8-6F0C-4A1A-9BD4-D1AB1059AB01}" type="parTrans" cxnId="{27EF202A-D37D-4670-8E19-B532956C837E}">
      <dgm:prSet/>
      <dgm:spPr/>
      <dgm:t>
        <a:bodyPr/>
        <a:lstStyle/>
        <a:p>
          <a:endParaRPr kumimoji="1" lang="ja-JP" altLang="en-US"/>
        </a:p>
      </dgm:t>
    </dgm:pt>
    <dgm:pt modelId="{4FC72B1D-E7FC-4246-AD47-DF9985A4F5A0}" type="sibTrans" cxnId="{27EF202A-D37D-4670-8E19-B532956C837E}">
      <dgm:prSet/>
      <dgm:spPr/>
      <dgm:t>
        <a:bodyPr/>
        <a:lstStyle/>
        <a:p>
          <a:endParaRPr kumimoji="1" lang="ja-JP" altLang="en-US"/>
        </a:p>
      </dgm:t>
    </dgm:pt>
    <dgm:pt modelId="{9911C517-06DE-48B7-9E9B-7801A8396F18}">
      <dgm:prSet phldrT="[テキスト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kumimoji="1" lang="ja-JP" altLang="en-US" dirty="0" smtClean="0"/>
            <a:t>ステップ、シーソーの攻略</a:t>
          </a:r>
          <a:endParaRPr kumimoji="1" lang="ja-JP" altLang="en-US" dirty="0"/>
        </a:p>
      </dgm:t>
    </dgm:pt>
    <dgm:pt modelId="{105FB9A8-E845-4300-BF07-FD92509A9785}" type="parTrans" cxnId="{7A03512D-9889-44D1-AC51-3E22FCF73523}">
      <dgm:prSet/>
      <dgm:spPr/>
      <dgm:t>
        <a:bodyPr/>
        <a:lstStyle/>
        <a:p>
          <a:endParaRPr kumimoji="1" lang="ja-JP" altLang="en-US"/>
        </a:p>
      </dgm:t>
    </dgm:pt>
    <dgm:pt modelId="{A5D74D78-0D79-453D-9D9C-504B031D12B0}" type="sibTrans" cxnId="{7A03512D-9889-44D1-AC51-3E22FCF73523}">
      <dgm:prSet/>
      <dgm:spPr/>
      <dgm:t>
        <a:bodyPr/>
        <a:lstStyle/>
        <a:p>
          <a:endParaRPr kumimoji="1" lang="ja-JP" altLang="en-US"/>
        </a:p>
      </dgm:t>
    </dgm:pt>
    <dgm:pt modelId="{1B84B4A0-0A81-484A-9E57-37DDE45AD663}">
      <dgm:prSet phldrT="[テキスト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kumimoji="1" lang="ja-JP" altLang="en-US" dirty="0" smtClean="0"/>
            <a:t>機体への衝撃の緩和</a:t>
          </a:r>
          <a:endParaRPr kumimoji="1" lang="ja-JP" altLang="en-US" dirty="0"/>
        </a:p>
      </dgm:t>
    </dgm:pt>
    <dgm:pt modelId="{2CA392DD-1F74-4BA8-8F00-621E45C9D236}" type="parTrans" cxnId="{3238D774-C9AD-486E-BFE8-27F81BD8126B}">
      <dgm:prSet/>
      <dgm:spPr/>
      <dgm:t>
        <a:bodyPr/>
        <a:lstStyle/>
        <a:p>
          <a:endParaRPr kumimoji="1" lang="ja-JP" altLang="en-US"/>
        </a:p>
      </dgm:t>
    </dgm:pt>
    <dgm:pt modelId="{07B01041-CBCC-41B3-89C3-3DDE31AD729A}" type="sibTrans" cxnId="{3238D774-C9AD-486E-BFE8-27F81BD8126B}">
      <dgm:prSet/>
      <dgm:spPr/>
      <dgm:t>
        <a:bodyPr/>
        <a:lstStyle/>
        <a:p>
          <a:endParaRPr kumimoji="1" lang="ja-JP" altLang="en-US"/>
        </a:p>
      </dgm:t>
    </dgm:pt>
    <dgm:pt modelId="{14B9C61E-B81B-4223-9467-D854EB7FA284}" type="pres">
      <dgm:prSet presAssocID="{BE881896-928E-4464-ABAE-2B43BA70279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ADD34153-C2AB-424E-847A-290B002752C9}" type="pres">
      <dgm:prSet presAssocID="{BBC9D372-AB10-407B-82C3-D8AF904ADDED}" presName="linNode" presStyleCnt="0"/>
      <dgm:spPr/>
    </dgm:pt>
    <dgm:pt modelId="{D37507D4-A88C-4F5A-8826-4B1304AFAB84}" type="pres">
      <dgm:prSet presAssocID="{BBC9D372-AB10-407B-82C3-D8AF904ADDED}" presName="parentShp" presStyleLbl="node1" presStyleIdx="0" presStyleCnt="2" custScaleX="64372" custScaleY="106272" custLinFactNeighborX="-11667" custLinFactNeighborY="-1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A85503-9B82-414A-85D3-E25B6FE4E68D}" type="pres">
      <dgm:prSet presAssocID="{BBC9D372-AB10-407B-82C3-D8AF904ADDED}" presName="childShp" presStyleLbl="bgAccFollowNode1" presStyleIdx="0" presStyleCnt="2" custScaleX="12458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8B6B455-F0FF-47DB-AF23-087AA100349E}" type="pres">
      <dgm:prSet presAssocID="{08CAC8FC-F755-4D4C-8EA5-6AB4E0E62E3D}" presName="spacing" presStyleCnt="0"/>
      <dgm:spPr/>
    </dgm:pt>
    <dgm:pt modelId="{C596F9B5-C385-46F1-8B62-A4ABF287DF8F}" type="pres">
      <dgm:prSet presAssocID="{4EF03B30-9684-4636-9A69-271DF2936C44}" presName="linNode" presStyleCnt="0"/>
      <dgm:spPr/>
    </dgm:pt>
    <dgm:pt modelId="{332D0004-735F-4BF5-8986-5D7734F79258}" type="pres">
      <dgm:prSet presAssocID="{4EF03B30-9684-4636-9A69-271DF2936C44}" presName="parentShp" presStyleLbl="node1" presStyleIdx="1" presStyleCnt="2" custScaleX="64877" custScaleY="105596" custLinFactNeighborX="87" custLinFactNeighborY="-693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09BE27-2115-4111-8B6E-57C5E602A9F0}" type="pres">
      <dgm:prSet presAssocID="{4EF03B30-9684-4636-9A69-271DF2936C44}" presName="childShp" presStyleLbl="bgAccFollowNode1" presStyleIdx="1" presStyleCnt="2" custScaleX="123333" custLinFactNeighborX="942" custLinFactNeighborY="-651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CBEAEF2-A864-4E18-A1EE-E1EA4E8B882F}" type="presOf" srcId="{1B84B4A0-0A81-484A-9E57-37DDE45AD663}" destId="{A609BE27-2115-4111-8B6E-57C5E602A9F0}" srcOrd="0" destOrd="1" presId="urn:microsoft.com/office/officeart/2005/8/layout/vList6"/>
    <dgm:cxn modelId="{A355F8D7-D343-4806-B591-F1CA9163466B}" type="presOf" srcId="{9911C517-06DE-48B7-9E9B-7801A8396F18}" destId="{A609BE27-2115-4111-8B6E-57C5E602A9F0}" srcOrd="0" destOrd="0" presId="urn:microsoft.com/office/officeart/2005/8/layout/vList6"/>
    <dgm:cxn modelId="{548181C9-8729-48DA-8F74-4CF68D80EFDA}" srcId="{BE881896-928E-4464-ABAE-2B43BA70279E}" destId="{BBC9D372-AB10-407B-82C3-D8AF904ADDED}" srcOrd="0" destOrd="0" parTransId="{669E7852-9183-4965-B1C5-270825893846}" sibTransId="{08CAC8FC-F755-4D4C-8EA5-6AB4E0E62E3D}"/>
    <dgm:cxn modelId="{0292B435-CCC3-42EF-9495-96716AC44A8D}" type="presOf" srcId="{BE881896-928E-4464-ABAE-2B43BA70279E}" destId="{14B9C61E-B81B-4223-9467-D854EB7FA284}" srcOrd="0" destOrd="0" presId="urn:microsoft.com/office/officeart/2005/8/layout/vList6"/>
    <dgm:cxn modelId="{35974127-B278-46D4-A7B8-E8378FE5ED06}" type="presOf" srcId="{0B567035-2C7E-4CED-8AB0-92D17D43D1F0}" destId="{92A85503-9B82-414A-85D3-E25B6FE4E68D}" srcOrd="0" destOrd="0" presId="urn:microsoft.com/office/officeart/2005/8/layout/vList6"/>
    <dgm:cxn modelId="{C56383C6-9332-4697-B137-E7DC2FC7D558}" type="presOf" srcId="{4EF03B30-9684-4636-9A69-271DF2936C44}" destId="{332D0004-735F-4BF5-8986-5D7734F79258}" srcOrd="0" destOrd="0" presId="urn:microsoft.com/office/officeart/2005/8/layout/vList6"/>
    <dgm:cxn modelId="{FDC03B02-2E9A-4756-B2BE-2F94C12E1D62}" srcId="{BBC9D372-AB10-407B-82C3-D8AF904ADDED}" destId="{ADD090AC-CF29-4D57-AA8B-30516C44D667}" srcOrd="1" destOrd="0" parTransId="{58B5BC16-43EA-47CB-B7EB-6C3A89FDF684}" sibTransId="{906E8DE1-B4C3-40D4-B480-5DE5A347C769}"/>
    <dgm:cxn modelId="{D2854CED-0305-4CB0-AD59-0E338ACFFB88}" type="presOf" srcId="{BBC9D372-AB10-407B-82C3-D8AF904ADDED}" destId="{D37507D4-A88C-4F5A-8826-4B1304AFAB84}" srcOrd="0" destOrd="0" presId="urn:microsoft.com/office/officeart/2005/8/layout/vList6"/>
    <dgm:cxn modelId="{52A457E9-EADB-408C-8CF0-307AB3CCFBA4}" srcId="{BBC9D372-AB10-407B-82C3-D8AF904ADDED}" destId="{0B567035-2C7E-4CED-8AB0-92D17D43D1F0}" srcOrd="0" destOrd="0" parTransId="{1C15F079-246F-4391-B6D6-C5513847C9E3}" sibTransId="{CAD7431E-5A39-475D-9067-D204A20637F0}"/>
    <dgm:cxn modelId="{27EF202A-D37D-4670-8E19-B532956C837E}" srcId="{BE881896-928E-4464-ABAE-2B43BA70279E}" destId="{4EF03B30-9684-4636-9A69-271DF2936C44}" srcOrd="1" destOrd="0" parTransId="{9E2EC2F8-6F0C-4A1A-9BD4-D1AB1059AB01}" sibTransId="{4FC72B1D-E7FC-4246-AD47-DF9985A4F5A0}"/>
    <dgm:cxn modelId="{3238D774-C9AD-486E-BFE8-27F81BD8126B}" srcId="{4EF03B30-9684-4636-9A69-271DF2936C44}" destId="{1B84B4A0-0A81-484A-9E57-37DDE45AD663}" srcOrd="1" destOrd="0" parTransId="{2CA392DD-1F74-4BA8-8F00-621E45C9D236}" sibTransId="{07B01041-CBCC-41B3-89C3-3DDE31AD729A}"/>
    <dgm:cxn modelId="{294A8D05-60C8-40BB-9EFD-55881E69088F}" type="presOf" srcId="{ADD090AC-CF29-4D57-AA8B-30516C44D667}" destId="{92A85503-9B82-414A-85D3-E25B6FE4E68D}" srcOrd="0" destOrd="1" presId="urn:microsoft.com/office/officeart/2005/8/layout/vList6"/>
    <dgm:cxn modelId="{7A03512D-9889-44D1-AC51-3E22FCF73523}" srcId="{4EF03B30-9684-4636-9A69-271DF2936C44}" destId="{9911C517-06DE-48B7-9E9B-7801A8396F18}" srcOrd="0" destOrd="0" parTransId="{105FB9A8-E845-4300-BF07-FD92509A9785}" sibTransId="{A5D74D78-0D79-453D-9D9C-504B031D12B0}"/>
    <dgm:cxn modelId="{882436F8-E1D2-4FFD-A6E5-5F1E39856595}" type="presParOf" srcId="{14B9C61E-B81B-4223-9467-D854EB7FA284}" destId="{ADD34153-C2AB-424E-847A-290B002752C9}" srcOrd="0" destOrd="0" presId="urn:microsoft.com/office/officeart/2005/8/layout/vList6"/>
    <dgm:cxn modelId="{2A364629-1711-4B24-A181-AFE4D88CA530}" type="presParOf" srcId="{ADD34153-C2AB-424E-847A-290B002752C9}" destId="{D37507D4-A88C-4F5A-8826-4B1304AFAB84}" srcOrd="0" destOrd="0" presId="urn:microsoft.com/office/officeart/2005/8/layout/vList6"/>
    <dgm:cxn modelId="{8601E2B8-2B47-410D-BDD9-4DA39EEFBB1F}" type="presParOf" srcId="{ADD34153-C2AB-424E-847A-290B002752C9}" destId="{92A85503-9B82-414A-85D3-E25B6FE4E68D}" srcOrd="1" destOrd="0" presId="urn:microsoft.com/office/officeart/2005/8/layout/vList6"/>
    <dgm:cxn modelId="{C8BD3809-9694-4A7E-97EB-504CBA31CDD3}" type="presParOf" srcId="{14B9C61E-B81B-4223-9467-D854EB7FA284}" destId="{48B6B455-F0FF-47DB-AF23-087AA100349E}" srcOrd="1" destOrd="0" presId="urn:microsoft.com/office/officeart/2005/8/layout/vList6"/>
    <dgm:cxn modelId="{7C02E359-9D43-4E32-A4F2-8747C0C28F8A}" type="presParOf" srcId="{14B9C61E-B81B-4223-9467-D854EB7FA284}" destId="{C596F9B5-C385-46F1-8B62-A4ABF287DF8F}" srcOrd="2" destOrd="0" presId="urn:microsoft.com/office/officeart/2005/8/layout/vList6"/>
    <dgm:cxn modelId="{82C7A191-F606-40F2-BC22-0C2D648523A7}" type="presParOf" srcId="{C596F9B5-C385-46F1-8B62-A4ABF287DF8F}" destId="{332D0004-735F-4BF5-8986-5D7734F79258}" srcOrd="0" destOrd="0" presId="urn:microsoft.com/office/officeart/2005/8/layout/vList6"/>
    <dgm:cxn modelId="{08C0498D-CC4C-4F14-B81F-0AA5B8BB034B}" type="presParOf" srcId="{C596F9B5-C385-46F1-8B62-A4ABF287DF8F}" destId="{A609BE27-2115-4111-8B6E-57C5E602A9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4E054-8BE2-4FDE-8E2B-41787D987660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CFE312B1-CD8E-483E-BEE9-108D9CB55E19}">
      <dgm:prSet phldrT="[テキスト]"/>
      <dgm:spPr>
        <a:ln>
          <a:solidFill>
            <a:srgbClr val="0070C0"/>
          </a:solidFill>
        </a:ln>
      </dgm:spPr>
      <dgm:t>
        <a:bodyPr/>
        <a:lstStyle/>
        <a:p>
          <a:r>
            <a:rPr kumimoji="1" lang="ja-JP" altLang="en-US" baseline="0" dirty="0" smtClean="0">
              <a:solidFill>
                <a:schemeClr val="bg1"/>
              </a:solidFill>
            </a:rPr>
            <a:t>新型</a:t>
          </a:r>
          <a:r>
            <a:rPr kumimoji="1" lang="en-US" altLang="ja-JP" baseline="0" dirty="0" smtClean="0">
              <a:solidFill>
                <a:schemeClr val="bg1"/>
              </a:solidFill>
            </a:rPr>
            <a:t>USS</a:t>
          </a:r>
          <a:r>
            <a:rPr kumimoji="1" lang="ja-JP" altLang="en-US" baseline="0" dirty="0" smtClean="0">
              <a:solidFill>
                <a:schemeClr val="bg1"/>
              </a:solidFill>
            </a:rPr>
            <a:t>の導入</a:t>
          </a:r>
          <a:endParaRPr kumimoji="1" lang="ja-JP" altLang="en-US" baseline="0" dirty="0">
            <a:solidFill>
              <a:schemeClr val="bg1"/>
            </a:solidFill>
          </a:endParaRPr>
        </a:p>
      </dgm:t>
    </dgm:pt>
    <dgm:pt modelId="{86E29289-F411-440F-BD05-D7B24AC36A75}" type="parTrans" cxnId="{81C554EF-0227-409E-A5A5-94FFBC5013FB}">
      <dgm:prSet/>
      <dgm:spPr/>
      <dgm:t>
        <a:bodyPr/>
        <a:lstStyle/>
        <a:p>
          <a:endParaRPr kumimoji="1" lang="ja-JP" altLang="en-US"/>
        </a:p>
      </dgm:t>
    </dgm:pt>
    <dgm:pt modelId="{40705EB8-8595-40B7-9236-FB852167C78E}" type="sibTrans" cxnId="{81C554EF-0227-409E-A5A5-94FFBC5013FB}">
      <dgm:prSet/>
      <dgm:spPr/>
      <dgm:t>
        <a:bodyPr/>
        <a:lstStyle/>
        <a:p>
          <a:endParaRPr kumimoji="1" lang="ja-JP" altLang="en-US"/>
        </a:p>
      </dgm:t>
    </dgm:pt>
    <dgm:pt modelId="{CC95E050-9DB2-4B9F-A8DF-5A21565DD71C}">
      <dgm:prSet phldrT="[テキスト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kumimoji="1" lang="ja-JP" altLang="en-US" smtClean="0"/>
            <a:t>安定した走行の実現</a:t>
          </a:r>
          <a:endParaRPr kumimoji="1" lang="ja-JP" altLang="en-US" dirty="0"/>
        </a:p>
      </dgm:t>
    </dgm:pt>
    <dgm:pt modelId="{D83CFAB2-5B08-4556-8BE8-A17CD9FA4D50}" type="parTrans" cxnId="{7E35E303-132E-47AE-A5B3-896DEDB3921A}">
      <dgm:prSet/>
      <dgm:spPr/>
      <dgm:t>
        <a:bodyPr/>
        <a:lstStyle/>
        <a:p>
          <a:endParaRPr kumimoji="1" lang="ja-JP" altLang="en-US"/>
        </a:p>
      </dgm:t>
    </dgm:pt>
    <dgm:pt modelId="{B7881705-7F75-433C-A3A3-84FDD2320168}" type="sibTrans" cxnId="{7E35E303-132E-47AE-A5B3-896DEDB3921A}">
      <dgm:prSet/>
      <dgm:spPr/>
      <dgm:t>
        <a:bodyPr/>
        <a:lstStyle/>
        <a:p>
          <a:endParaRPr kumimoji="1" lang="ja-JP" altLang="en-US"/>
        </a:p>
      </dgm:t>
    </dgm:pt>
    <dgm:pt modelId="{2C17C48D-0280-43A3-BB64-5572C675888A}">
      <dgm:prSet phldrT="[テキスト]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kumimoji="1" lang="en-US" altLang="ja-JP" dirty="0" smtClean="0"/>
            <a:t>20cm </a:t>
          </a:r>
          <a:r>
            <a:rPr kumimoji="1" lang="ja-JP" altLang="en-US" dirty="0" smtClean="0"/>
            <a:t>→ </a:t>
          </a:r>
          <a:r>
            <a:rPr kumimoji="1" lang="en-US" altLang="ja-JP" dirty="0" smtClean="0"/>
            <a:t>3cm</a:t>
          </a:r>
          <a:endParaRPr kumimoji="1" lang="ja-JP" altLang="en-US" dirty="0"/>
        </a:p>
      </dgm:t>
    </dgm:pt>
    <dgm:pt modelId="{E12B7D4D-F3E5-4A13-8E11-BFFD1F7BE1EF}" type="parTrans" cxnId="{A690F306-B250-41E8-A7C7-326367C7D582}">
      <dgm:prSet/>
      <dgm:spPr/>
      <dgm:t>
        <a:bodyPr/>
        <a:lstStyle/>
        <a:p>
          <a:endParaRPr kumimoji="1" lang="ja-JP" altLang="en-US"/>
        </a:p>
      </dgm:t>
    </dgm:pt>
    <dgm:pt modelId="{395DC61C-00A0-4537-B46B-7340B2F63B92}" type="sibTrans" cxnId="{A690F306-B250-41E8-A7C7-326367C7D582}">
      <dgm:prSet/>
      <dgm:spPr/>
      <dgm:t>
        <a:bodyPr/>
        <a:lstStyle/>
        <a:p>
          <a:endParaRPr kumimoji="1" lang="ja-JP" altLang="en-US"/>
        </a:p>
      </dgm:t>
    </dgm:pt>
    <dgm:pt modelId="{877489CD-6DE4-451E-8658-1C342CFFD740}">
      <dgm:prSet phldrT="[テキスト]"/>
      <dgm:spPr>
        <a:ln>
          <a:solidFill>
            <a:srgbClr val="00B050"/>
          </a:solidFill>
        </a:ln>
      </dgm:spPr>
      <dgm:t>
        <a:bodyPr/>
        <a:lstStyle/>
        <a:p>
          <a:r>
            <a:rPr kumimoji="1" lang="ja-JP" altLang="en-US" baseline="0" dirty="0" smtClean="0">
              <a:solidFill>
                <a:schemeClr val="bg1"/>
              </a:solidFill>
            </a:rPr>
            <a:t>ドーターボード、</a:t>
          </a:r>
          <a:r>
            <a:rPr kumimoji="1" lang="en-US" altLang="ja-JP" baseline="0" dirty="0" smtClean="0">
              <a:solidFill>
                <a:schemeClr val="bg1"/>
              </a:solidFill>
            </a:rPr>
            <a:t>CPU</a:t>
          </a:r>
          <a:r>
            <a:rPr kumimoji="1" lang="ja-JP" altLang="en-US" baseline="0" dirty="0" smtClean="0">
              <a:solidFill>
                <a:schemeClr val="bg1"/>
              </a:solidFill>
            </a:rPr>
            <a:t>ボード、</a:t>
          </a:r>
          <a:r>
            <a:rPr kumimoji="1" lang="en-US" altLang="ja-JP" baseline="0" dirty="0" smtClean="0">
              <a:solidFill>
                <a:schemeClr val="bg1"/>
              </a:solidFill>
            </a:rPr>
            <a:t>FPGA</a:t>
          </a:r>
          <a:r>
            <a:rPr kumimoji="1" lang="ja-JP" altLang="en-US" baseline="0" dirty="0" smtClean="0">
              <a:solidFill>
                <a:schemeClr val="bg1"/>
              </a:solidFill>
            </a:rPr>
            <a:t>ボードの結合</a:t>
          </a:r>
          <a:endParaRPr kumimoji="1" lang="ja-JP" altLang="en-US" baseline="0" dirty="0">
            <a:solidFill>
              <a:schemeClr val="bg1"/>
            </a:solidFill>
          </a:endParaRPr>
        </a:p>
      </dgm:t>
    </dgm:pt>
    <dgm:pt modelId="{7F732300-910A-4AEF-9FFD-BE34C08F1C0E}" type="parTrans" cxnId="{A7610C73-B713-458E-87CA-D06CF5BFB3CE}">
      <dgm:prSet/>
      <dgm:spPr/>
      <dgm:t>
        <a:bodyPr/>
        <a:lstStyle/>
        <a:p>
          <a:endParaRPr kumimoji="1" lang="ja-JP" altLang="en-US"/>
        </a:p>
      </dgm:t>
    </dgm:pt>
    <dgm:pt modelId="{D3B8482A-703D-493A-B3B9-E63251F71486}" type="sibTrans" cxnId="{A7610C73-B713-458E-87CA-D06CF5BFB3CE}">
      <dgm:prSet/>
      <dgm:spPr/>
      <dgm:t>
        <a:bodyPr/>
        <a:lstStyle/>
        <a:p>
          <a:endParaRPr kumimoji="1" lang="ja-JP" altLang="en-US"/>
        </a:p>
      </dgm:t>
    </dgm:pt>
    <dgm:pt modelId="{E357A794-BCE4-495C-B606-E1EA69BFA800}">
      <dgm:prSet phldrT="[テキスト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kumimoji="1" lang="ja-JP" altLang="en-US" dirty="0" smtClean="0"/>
            <a:t>省スペース、小型化</a:t>
          </a:r>
          <a:endParaRPr kumimoji="1" lang="ja-JP" altLang="en-US" dirty="0"/>
        </a:p>
      </dgm:t>
    </dgm:pt>
    <dgm:pt modelId="{47E04BB2-6778-4975-8F10-590750DDAA02}" type="parTrans" cxnId="{BCC91672-3B42-4D17-A4B4-89B979418C1E}">
      <dgm:prSet/>
      <dgm:spPr/>
      <dgm:t>
        <a:bodyPr/>
        <a:lstStyle/>
        <a:p>
          <a:endParaRPr kumimoji="1" lang="ja-JP" altLang="en-US"/>
        </a:p>
      </dgm:t>
    </dgm:pt>
    <dgm:pt modelId="{E2AF001B-6D3F-4E27-B57B-B1EEB1175906}" type="sibTrans" cxnId="{BCC91672-3B42-4D17-A4B4-89B979418C1E}">
      <dgm:prSet/>
      <dgm:spPr/>
      <dgm:t>
        <a:bodyPr/>
        <a:lstStyle/>
        <a:p>
          <a:endParaRPr kumimoji="1" lang="ja-JP" altLang="en-US"/>
        </a:p>
      </dgm:t>
    </dgm:pt>
    <dgm:pt modelId="{0296F2EC-D17A-4F7D-8DE9-4F0F24BED6DC}">
      <dgm:prSet phldrT="[テキスト]"/>
      <dgm:spPr>
        <a:solidFill>
          <a:schemeClr val="accent4"/>
        </a:solidFill>
        <a:ln>
          <a:solidFill>
            <a:srgbClr val="7030A0"/>
          </a:solidFill>
        </a:ln>
      </dgm:spPr>
      <dgm:t>
        <a:bodyPr/>
        <a:lstStyle/>
        <a:p>
          <a:r>
            <a:rPr kumimoji="1" lang="en-US" altLang="ja-JP" baseline="0" dirty="0" smtClean="0">
              <a:solidFill>
                <a:schemeClr val="bg1"/>
              </a:solidFill>
            </a:rPr>
            <a:t>MCB</a:t>
          </a:r>
          <a:r>
            <a:rPr kumimoji="1" lang="ja-JP" altLang="en-US" baseline="0" dirty="0" smtClean="0">
              <a:solidFill>
                <a:schemeClr val="bg1"/>
              </a:solidFill>
            </a:rPr>
            <a:t>を</a:t>
          </a:r>
          <a:r>
            <a:rPr kumimoji="1" lang="en-US" altLang="ja-JP" baseline="0" dirty="0" smtClean="0">
              <a:solidFill>
                <a:schemeClr val="bg1"/>
              </a:solidFill>
            </a:rPr>
            <a:t>1</a:t>
          </a:r>
          <a:r>
            <a:rPr kumimoji="1" lang="ja-JP" altLang="en-US" baseline="0" dirty="0" smtClean="0">
              <a:solidFill>
                <a:schemeClr val="bg1"/>
              </a:solidFill>
            </a:rPr>
            <a:t>枚に集約</a:t>
          </a:r>
          <a:endParaRPr kumimoji="1" lang="ja-JP" altLang="en-US" baseline="0" dirty="0">
            <a:solidFill>
              <a:schemeClr val="bg1"/>
            </a:solidFill>
          </a:endParaRPr>
        </a:p>
      </dgm:t>
    </dgm:pt>
    <dgm:pt modelId="{63DE5B91-B323-43D6-A794-7D6F8589B691}" type="parTrans" cxnId="{076908A1-F7CD-480A-B428-7CED77AC7A99}">
      <dgm:prSet/>
      <dgm:spPr/>
      <dgm:t>
        <a:bodyPr/>
        <a:lstStyle/>
        <a:p>
          <a:endParaRPr kumimoji="1" lang="ja-JP" altLang="en-US"/>
        </a:p>
      </dgm:t>
    </dgm:pt>
    <dgm:pt modelId="{BBF82FE3-E4F4-4472-BC1A-9A169B5151BB}" type="sibTrans" cxnId="{076908A1-F7CD-480A-B428-7CED77AC7A99}">
      <dgm:prSet/>
      <dgm:spPr/>
      <dgm:t>
        <a:bodyPr/>
        <a:lstStyle/>
        <a:p>
          <a:endParaRPr kumimoji="1" lang="ja-JP" altLang="en-US"/>
        </a:p>
      </dgm:t>
    </dgm:pt>
    <dgm:pt modelId="{30F26843-1CA9-49F7-8EF2-6D572E17B29A}">
      <dgm:prSet phldrT="[テキスト]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kumimoji="1" lang="ja-JP" altLang="en-US" dirty="0" smtClean="0"/>
            <a:t>省スペース、小型化</a:t>
          </a:r>
          <a:endParaRPr kumimoji="1" lang="ja-JP" altLang="en-US" dirty="0"/>
        </a:p>
      </dgm:t>
    </dgm:pt>
    <dgm:pt modelId="{36D495EB-9959-411E-9773-001EDC741290}" type="parTrans" cxnId="{8DBC2461-7130-4BBF-8CA8-ECCE1D6536D2}">
      <dgm:prSet/>
      <dgm:spPr/>
      <dgm:t>
        <a:bodyPr/>
        <a:lstStyle/>
        <a:p>
          <a:endParaRPr kumimoji="1" lang="ja-JP" altLang="en-US"/>
        </a:p>
      </dgm:t>
    </dgm:pt>
    <dgm:pt modelId="{E4EE89BC-AF05-4E27-820A-0A3DB1A2B9D2}" type="sibTrans" cxnId="{8DBC2461-7130-4BBF-8CA8-ECCE1D6536D2}">
      <dgm:prSet/>
      <dgm:spPr/>
      <dgm:t>
        <a:bodyPr/>
        <a:lstStyle/>
        <a:p>
          <a:endParaRPr kumimoji="1" lang="ja-JP" altLang="en-US"/>
        </a:p>
      </dgm:t>
    </dgm:pt>
    <dgm:pt modelId="{64A761D0-7150-43BE-8C61-5A92A3B06514}">
      <dgm:prSet phldrT="[テキスト]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kumimoji="1" lang="ja-JP" altLang="en-US" dirty="0" smtClean="0"/>
            <a:t>接触不良の改善</a:t>
          </a:r>
          <a:endParaRPr kumimoji="1" lang="ja-JP" altLang="en-US" dirty="0"/>
        </a:p>
      </dgm:t>
    </dgm:pt>
    <dgm:pt modelId="{B9A7BE35-77BD-462B-BAD8-BCB001CF8311}" type="parTrans" cxnId="{79C3F82D-261C-4A35-B90F-C640AD906BCB}">
      <dgm:prSet/>
      <dgm:spPr/>
      <dgm:t>
        <a:bodyPr/>
        <a:lstStyle/>
        <a:p>
          <a:endParaRPr kumimoji="1" lang="ja-JP" altLang="en-US"/>
        </a:p>
      </dgm:t>
    </dgm:pt>
    <dgm:pt modelId="{4DED027C-2C2B-4384-9590-AA1ECA7CA5B4}" type="sibTrans" cxnId="{79C3F82D-261C-4A35-B90F-C640AD906BCB}">
      <dgm:prSet/>
      <dgm:spPr/>
      <dgm:t>
        <a:bodyPr/>
        <a:lstStyle/>
        <a:p>
          <a:endParaRPr kumimoji="1" lang="ja-JP" altLang="en-US"/>
        </a:p>
      </dgm:t>
    </dgm:pt>
    <dgm:pt modelId="{FE7FA528-6E5E-408E-9CFF-285FBD4BBC3A}" type="pres">
      <dgm:prSet presAssocID="{CDF4E054-8BE2-4FDE-8E2B-41787D9876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776C148D-94F8-4DB1-B4BD-84CDEAE531C0}" type="pres">
      <dgm:prSet presAssocID="{CFE312B1-CD8E-483E-BEE9-108D9CB55E19}" presName="linNode" presStyleCnt="0"/>
      <dgm:spPr/>
    </dgm:pt>
    <dgm:pt modelId="{F1CB32BC-F007-488E-A72B-B7B59715521E}" type="pres">
      <dgm:prSet presAssocID="{CFE312B1-CD8E-483E-BEE9-108D9CB55E19}" presName="parentShp" presStyleLbl="node1" presStyleIdx="0" presStyleCnt="3" custScaleX="88751" custLinFactNeighborX="-3540" custLinFactNeighborY="1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A364682-860B-4542-95A5-8F3AFDD18711}" type="pres">
      <dgm:prSet presAssocID="{CFE312B1-CD8E-483E-BEE9-108D9CB55E19}" presName="childShp" presStyleLbl="bgAccFollowNode1" presStyleIdx="0" presStyleCnt="3" custScaleX="108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6747C25-55CD-48E4-8037-37BFBFB1D0CB}" type="pres">
      <dgm:prSet presAssocID="{40705EB8-8595-40B7-9236-FB852167C78E}" presName="spacing" presStyleCnt="0"/>
      <dgm:spPr/>
    </dgm:pt>
    <dgm:pt modelId="{F402C7AB-2E02-4E0F-AA9D-DCFCA83EF81C}" type="pres">
      <dgm:prSet presAssocID="{877489CD-6DE4-451E-8658-1C342CFFD740}" presName="linNode" presStyleCnt="0"/>
      <dgm:spPr/>
    </dgm:pt>
    <dgm:pt modelId="{D2466A37-AD20-4B68-8BA5-712CD802413B}" type="pres">
      <dgm:prSet presAssocID="{877489CD-6DE4-451E-8658-1C342CFFD740}" presName="parentShp" presStyleLbl="node1" presStyleIdx="1" presStyleCnt="3" custScaleX="88124" custLinFactNeighborX="-3749" custLinFactNeighborY="-39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58C0A2-C86B-4638-937F-BE236C2B8F70}" type="pres">
      <dgm:prSet presAssocID="{877489CD-6DE4-451E-8658-1C342CFFD740}" presName="childShp" presStyleLbl="bgAccFollowNode1" presStyleIdx="1" presStyleCnt="3" custScaleX="10833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161907-50F8-473E-BBDE-B337052FF4D4}" type="pres">
      <dgm:prSet presAssocID="{D3B8482A-703D-493A-B3B9-E63251F71486}" presName="spacing" presStyleCnt="0"/>
      <dgm:spPr/>
    </dgm:pt>
    <dgm:pt modelId="{ED7D31A0-D7EE-42C0-9644-D4046A0EE246}" type="pres">
      <dgm:prSet presAssocID="{0296F2EC-D17A-4F7D-8DE9-4F0F24BED6DC}" presName="linNode" presStyleCnt="0"/>
      <dgm:spPr/>
    </dgm:pt>
    <dgm:pt modelId="{2DDE1BA4-E3DC-42DA-AB5E-0994CBDBBB8F}" type="pres">
      <dgm:prSet presAssocID="{0296F2EC-D17A-4F7D-8DE9-4F0F24BED6DC}" presName="parentShp" presStyleLbl="node1" presStyleIdx="2" presStyleCnt="3" custScaleX="88124" custLinFactNeighborX="-3749" custLinFactNeighborY="-79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5F7EAC4-A23D-4B80-9CFD-22B5B5FB6E37}" type="pres">
      <dgm:prSet presAssocID="{0296F2EC-D17A-4F7D-8DE9-4F0F24BED6DC}" presName="childShp" presStyleLbl="bgAccFollowNode1" presStyleIdx="2" presStyleCnt="3" custScaleX="10833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E35E303-132E-47AE-A5B3-896DEDB3921A}" srcId="{CFE312B1-CD8E-483E-BEE9-108D9CB55E19}" destId="{CC95E050-9DB2-4B9F-A8DF-5A21565DD71C}" srcOrd="0" destOrd="0" parTransId="{D83CFAB2-5B08-4556-8BE8-A17CD9FA4D50}" sibTransId="{B7881705-7F75-433C-A3A3-84FDD2320168}"/>
    <dgm:cxn modelId="{DA9B476C-9115-4F99-84EB-C3781AEF7BB5}" type="presOf" srcId="{877489CD-6DE4-451E-8658-1C342CFFD740}" destId="{D2466A37-AD20-4B68-8BA5-712CD802413B}" srcOrd="0" destOrd="0" presId="urn:microsoft.com/office/officeart/2005/8/layout/vList6"/>
    <dgm:cxn modelId="{A7610C73-B713-458E-87CA-D06CF5BFB3CE}" srcId="{CDF4E054-8BE2-4FDE-8E2B-41787D987660}" destId="{877489CD-6DE4-451E-8658-1C342CFFD740}" srcOrd="1" destOrd="0" parTransId="{7F732300-910A-4AEF-9FFD-BE34C08F1C0E}" sibTransId="{D3B8482A-703D-493A-B3B9-E63251F71486}"/>
    <dgm:cxn modelId="{AA55CF13-E329-4862-9E96-854330087D8B}" type="presOf" srcId="{2C17C48D-0280-43A3-BB64-5572C675888A}" destId="{DA364682-860B-4542-95A5-8F3AFDD18711}" srcOrd="0" destOrd="1" presId="urn:microsoft.com/office/officeart/2005/8/layout/vList6"/>
    <dgm:cxn modelId="{79C3F82D-261C-4A35-B90F-C640AD906BCB}" srcId="{877489CD-6DE4-451E-8658-1C342CFFD740}" destId="{64A761D0-7150-43BE-8C61-5A92A3B06514}" srcOrd="0" destOrd="0" parTransId="{B9A7BE35-77BD-462B-BAD8-BCB001CF8311}" sibTransId="{4DED027C-2C2B-4384-9590-AA1ECA7CA5B4}"/>
    <dgm:cxn modelId="{64C6A7B3-769E-44BC-9EEF-5719E4342B95}" type="presOf" srcId="{E357A794-BCE4-495C-B606-E1EA69BFA800}" destId="{F5F7EAC4-A23D-4B80-9CFD-22B5B5FB6E37}" srcOrd="0" destOrd="0" presId="urn:microsoft.com/office/officeart/2005/8/layout/vList6"/>
    <dgm:cxn modelId="{BCC91672-3B42-4D17-A4B4-89B979418C1E}" srcId="{0296F2EC-D17A-4F7D-8DE9-4F0F24BED6DC}" destId="{E357A794-BCE4-495C-B606-E1EA69BFA800}" srcOrd="0" destOrd="0" parTransId="{47E04BB2-6778-4975-8F10-590750DDAA02}" sibTransId="{E2AF001B-6D3F-4E27-B57B-B1EEB1175906}"/>
    <dgm:cxn modelId="{A690F306-B250-41E8-A7C7-326367C7D582}" srcId="{CFE312B1-CD8E-483E-BEE9-108D9CB55E19}" destId="{2C17C48D-0280-43A3-BB64-5572C675888A}" srcOrd="1" destOrd="0" parTransId="{E12B7D4D-F3E5-4A13-8E11-BFFD1F7BE1EF}" sibTransId="{395DC61C-00A0-4537-B46B-7340B2F63B92}"/>
    <dgm:cxn modelId="{9C3269F6-215A-4A18-83A7-5D149C269DA1}" type="presOf" srcId="{64A761D0-7150-43BE-8C61-5A92A3B06514}" destId="{B058C0A2-C86B-4638-937F-BE236C2B8F70}" srcOrd="0" destOrd="0" presId="urn:microsoft.com/office/officeart/2005/8/layout/vList6"/>
    <dgm:cxn modelId="{C16E60F9-7A0D-4804-91AD-B6C0A34F6E18}" type="presOf" srcId="{30F26843-1CA9-49F7-8EF2-6D572E17B29A}" destId="{B058C0A2-C86B-4638-937F-BE236C2B8F70}" srcOrd="0" destOrd="1" presId="urn:microsoft.com/office/officeart/2005/8/layout/vList6"/>
    <dgm:cxn modelId="{419B2B6B-2250-4763-B7BA-085B58DC3507}" type="presOf" srcId="{CFE312B1-CD8E-483E-BEE9-108D9CB55E19}" destId="{F1CB32BC-F007-488E-A72B-B7B59715521E}" srcOrd="0" destOrd="0" presId="urn:microsoft.com/office/officeart/2005/8/layout/vList6"/>
    <dgm:cxn modelId="{020D9073-0D87-4E19-AE4E-F97F2EBA8382}" type="presOf" srcId="{0296F2EC-D17A-4F7D-8DE9-4F0F24BED6DC}" destId="{2DDE1BA4-E3DC-42DA-AB5E-0994CBDBBB8F}" srcOrd="0" destOrd="0" presId="urn:microsoft.com/office/officeart/2005/8/layout/vList6"/>
    <dgm:cxn modelId="{8DBC2461-7130-4BBF-8CA8-ECCE1D6536D2}" srcId="{877489CD-6DE4-451E-8658-1C342CFFD740}" destId="{30F26843-1CA9-49F7-8EF2-6D572E17B29A}" srcOrd="1" destOrd="0" parTransId="{36D495EB-9959-411E-9773-001EDC741290}" sibTransId="{E4EE89BC-AF05-4E27-820A-0A3DB1A2B9D2}"/>
    <dgm:cxn modelId="{076908A1-F7CD-480A-B428-7CED77AC7A99}" srcId="{CDF4E054-8BE2-4FDE-8E2B-41787D987660}" destId="{0296F2EC-D17A-4F7D-8DE9-4F0F24BED6DC}" srcOrd="2" destOrd="0" parTransId="{63DE5B91-B323-43D6-A794-7D6F8589B691}" sibTransId="{BBF82FE3-E4F4-4472-BC1A-9A169B5151BB}"/>
    <dgm:cxn modelId="{18081A25-D3CD-4BC3-804F-06183BF3531C}" type="presOf" srcId="{CDF4E054-8BE2-4FDE-8E2B-41787D987660}" destId="{FE7FA528-6E5E-408E-9CFF-285FBD4BBC3A}" srcOrd="0" destOrd="0" presId="urn:microsoft.com/office/officeart/2005/8/layout/vList6"/>
    <dgm:cxn modelId="{B6B67BC6-FB23-4BA8-B94A-7C1066EBE484}" type="presOf" srcId="{CC95E050-9DB2-4B9F-A8DF-5A21565DD71C}" destId="{DA364682-860B-4542-95A5-8F3AFDD18711}" srcOrd="0" destOrd="0" presId="urn:microsoft.com/office/officeart/2005/8/layout/vList6"/>
    <dgm:cxn modelId="{81C554EF-0227-409E-A5A5-94FFBC5013FB}" srcId="{CDF4E054-8BE2-4FDE-8E2B-41787D987660}" destId="{CFE312B1-CD8E-483E-BEE9-108D9CB55E19}" srcOrd="0" destOrd="0" parTransId="{86E29289-F411-440F-BD05-D7B24AC36A75}" sibTransId="{40705EB8-8595-40B7-9236-FB852167C78E}"/>
    <dgm:cxn modelId="{F2F57603-AC96-4642-BAB5-8B33D2626A33}" type="presParOf" srcId="{FE7FA528-6E5E-408E-9CFF-285FBD4BBC3A}" destId="{776C148D-94F8-4DB1-B4BD-84CDEAE531C0}" srcOrd="0" destOrd="0" presId="urn:microsoft.com/office/officeart/2005/8/layout/vList6"/>
    <dgm:cxn modelId="{63344331-6CFB-4633-B20A-87D54AA42FCA}" type="presParOf" srcId="{776C148D-94F8-4DB1-B4BD-84CDEAE531C0}" destId="{F1CB32BC-F007-488E-A72B-B7B59715521E}" srcOrd="0" destOrd="0" presId="urn:microsoft.com/office/officeart/2005/8/layout/vList6"/>
    <dgm:cxn modelId="{4841C704-98F1-4C01-A892-CBF9900565E3}" type="presParOf" srcId="{776C148D-94F8-4DB1-B4BD-84CDEAE531C0}" destId="{DA364682-860B-4542-95A5-8F3AFDD18711}" srcOrd="1" destOrd="0" presId="urn:microsoft.com/office/officeart/2005/8/layout/vList6"/>
    <dgm:cxn modelId="{FAD9E293-4FE5-4C7B-992B-CC25EE0AC79F}" type="presParOf" srcId="{FE7FA528-6E5E-408E-9CFF-285FBD4BBC3A}" destId="{76747C25-55CD-48E4-8037-37BFBFB1D0CB}" srcOrd="1" destOrd="0" presId="urn:microsoft.com/office/officeart/2005/8/layout/vList6"/>
    <dgm:cxn modelId="{AFF47F98-08B6-4917-A87E-8A938175C8BB}" type="presParOf" srcId="{FE7FA528-6E5E-408E-9CFF-285FBD4BBC3A}" destId="{F402C7AB-2E02-4E0F-AA9D-DCFCA83EF81C}" srcOrd="2" destOrd="0" presId="urn:microsoft.com/office/officeart/2005/8/layout/vList6"/>
    <dgm:cxn modelId="{B9A94CE5-2C91-4ABB-A8E9-3DB4EFE36F93}" type="presParOf" srcId="{F402C7AB-2E02-4E0F-AA9D-DCFCA83EF81C}" destId="{D2466A37-AD20-4B68-8BA5-712CD802413B}" srcOrd="0" destOrd="0" presId="urn:microsoft.com/office/officeart/2005/8/layout/vList6"/>
    <dgm:cxn modelId="{8D7C6A50-9287-4CC8-821D-D21EA57A346B}" type="presParOf" srcId="{F402C7AB-2E02-4E0F-AA9D-DCFCA83EF81C}" destId="{B058C0A2-C86B-4638-937F-BE236C2B8F70}" srcOrd="1" destOrd="0" presId="urn:microsoft.com/office/officeart/2005/8/layout/vList6"/>
    <dgm:cxn modelId="{04280171-1F9F-48DA-95FE-78A8CD6CBDCA}" type="presParOf" srcId="{FE7FA528-6E5E-408E-9CFF-285FBD4BBC3A}" destId="{07161907-50F8-473E-BBDE-B337052FF4D4}" srcOrd="3" destOrd="0" presId="urn:microsoft.com/office/officeart/2005/8/layout/vList6"/>
    <dgm:cxn modelId="{DC042771-A8A3-4E56-B6CD-87362190463F}" type="presParOf" srcId="{FE7FA528-6E5E-408E-9CFF-285FBD4BBC3A}" destId="{ED7D31A0-D7EE-42C0-9644-D4046A0EE246}" srcOrd="4" destOrd="0" presId="urn:microsoft.com/office/officeart/2005/8/layout/vList6"/>
    <dgm:cxn modelId="{4E69AD51-A099-4671-9478-FB99DB588C4C}" type="presParOf" srcId="{ED7D31A0-D7EE-42C0-9644-D4046A0EE246}" destId="{2DDE1BA4-E3DC-42DA-AB5E-0994CBDBBB8F}" srcOrd="0" destOrd="0" presId="urn:microsoft.com/office/officeart/2005/8/layout/vList6"/>
    <dgm:cxn modelId="{DF51484C-34E4-4E0A-AC4A-E8739358EB46}" type="presParOf" srcId="{ED7D31A0-D7EE-42C0-9644-D4046A0EE246}" destId="{F5F7EAC4-A23D-4B80-9CFD-22B5B5FB6E3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CE4A1-3F4C-4066-BBD0-37BAD450154D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D258B39E-50B1-4417-8861-EF82FA9B38EA}">
      <dgm:prSet phldrT="[テキスト]" custT="1"/>
      <dgm:spPr>
        <a:solidFill>
          <a:srgbClr val="FF7C80"/>
        </a:solidFill>
        <a:ln>
          <a:solidFill>
            <a:srgbClr val="FF0000"/>
          </a:solidFill>
        </a:ln>
      </dgm:spPr>
      <dgm:t>
        <a:bodyPr/>
        <a:lstStyle/>
        <a:p>
          <a:r>
            <a:rPr kumimoji="1" lang="ja-JP" altLang="en-US" sz="4000" baseline="0" dirty="0" smtClean="0">
              <a:solidFill>
                <a:schemeClr val="bg1"/>
              </a:solidFill>
            </a:rPr>
            <a:t>機能ごとのスレッド立て</a:t>
          </a:r>
          <a:endParaRPr kumimoji="1" lang="ja-JP" altLang="en-US" sz="4000" baseline="0" dirty="0">
            <a:solidFill>
              <a:schemeClr val="bg1"/>
            </a:solidFill>
          </a:endParaRPr>
        </a:p>
      </dgm:t>
    </dgm:pt>
    <dgm:pt modelId="{48F829F6-67A8-4B40-824B-2323A18A1F02}" type="parTrans" cxnId="{497E48B6-2DFD-49EA-8B11-D5400B27C03E}">
      <dgm:prSet/>
      <dgm:spPr/>
      <dgm:t>
        <a:bodyPr/>
        <a:lstStyle/>
        <a:p>
          <a:endParaRPr kumimoji="1" lang="ja-JP" altLang="en-US"/>
        </a:p>
      </dgm:t>
    </dgm:pt>
    <dgm:pt modelId="{24FD846F-610C-41C9-9424-6793265D2FE7}" type="sibTrans" cxnId="{497E48B6-2DFD-49EA-8B11-D5400B27C03E}">
      <dgm:prSet/>
      <dgm:spPr/>
      <dgm:t>
        <a:bodyPr/>
        <a:lstStyle/>
        <a:p>
          <a:endParaRPr kumimoji="1" lang="ja-JP" altLang="en-US"/>
        </a:p>
      </dgm:t>
    </dgm:pt>
    <dgm:pt modelId="{71ED6717-C9C9-4AE4-8CB3-53D53BF38154}">
      <dgm:prSet phldrT="[テキスト]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kumimoji="1" lang="ja-JP" altLang="en-US" dirty="0" smtClean="0"/>
            <a:t>常にセンサを監視</a:t>
          </a:r>
          <a:endParaRPr kumimoji="1" lang="ja-JP" altLang="en-US" dirty="0"/>
        </a:p>
      </dgm:t>
    </dgm:pt>
    <dgm:pt modelId="{EDFB723F-5C1A-4544-A3BA-8BF1BABB6366}" type="parTrans" cxnId="{AC3B674A-343F-41CE-B0C7-20169116308E}">
      <dgm:prSet/>
      <dgm:spPr/>
      <dgm:t>
        <a:bodyPr/>
        <a:lstStyle/>
        <a:p>
          <a:endParaRPr kumimoji="1" lang="ja-JP" altLang="en-US"/>
        </a:p>
      </dgm:t>
    </dgm:pt>
    <dgm:pt modelId="{8EF0EFB3-E7A0-4F50-8055-1561070C2963}" type="sibTrans" cxnId="{AC3B674A-343F-41CE-B0C7-20169116308E}">
      <dgm:prSet/>
      <dgm:spPr/>
      <dgm:t>
        <a:bodyPr/>
        <a:lstStyle/>
        <a:p>
          <a:endParaRPr kumimoji="1" lang="ja-JP" altLang="en-US"/>
        </a:p>
      </dgm:t>
    </dgm:pt>
    <dgm:pt modelId="{54A34B56-C860-46C2-8D8F-C5BD120CF779}">
      <dgm:prSet phldrT="[テキスト]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kumimoji="1" lang="ja-JP" altLang="en-US" dirty="0" smtClean="0"/>
            <a:t>状況に合わせた臨機応変な行動</a:t>
          </a:r>
          <a:endParaRPr kumimoji="1" lang="ja-JP" altLang="en-US" dirty="0"/>
        </a:p>
      </dgm:t>
    </dgm:pt>
    <dgm:pt modelId="{491A34B1-05EF-40F9-BC7F-80DE97E0FB2C}" type="parTrans" cxnId="{329BDB76-F4E3-44C0-B2AF-981A9D994FA4}">
      <dgm:prSet/>
      <dgm:spPr/>
      <dgm:t>
        <a:bodyPr/>
        <a:lstStyle/>
        <a:p>
          <a:endParaRPr kumimoji="1" lang="ja-JP" altLang="en-US"/>
        </a:p>
      </dgm:t>
    </dgm:pt>
    <dgm:pt modelId="{28D5C91D-1707-4945-9B22-2CA2B07A2130}" type="sibTrans" cxnId="{329BDB76-F4E3-44C0-B2AF-981A9D994FA4}">
      <dgm:prSet/>
      <dgm:spPr/>
      <dgm:t>
        <a:bodyPr/>
        <a:lstStyle/>
        <a:p>
          <a:endParaRPr kumimoji="1" lang="ja-JP" altLang="en-US"/>
        </a:p>
      </dgm:t>
    </dgm:pt>
    <dgm:pt modelId="{53DE245F-2D65-42C3-A4E1-D0C779321EFC}">
      <dgm:prSet phldrT="[テキスト]"/>
      <dgm:spPr>
        <a:solidFill>
          <a:srgbClr val="DE92D0"/>
        </a:solidFill>
        <a:ln>
          <a:solidFill>
            <a:srgbClr val="FF00FF"/>
          </a:solidFill>
        </a:ln>
      </dgm:spPr>
      <dgm:t>
        <a:bodyPr/>
        <a:lstStyle/>
        <a:p>
          <a:r>
            <a:rPr kumimoji="1" lang="ja-JP" altLang="en-US" baseline="0" dirty="0" smtClean="0">
              <a:solidFill>
                <a:schemeClr val="bg1"/>
              </a:solidFill>
            </a:rPr>
            <a:t>超音波</a:t>
          </a:r>
          <a:endParaRPr kumimoji="1" lang="ja-JP" altLang="en-US" baseline="0" dirty="0">
            <a:solidFill>
              <a:schemeClr val="bg1"/>
            </a:solidFill>
          </a:endParaRPr>
        </a:p>
      </dgm:t>
    </dgm:pt>
    <dgm:pt modelId="{ED11CB1F-6C42-427E-A7C1-49CF9971F130}" type="parTrans" cxnId="{62A43877-8941-42AD-BDA7-D8FCE3897B91}">
      <dgm:prSet/>
      <dgm:spPr/>
      <dgm:t>
        <a:bodyPr/>
        <a:lstStyle/>
        <a:p>
          <a:endParaRPr kumimoji="1" lang="ja-JP" altLang="en-US"/>
        </a:p>
      </dgm:t>
    </dgm:pt>
    <dgm:pt modelId="{4888A8C3-8B0A-478D-AD4F-3B7822DF3F38}" type="sibTrans" cxnId="{62A43877-8941-42AD-BDA7-D8FCE3897B91}">
      <dgm:prSet/>
      <dgm:spPr/>
      <dgm:t>
        <a:bodyPr/>
        <a:lstStyle/>
        <a:p>
          <a:endParaRPr kumimoji="1" lang="ja-JP" altLang="en-US"/>
        </a:p>
      </dgm:t>
    </dgm:pt>
    <dgm:pt modelId="{B42F4134-B110-4933-AEA5-561196928FE6}">
      <dgm:prSet phldrT="[テキスト]"/>
      <dgm:spPr>
        <a:solidFill>
          <a:srgbClr val="D9B5D1">
            <a:alpha val="89804"/>
          </a:srgbClr>
        </a:solidFill>
        <a:ln>
          <a:solidFill>
            <a:srgbClr val="FF00FF">
              <a:alpha val="90000"/>
            </a:srgbClr>
          </a:solidFill>
        </a:ln>
      </dgm:spPr>
      <dgm:t>
        <a:bodyPr/>
        <a:lstStyle/>
        <a:p>
          <a:endParaRPr kumimoji="1" lang="ja-JP" altLang="en-US" dirty="0"/>
        </a:p>
      </dgm:t>
    </dgm:pt>
    <dgm:pt modelId="{E3C43D64-5996-41A7-95AA-A31670D28E40}" type="parTrans" cxnId="{B46AA320-42F8-4817-951A-A5ECDB81F6AC}">
      <dgm:prSet/>
      <dgm:spPr/>
      <dgm:t>
        <a:bodyPr/>
        <a:lstStyle/>
        <a:p>
          <a:endParaRPr kumimoji="1" lang="ja-JP" altLang="en-US"/>
        </a:p>
      </dgm:t>
    </dgm:pt>
    <dgm:pt modelId="{E4D034FE-D7F6-46D3-9B89-70F3E11DFAC0}" type="sibTrans" cxnId="{B46AA320-42F8-4817-951A-A5ECDB81F6AC}">
      <dgm:prSet/>
      <dgm:spPr/>
      <dgm:t>
        <a:bodyPr/>
        <a:lstStyle/>
        <a:p>
          <a:endParaRPr kumimoji="1" lang="ja-JP" altLang="en-US"/>
        </a:p>
      </dgm:t>
    </dgm:pt>
    <dgm:pt modelId="{5C5453FE-777E-44DA-AEC8-7985FA7F3F34}">
      <dgm:prSet phldrT="[テキスト]"/>
      <dgm:spPr>
        <a:solidFill>
          <a:srgbClr val="D9B5D1">
            <a:alpha val="89804"/>
          </a:srgbClr>
        </a:solidFill>
        <a:ln>
          <a:solidFill>
            <a:srgbClr val="FF00FF">
              <a:alpha val="90000"/>
            </a:srgbClr>
          </a:solidFill>
        </a:ln>
      </dgm:spPr>
      <dgm:t>
        <a:bodyPr/>
        <a:lstStyle/>
        <a:p>
          <a:r>
            <a:rPr kumimoji="1" lang="ja-JP" altLang="en-US" dirty="0" smtClean="0"/>
            <a:t>壁にぶつからない</a:t>
          </a:r>
          <a:endParaRPr kumimoji="1" lang="ja-JP" altLang="en-US" dirty="0"/>
        </a:p>
      </dgm:t>
    </dgm:pt>
    <dgm:pt modelId="{2A658FC8-E251-4D7D-BBFB-BE90EC0442BD}" type="parTrans" cxnId="{53E3D4BC-9AC2-47F2-8DEF-DD0F825FA572}">
      <dgm:prSet/>
      <dgm:spPr/>
      <dgm:t>
        <a:bodyPr/>
        <a:lstStyle/>
        <a:p>
          <a:endParaRPr kumimoji="1" lang="ja-JP" altLang="en-US"/>
        </a:p>
      </dgm:t>
    </dgm:pt>
    <dgm:pt modelId="{47DB6BE8-10E3-40A2-B2BC-F8678CC031A1}" type="sibTrans" cxnId="{53E3D4BC-9AC2-47F2-8DEF-DD0F825FA572}">
      <dgm:prSet/>
      <dgm:spPr/>
      <dgm:t>
        <a:bodyPr/>
        <a:lstStyle/>
        <a:p>
          <a:endParaRPr kumimoji="1" lang="ja-JP" altLang="en-US"/>
        </a:p>
      </dgm:t>
    </dgm:pt>
    <dgm:pt modelId="{1DB71952-96FD-4692-A437-198E93F8512C}" type="pres">
      <dgm:prSet presAssocID="{678CE4A1-3F4C-4066-BBD0-37BAD45015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185C07BF-C4F5-4420-9C19-F9A10428290D}" type="pres">
      <dgm:prSet presAssocID="{D258B39E-50B1-4417-8861-EF82FA9B38EA}" presName="linNode" presStyleCnt="0"/>
      <dgm:spPr/>
    </dgm:pt>
    <dgm:pt modelId="{E62FC92C-B0D1-4343-944A-2A7B2DC48651}" type="pres">
      <dgm:prSet presAssocID="{D258B39E-50B1-4417-8861-EF82FA9B38E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115390-2649-4D4C-A1AF-ACFBA778BFE6}" type="pres">
      <dgm:prSet presAssocID="{D258B39E-50B1-4417-8861-EF82FA9B38E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6C0EA8D-AD9B-418C-9561-6E24E047D93B}" type="pres">
      <dgm:prSet presAssocID="{24FD846F-610C-41C9-9424-6793265D2FE7}" presName="spacing" presStyleCnt="0"/>
      <dgm:spPr/>
    </dgm:pt>
    <dgm:pt modelId="{80F1F2E5-0DF2-43DA-9835-2E3CCD374240}" type="pres">
      <dgm:prSet presAssocID="{53DE245F-2D65-42C3-A4E1-D0C779321EFC}" presName="linNode" presStyleCnt="0"/>
      <dgm:spPr/>
    </dgm:pt>
    <dgm:pt modelId="{09B9EFA6-52C1-4794-A6B2-0438D33AA0AE}" type="pres">
      <dgm:prSet presAssocID="{53DE245F-2D65-42C3-A4E1-D0C779321EF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0C4037C-6448-46E9-BCCE-770E11F04D19}" type="pres">
      <dgm:prSet presAssocID="{53DE245F-2D65-42C3-A4E1-D0C779321EFC}" presName="childShp" presStyleLbl="bgAccFollowNode1" presStyleIdx="1" presStyleCnt="2" custLinFactNeighborX="938" custLinFactNeighborY="-5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97E48B6-2DFD-49EA-8B11-D5400B27C03E}" srcId="{678CE4A1-3F4C-4066-BBD0-37BAD450154D}" destId="{D258B39E-50B1-4417-8861-EF82FA9B38EA}" srcOrd="0" destOrd="0" parTransId="{48F829F6-67A8-4B40-824B-2323A18A1F02}" sibTransId="{24FD846F-610C-41C9-9424-6793265D2FE7}"/>
    <dgm:cxn modelId="{80D341B9-F6D8-4AB7-A9F6-4FE2676DC64D}" type="presOf" srcId="{D258B39E-50B1-4417-8861-EF82FA9B38EA}" destId="{E62FC92C-B0D1-4343-944A-2A7B2DC48651}" srcOrd="0" destOrd="0" presId="urn:microsoft.com/office/officeart/2005/8/layout/vList6"/>
    <dgm:cxn modelId="{62A43877-8941-42AD-BDA7-D8FCE3897B91}" srcId="{678CE4A1-3F4C-4066-BBD0-37BAD450154D}" destId="{53DE245F-2D65-42C3-A4E1-D0C779321EFC}" srcOrd="1" destOrd="0" parTransId="{ED11CB1F-6C42-427E-A7C1-49CF9971F130}" sibTransId="{4888A8C3-8B0A-478D-AD4F-3B7822DF3F38}"/>
    <dgm:cxn modelId="{53E3D4BC-9AC2-47F2-8DEF-DD0F825FA572}" srcId="{53DE245F-2D65-42C3-A4E1-D0C779321EFC}" destId="{5C5453FE-777E-44DA-AEC8-7985FA7F3F34}" srcOrd="1" destOrd="0" parTransId="{2A658FC8-E251-4D7D-BBFB-BE90EC0442BD}" sibTransId="{47DB6BE8-10E3-40A2-B2BC-F8678CC031A1}"/>
    <dgm:cxn modelId="{1261EC73-3EC3-42FC-B42D-37924A795676}" type="presOf" srcId="{54A34B56-C860-46C2-8D8F-C5BD120CF779}" destId="{EB115390-2649-4D4C-A1AF-ACFBA778BFE6}" srcOrd="0" destOrd="1" presId="urn:microsoft.com/office/officeart/2005/8/layout/vList6"/>
    <dgm:cxn modelId="{3FF86E88-6699-4085-8EB0-08284C36AD18}" type="presOf" srcId="{678CE4A1-3F4C-4066-BBD0-37BAD450154D}" destId="{1DB71952-96FD-4692-A437-198E93F8512C}" srcOrd="0" destOrd="0" presId="urn:microsoft.com/office/officeart/2005/8/layout/vList6"/>
    <dgm:cxn modelId="{AC3B674A-343F-41CE-B0C7-20169116308E}" srcId="{D258B39E-50B1-4417-8861-EF82FA9B38EA}" destId="{71ED6717-C9C9-4AE4-8CB3-53D53BF38154}" srcOrd="0" destOrd="0" parTransId="{EDFB723F-5C1A-4544-A3BA-8BF1BABB6366}" sibTransId="{8EF0EFB3-E7A0-4F50-8055-1561070C2963}"/>
    <dgm:cxn modelId="{B46AA320-42F8-4817-951A-A5ECDB81F6AC}" srcId="{53DE245F-2D65-42C3-A4E1-D0C779321EFC}" destId="{B42F4134-B110-4933-AEA5-561196928FE6}" srcOrd="0" destOrd="0" parTransId="{E3C43D64-5996-41A7-95AA-A31670D28E40}" sibTransId="{E4D034FE-D7F6-46D3-9B89-70F3E11DFAC0}"/>
    <dgm:cxn modelId="{208815A6-35A1-4FD0-A6D8-1D87A1DE484F}" type="presOf" srcId="{5C5453FE-777E-44DA-AEC8-7985FA7F3F34}" destId="{40C4037C-6448-46E9-BCCE-770E11F04D19}" srcOrd="0" destOrd="1" presId="urn:microsoft.com/office/officeart/2005/8/layout/vList6"/>
    <dgm:cxn modelId="{5F9A9DE2-465D-4D89-A7A9-A248D006C3AE}" type="presOf" srcId="{71ED6717-C9C9-4AE4-8CB3-53D53BF38154}" destId="{EB115390-2649-4D4C-A1AF-ACFBA778BFE6}" srcOrd="0" destOrd="0" presId="urn:microsoft.com/office/officeart/2005/8/layout/vList6"/>
    <dgm:cxn modelId="{329BDB76-F4E3-44C0-B2AF-981A9D994FA4}" srcId="{D258B39E-50B1-4417-8861-EF82FA9B38EA}" destId="{54A34B56-C860-46C2-8D8F-C5BD120CF779}" srcOrd="1" destOrd="0" parTransId="{491A34B1-05EF-40F9-BC7F-80DE97E0FB2C}" sibTransId="{28D5C91D-1707-4945-9B22-2CA2B07A2130}"/>
    <dgm:cxn modelId="{B6C9D6A6-A0C2-431B-8AFB-E1A3BDF1A799}" type="presOf" srcId="{53DE245F-2D65-42C3-A4E1-D0C779321EFC}" destId="{09B9EFA6-52C1-4794-A6B2-0438D33AA0AE}" srcOrd="0" destOrd="0" presId="urn:microsoft.com/office/officeart/2005/8/layout/vList6"/>
    <dgm:cxn modelId="{8C92295F-94B1-4FCE-8651-17A1836175F8}" type="presOf" srcId="{B42F4134-B110-4933-AEA5-561196928FE6}" destId="{40C4037C-6448-46E9-BCCE-770E11F04D19}" srcOrd="0" destOrd="0" presId="urn:microsoft.com/office/officeart/2005/8/layout/vList6"/>
    <dgm:cxn modelId="{49605D02-9EE8-4455-B0C2-1970F942FA9B}" type="presParOf" srcId="{1DB71952-96FD-4692-A437-198E93F8512C}" destId="{185C07BF-C4F5-4420-9C19-F9A10428290D}" srcOrd="0" destOrd="0" presId="urn:microsoft.com/office/officeart/2005/8/layout/vList6"/>
    <dgm:cxn modelId="{67B9D511-F503-4536-A256-78A67AF9A51D}" type="presParOf" srcId="{185C07BF-C4F5-4420-9C19-F9A10428290D}" destId="{E62FC92C-B0D1-4343-944A-2A7B2DC48651}" srcOrd="0" destOrd="0" presId="urn:microsoft.com/office/officeart/2005/8/layout/vList6"/>
    <dgm:cxn modelId="{6D1B68BF-418B-47EB-8F6C-E7256EFB5A4C}" type="presParOf" srcId="{185C07BF-C4F5-4420-9C19-F9A10428290D}" destId="{EB115390-2649-4D4C-A1AF-ACFBA778BFE6}" srcOrd="1" destOrd="0" presId="urn:microsoft.com/office/officeart/2005/8/layout/vList6"/>
    <dgm:cxn modelId="{C3921B01-4BF1-4954-9EFE-DA4FA888FD0C}" type="presParOf" srcId="{1DB71952-96FD-4692-A437-198E93F8512C}" destId="{F6C0EA8D-AD9B-418C-9561-6E24E047D93B}" srcOrd="1" destOrd="0" presId="urn:microsoft.com/office/officeart/2005/8/layout/vList6"/>
    <dgm:cxn modelId="{CCF79C63-F8C4-4777-9E47-877FB8247052}" type="presParOf" srcId="{1DB71952-96FD-4692-A437-198E93F8512C}" destId="{80F1F2E5-0DF2-43DA-9835-2E3CCD374240}" srcOrd="2" destOrd="0" presId="urn:microsoft.com/office/officeart/2005/8/layout/vList6"/>
    <dgm:cxn modelId="{E238CBD1-61FD-4843-B486-F92E660EBC22}" type="presParOf" srcId="{80F1F2E5-0DF2-43DA-9835-2E3CCD374240}" destId="{09B9EFA6-52C1-4794-A6B2-0438D33AA0AE}" srcOrd="0" destOrd="0" presId="urn:microsoft.com/office/officeart/2005/8/layout/vList6"/>
    <dgm:cxn modelId="{E80B8AA9-628F-4CBF-B634-E569F10B2C51}" type="presParOf" srcId="{80F1F2E5-0DF2-43DA-9835-2E3CCD374240}" destId="{40C4037C-6448-46E9-BCCE-770E11F04D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D767-5BE3-4109-809F-F25CEE002066}">
      <dsp:nvSpPr>
        <dsp:cNvPr id="0" name=""/>
        <dsp:cNvSpPr/>
      </dsp:nvSpPr>
      <dsp:spPr>
        <a:xfrm>
          <a:off x="415096" y="590484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1. Crew : </a:t>
          </a:r>
          <a:r>
            <a:rPr kumimoji="1" lang="ja-JP" altLang="en-US" sz="3200" kern="1200" dirty="0" smtClean="0"/>
            <a:t>班員紹介</a:t>
          </a:r>
          <a:endParaRPr kumimoji="1" lang="ja-JP" altLang="en-US" sz="3200" kern="1200" dirty="0"/>
        </a:p>
      </dsp:txBody>
      <dsp:txXfrm>
        <a:off x="415096" y="590484"/>
        <a:ext cx="7399406" cy="672673"/>
      </dsp:txXfrm>
    </dsp:sp>
    <dsp:sp modelId="{3AD384D9-6024-41A2-A079-ED347C522579}">
      <dsp:nvSpPr>
        <dsp:cNvPr id="0" name=""/>
        <dsp:cNvSpPr/>
      </dsp:nvSpPr>
      <dsp:spPr>
        <a:xfrm>
          <a:off x="415096" y="1263157"/>
          <a:ext cx="986587" cy="164431"/>
        </a:xfrm>
        <a:prstGeom prst="parallelogram">
          <a:avLst>
            <a:gd name="adj" fmla="val 14084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E1585-EB48-4D93-8696-1CE9D5538E9E}">
      <dsp:nvSpPr>
        <dsp:cNvPr id="0" name=""/>
        <dsp:cNvSpPr/>
      </dsp:nvSpPr>
      <dsp:spPr>
        <a:xfrm>
          <a:off x="1459235" y="1263157"/>
          <a:ext cx="986587" cy="164431"/>
        </a:xfrm>
        <a:prstGeom prst="parallelogram">
          <a:avLst>
            <a:gd name="adj" fmla="val 14084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3B9A2-2F5B-4E91-B9E7-4707F9C70E4C}">
      <dsp:nvSpPr>
        <dsp:cNvPr id="0" name=""/>
        <dsp:cNvSpPr/>
      </dsp:nvSpPr>
      <dsp:spPr>
        <a:xfrm>
          <a:off x="2503373" y="1263157"/>
          <a:ext cx="986587" cy="164431"/>
        </a:xfrm>
        <a:prstGeom prst="parallelogram">
          <a:avLst>
            <a:gd name="adj" fmla="val 14084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F3379-134A-4C78-BC58-45E59C94AA97}">
      <dsp:nvSpPr>
        <dsp:cNvPr id="0" name=""/>
        <dsp:cNvSpPr/>
      </dsp:nvSpPr>
      <dsp:spPr>
        <a:xfrm>
          <a:off x="3547512" y="1263157"/>
          <a:ext cx="986587" cy="164431"/>
        </a:xfrm>
        <a:prstGeom prst="parallelogram">
          <a:avLst>
            <a:gd name="adj" fmla="val 14084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17104-4576-4201-815D-E88CA9A545B6}">
      <dsp:nvSpPr>
        <dsp:cNvPr id="0" name=""/>
        <dsp:cNvSpPr/>
      </dsp:nvSpPr>
      <dsp:spPr>
        <a:xfrm>
          <a:off x="4591650" y="1263157"/>
          <a:ext cx="986587" cy="164431"/>
        </a:xfrm>
        <a:prstGeom prst="parallelogram">
          <a:avLst>
            <a:gd name="adj" fmla="val 14084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B4E7-2599-4E61-87BB-47F4A100B6F6}">
      <dsp:nvSpPr>
        <dsp:cNvPr id="0" name=""/>
        <dsp:cNvSpPr/>
      </dsp:nvSpPr>
      <dsp:spPr>
        <a:xfrm>
          <a:off x="5635789" y="1263157"/>
          <a:ext cx="986587" cy="164431"/>
        </a:xfrm>
        <a:prstGeom prst="parallelogram">
          <a:avLst>
            <a:gd name="adj" fmla="val 14084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F0FFF-6A8B-4F78-95A8-5D9483B8F9C6}">
      <dsp:nvSpPr>
        <dsp:cNvPr id="0" name=""/>
        <dsp:cNvSpPr/>
      </dsp:nvSpPr>
      <dsp:spPr>
        <a:xfrm>
          <a:off x="6679927" y="1263157"/>
          <a:ext cx="986587" cy="164431"/>
        </a:xfrm>
        <a:prstGeom prst="parallelogram">
          <a:avLst>
            <a:gd name="adj" fmla="val 14084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364EF-1BC1-438C-8FCE-34CEB89E4ED1}">
      <dsp:nvSpPr>
        <dsp:cNvPr id="0" name=""/>
        <dsp:cNvSpPr/>
      </dsp:nvSpPr>
      <dsp:spPr>
        <a:xfrm>
          <a:off x="415096" y="1544128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2. Concept : </a:t>
          </a:r>
          <a:r>
            <a:rPr kumimoji="1" lang="ja-JP" altLang="en-US" sz="3200" kern="1200" dirty="0" smtClean="0"/>
            <a:t>設計方針</a:t>
          </a:r>
          <a:endParaRPr kumimoji="1" lang="ja-JP" altLang="en-US" sz="3200" kern="1200" dirty="0"/>
        </a:p>
      </dsp:txBody>
      <dsp:txXfrm>
        <a:off x="415096" y="1544128"/>
        <a:ext cx="7399406" cy="672673"/>
      </dsp:txXfrm>
    </dsp:sp>
    <dsp:sp modelId="{7D9FDFB6-C5D9-45E0-B7B9-0EE5970262E7}">
      <dsp:nvSpPr>
        <dsp:cNvPr id="0" name=""/>
        <dsp:cNvSpPr/>
      </dsp:nvSpPr>
      <dsp:spPr>
        <a:xfrm>
          <a:off x="415096" y="2216801"/>
          <a:ext cx="986587" cy="164431"/>
        </a:xfrm>
        <a:prstGeom prst="parallelogram">
          <a:avLst>
            <a:gd name="adj" fmla="val 140840"/>
          </a:avLst>
        </a:prstGeom>
        <a:solidFill>
          <a:srgbClr val="F038D6"/>
        </a:solidFill>
        <a:ln w="25400" cap="flat" cmpd="sng" algn="ctr">
          <a:solidFill>
            <a:srgbClr val="F038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38558-E7BA-483E-8B3D-9422BA725F52}">
      <dsp:nvSpPr>
        <dsp:cNvPr id="0" name=""/>
        <dsp:cNvSpPr/>
      </dsp:nvSpPr>
      <dsp:spPr>
        <a:xfrm>
          <a:off x="1459235" y="2216801"/>
          <a:ext cx="986587" cy="164431"/>
        </a:xfrm>
        <a:prstGeom prst="parallelogram">
          <a:avLst>
            <a:gd name="adj" fmla="val 140840"/>
          </a:avLst>
        </a:prstGeom>
        <a:solidFill>
          <a:srgbClr val="F038D6"/>
        </a:solidFill>
        <a:ln w="25400" cap="flat" cmpd="sng" algn="ctr">
          <a:solidFill>
            <a:srgbClr val="F038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D003D-E931-4247-9384-8EB94D348F96}">
      <dsp:nvSpPr>
        <dsp:cNvPr id="0" name=""/>
        <dsp:cNvSpPr/>
      </dsp:nvSpPr>
      <dsp:spPr>
        <a:xfrm>
          <a:off x="2503373" y="2216801"/>
          <a:ext cx="986587" cy="164431"/>
        </a:xfrm>
        <a:prstGeom prst="parallelogram">
          <a:avLst>
            <a:gd name="adj" fmla="val 140840"/>
          </a:avLst>
        </a:prstGeom>
        <a:solidFill>
          <a:srgbClr val="F038D6"/>
        </a:solidFill>
        <a:ln w="25400" cap="flat" cmpd="sng" algn="ctr">
          <a:solidFill>
            <a:srgbClr val="F038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4A75B-321D-44FC-98E0-384A6046651B}">
      <dsp:nvSpPr>
        <dsp:cNvPr id="0" name=""/>
        <dsp:cNvSpPr/>
      </dsp:nvSpPr>
      <dsp:spPr>
        <a:xfrm>
          <a:off x="3547512" y="2216801"/>
          <a:ext cx="986587" cy="164431"/>
        </a:xfrm>
        <a:prstGeom prst="parallelogram">
          <a:avLst>
            <a:gd name="adj" fmla="val 140840"/>
          </a:avLst>
        </a:prstGeom>
        <a:solidFill>
          <a:srgbClr val="F038D6"/>
        </a:solidFill>
        <a:ln w="25400" cap="flat" cmpd="sng" algn="ctr">
          <a:solidFill>
            <a:srgbClr val="F038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D7313-8E89-4187-8954-A806FDC3ABD4}">
      <dsp:nvSpPr>
        <dsp:cNvPr id="0" name=""/>
        <dsp:cNvSpPr/>
      </dsp:nvSpPr>
      <dsp:spPr>
        <a:xfrm>
          <a:off x="4591650" y="2216801"/>
          <a:ext cx="986587" cy="164431"/>
        </a:xfrm>
        <a:prstGeom prst="parallelogram">
          <a:avLst>
            <a:gd name="adj" fmla="val 140840"/>
          </a:avLst>
        </a:prstGeom>
        <a:solidFill>
          <a:srgbClr val="F038D6"/>
        </a:solidFill>
        <a:ln w="25400" cap="flat" cmpd="sng" algn="ctr">
          <a:solidFill>
            <a:srgbClr val="F038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538D9-30EF-41D5-B06D-6CFB5DD3EFB2}">
      <dsp:nvSpPr>
        <dsp:cNvPr id="0" name=""/>
        <dsp:cNvSpPr/>
      </dsp:nvSpPr>
      <dsp:spPr>
        <a:xfrm>
          <a:off x="5635789" y="2216801"/>
          <a:ext cx="986587" cy="164431"/>
        </a:xfrm>
        <a:prstGeom prst="parallelogram">
          <a:avLst>
            <a:gd name="adj" fmla="val 140840"/>
          </a:avLst>
        </a:prstGeom>
        <a:solidFill>
          <a:srgbClr val="F038D6"/>
        </a:solidFill>
        <a:ln w="25400" cap="flat" cmpd="sng" algn="ctr">
          <a:solidFill>
            <a:srgbClr val="F038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C10F-2D51-4EC0-A7B2-E4D438CAED73}">
      <dsp:nvSpPr>
        <dsp:cNvPr id="0" name=""/>
        <dsp:cNvSpPr/>
      </dsp:nvSpPr>
      <dsp:spPr>
        <a:xfrm>
          <a:off x="6679927" y="2216801"/>
          <a:ext cx="986587" cy="164431"/>
        </a:xfrm>
        <a:prstGeom prst="parallelogram">
          <a:avLst>
            <a:gd name="adj" fmla="val 140840"/>
          </a:avLst>
        </a:prstGeom>
        <a:solidFill>
          <a:srgbClr val="F038D6"/>
        </a:solidFill>
        <a:ln w="25400" cap="flat" cmpd="sng" algn="ctr">
          <a:solidFill>
            <a:srgbClr val="F038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7E1CD-93D1-4625-9FF7-6345D22B2104}">
      <dsp:nvSpPr>
        <dsp:cNvPr id="0" name=""/>
        <dsp:cNvSpPr/>
      </dsp:nvSpPr>
      <dsp:spPr>
        <a:xfrm>
          <a:off x="415096" y="249777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3. Mechanics : </a:t>
          </a:r>
          <a:r>
            <a:rPr kumimoji="1" lang="ja-JP" altLang="en-US" sz="3200" kern="1200" dirty="0" smtClean="0"/>
            <a:t>機械系</a:t>
          </a:r>
          <a:endParaRPr kumimoji="1" lang="ja-JP" altLang="en-US" sz="3200" kern="1200" dirty="0"/>
        </a:p>
      </dsp:txBody>
      <dsp:txXfrm>
        <a:off x="415096" y="2497771"/>
        <a:ext cx="7399406" cy="672673"/>
      </dsp:txXfrm>
    </dsp:sp>
    <dsp:sp modelId="{9BE424DD-3AD7-4496-B5A6-472B4C569022}">
      <dsp:nvSpPr>
        <dsp:cNvPr id="0" name=""/>
        <dsp:cNvSpPr/>
      </dsp:nvSpPr>
      <dsp:spPr>
        <a:xfrm>
          <a:off x="415096" y="3170445"/>
          <a:ext cx="986587" cy="164431"/>
        </a:xfrm>
        <a:prstGeom prst="parallelogram">
          <a:avLst>
            <a:gd name="adj" fmla="val 140840"/>
          </a:avLst>
        </a:prstGeom>
        <a:solidFill>
          <a:srgbClr val="8606F0"/>
        </a:solidFill>
        <a:ln w="25400" cap="flat" cmpd="sng" algn="ctr">
          <a:solidFill>
            <a:srgbClr val="8606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589AA-3690-4314-B98C-357939661FC1}">
      <dsp:nvSpPr>
        <dsp:cNvPr id="0" name=""/>
        <dsp:cNvSpPr/>
      </dsp:nvSpPr>
      <dsp:spPr>
        <a:xfrm>
          <a:off x="1459235" y="3170445"/>
          <a:ext cx="986587" cy="164431"/>
        </a:xfrm>
        <a:prstGeom prst="parallelogram">
          <a:avLst>
            <a:gd name="adj" fmla="val 140840"/>
          </a:avLst>
        </a:prstGeom>
        <a:solidFill>
          <a:srgbClr val="8606F0"/>
        </a:solidFill>
        <a:ln w="25400" cap="flat" cmpd="sng" algn="ctr">
          <a:solidFill>
            <a:srgbClr val="8606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85F9E-F66D-423A-B8EC-13932AE16561}">
      <dsp:nvSpPr>
        <dsp:cNvPr id="0" name=""/>
        <dsp:cNvSpPr/>
      </dsp:nvSpPr>
      <dsp:spPr>
        <a:xfrm>
          <a:off x="2503373" y="3170445"/>
          <a:ext cx="986587" cy="164431"/>
        </a:xfrm>
        <a:prstGeom prst="parallelogram">
          <a:avLst>
            <a:gd name="adj" fmla="val 140840"/>
          </a:avLst>
        </a:prstGeom>
        <a:solidFill>
          <a:srgbClr val="8606F0"/>
        </a:solidFill>
        <a:ln w="25400" cap="flat" cmpd="sng" algn="ctr">
          <a:solidFill>
            <a:srgbClr val="8606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EB9C9-D254-42ED-88CF-F5C80C9AC110}">
      <dsp:nvSpPr>
        <dsp:cNvPr id="0" name=""/>
        <dsp:cNvSpPr/>
      </dsp:nvSpPr>
      <dsp:spPr>
        <a:xfrm>
          <a:off x="3547512" y="3170445"/>
          <a:ext cx="986587" cy="164431"/>
        </a:xfrm>
        <a:prstGeom prst="parallelogram">
          <a:avLst>
            <a:gd name="adj" fmla="val 140840"/>
          </a:avLst>
        </a:prstGeom>
        <a:solidFill>
          <a:srgbClr val="8606F0"/>
        </a:solidFill>
        <a:ln w="25400" cap="flat" cmpd="sng" algn="ctr">
          <a:solidFill>
            <a:srgbClr val="8606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E52F6-91AB-4A54-ADE6-A6A32DC7775B}">
      <dsp:nvSpPr>
        <dsp:cNvPr id="0" name=""/>
        <dsp:cNvSpPr/>
      </dsp:nvSpPr>
      <dsp:spPr>
        <a:xfrm>
          <a:off x="4591650" y="3170445"/>
          <a:ext cx="986587" cy="164431"/>
        </a:xfrm>
        <a:prstGeom prst="parallelogram">
          <a:avLst>
            <a:gd name="adj" fmla="val 140840"/>
          </a:avLst>
        </a:prstGeom>
        <a:solidFill>
          <a:srgbClr val="8606F0"/>
        </a:solidFill>
        <a:ln w="25400" cap="flat" cmpd="sng" algn="ctr">
          <a:solidFill>
            <a:srgbClr val="8606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E3B0F-3F46-4030-9902-F23FB635DDD4}">
      <dsp:nvSpPr>
        <dsp:cNvPr id="0" name=""/>
        <dsp:cNvSpPr/>
      </dsp:nvSpPr>
      <dsp:spPr>
        <a:xfrm>
          <a:off x="5635789" y="3170445"/>
          <a:ext cx="986587" cy="164431"/>
        </a:xfrm>
        <a:prstGeom prst="parallelogram">
          <a:avLst>
            <a:gd name="adj" fmla="val 140840"/>
          </a:avLst>
        </a:prstGeom>
        <a:solidFill>
          <a:srgbClr val="8606F0"/>
        </a:solidFill>
        <a:ln w="25400" cap="flat" cmpd="sng" algn="ctr">
          <a:solidFill>
            <a:srgbClr val="8606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771CA-2746-4292-8DD2-31A3B0144CEA}">
      <dsp:nvSpPr>
        <dsp:cNvPr id="0" name=""/>
        <dsp:cNvSpPr/>
      </dsp:nvSpPr>
      <dsp:spPr>
        <a:xfrm>
          <a:off x="6679927" y="3170445"/>
          <a:ext cx="986587" cy="164431"/>
        </a:xfrm>
        <a:prstGeom prst="parallelogram">
          <a:avLst>
            <a:gd name="adj" fmla="val 140840"/>
          </a:avLst>
        </a:prstGeom>
        <a:solidFill>
          <a:srgbClr val="8606F0"/>
        </a:solidFill>
        <a:ln w="25400" cap="flat" cmpd="sng" algn="ctr">
          <a:solidFill>
            <a:srgbClr val="8606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48905-8040-49E6-A7DE-2DDC0D3ABA2C}">
      <dsp:nvSpPr>
        <dsp:cNvPr id="0" name=""/>
        <dsp:cNvSpPr/>
      </dsp:nvSpPr>
      <dsp:spPr>
        <a:xfrm>
          <a:off x="415096" y="3451415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4. Electronics :</a:t>
          </a:r>
          <a:r>
            <a:rPr kumimoji="1" lang="ja-JP" altLang="en-US" sz="3200" kern="1200" dirty="0" smtClean="0"/>
            <a:t>電気系</a:t>
          </a:r>
          <a:endParaRPr kumimoji="1" lang="ja-JP" altLang="en-US" sz="3200" kern="1200" dirty="0"/>
        </a:p>
      </dsp:txBody>
      <dsp:txXfrm>
        <a:off x="415096" y="3451415"/>
        <a:ext cx="7399406" cy="672673"/>
      </dsp:txXfrm>
    </dsp:sp>
    <dsp:sp modelId="{922FCA8A-97A9-42E7-AC30-E947C0DAF415}">
      <dsp:nvSpPr>
        <dsp:cNvPr id="0" name=""/>
        <dsp:cNvSpPr/>
      </dsp:nvSpPr>
      <dsp:spPr>
        <a:xfrm>
          <a:off x="415096" y="4124088"/>
          <a:ext cx="986587" cy="164431"/>
        </a:xfrm>
        <a:prstGeom prst="parallelogram">
          <a:avLst>
            <a:gd name="adj" fmla="val 14084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AC7F9-8E18-4454-9516-6067CEE89032}">
      <dsp:nvSpPr>
        <dsp:cNvPr id="0" name=""/>
        <dsp:cNvSpPr/>
      </dsp:nvSpPr>
      <dsp:spPr>
        <a:xfrm>
          <a:off x="1459235" y="4124088"/>
          <a:ext cx="986587" cy="164431"/>
        </a:xfrm>
        <a:prstGeom prst="parallelogram">
          <a:avLst>
            <a:gd name="adj" fmla="val 14084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EB35-C021-4A12-844F-D0A3A4F88856}">
      <dsp:nvSpPr>
        <dsp:cNvPr id="0" name=""/>
        <dsp:cNvSpPr/>
      </dsp:nvSpPr>
      <dsp:spPr>
        <a:xfrm>
          <a:off x="2503373" y="4124088"/>
          <a:ext cx="986587" cy="164431"/>
        </a:xfrm>
        <a:prstGeom prst="parallelogram">
          <a:avLst>
            <a:gd name="adj" fmla="val 14084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71337-253F-43DC-B162-396D6495C3C1}">
      <dsp:nvSpPr>
        <dsp:cNvPr id="0" name=""/>
        <dsp:cNvSpPr/>
      </dsp:nvSpPr>
      <dsp:spPr>
        <a:xfrm>
          <a:off x="3547512" y="4124088"/>
          <a:ext cx="986587" cy="164431"/>
        </a:xfrm>
        <a:prstGeom prst="parallelogram">
          <a:avLst>
            <a:gd name="adj" fmla="val 14084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7CE0-0B77-4BB3-A644-F937FF9EDC72}">
      <dsp:nvSpPr>
        <dsp:cNvPr id="0" name=""/>
        <dsp:cNvSpPr/>
      </dsp:nvSpPr>
      <dsp:spPr>
        <a:xfrm>
          <a:off x="4591650" y="4124088"/>
          <a:ext cx="986587" cy="164431"/>
        </a:xfrm>
        <a:prstGeom prst="parallelogram">
          <a:avLst>
            <a:gd name="adj" fmla="val 14084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9342C-FC8B-4827-BD96-A950BCD642C3}">
      <dsp:nvSpPr>
        <dsp:cNvPr id="0" name=""/>
        <dsp:cNvSpPr/>
      </dsp:nvSpPr>
      <dsp:spPr>
        <a:xfrm>
          <a:off x="5635789" y="4124088"/>
          <a:ext cx="986587" cy="164431"/>
        </a:xfrm>
        <a:prstGeom prst="parallelogram">
          <a:avLst>
            <a:gd name="adj" fmla="val 14084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BD896-25B5-4B72-B2BE-F9A4A57E1FA7}">
      <dsp:nvSpPr>
        <dsp:cNvPr id="0" name=""/>
        <dsp:cNvSpPr/>
      </dsp:nvSpPr>
      <dsp:spPr>
        <a:xfrm>
          <a:off x="6679927" y="4124088"/>
          <a:ext cx="986587" cy="164431"/>
        </a:xfrm>
        <a:prstGeom prst="parallelogram">
          <a:avLst>
            <a:gd name="adj" fmla="val 14084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59DED-2A5A-4473-8CBB-C2491A992625}">
      <dsp:nvSpPr>
        <dsp:cNvPr id="0" name=""/>
        <dsp:cNvSpPr/>
      </dsp:nvSpPr>
      <dsp:spPr>
        <a:xfrm>
          <a:off x="415096" y="4405059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5. Software : </a:t>
          </a:r>
          <a:r>
            <a:rPr kumimoji="1" lang="ja-JP" altLang="en-US" sz="3200" kern="1200" dirty="0" smtClean="0"/>
            <a:t>制御系</a:t>
          </a:r>
          <a:endParaRPr kumimoji="1" lang="ja-JP" altLang="en-US" sz="3200" kern="1200" dirty="0"/>
        </a:p>
      </dsp:txBody>
      <dsp:txXfrm>
        <a:off x="415096" y="4405059"/>
        <a:ext cx="7399406" cy="672673"/>
      </dsp:txXfrm>
    </dsp:sp>
    <dsp:sp modelId="{A5FF95F0-4C97-4514-AF05-79AC1A485750}">
      <dsp:nvSpPr>
        <dsp:cNvPr id="0" name=""/>
        <dsp:cNvSpPr/>
      </dsp:nvSpPr>
      <dsp:spPr>
        <a:xfrm>
          <a:off x="415096" y="5077732"/>
          <a:ext cx="986587" cy="164431"/>
        </a:xfrm>
        <a:prstGeom prst="parallelogram">
          <a:avLst>
            <a:gd name="adj" fmla="val 1408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842BA-1781-41A5-A73D-0CAED9DA5500}">
      <dsp:nvSpPr>
        <dsp:cNvPr id="0" name=""/>
        <dsp:cNvSpPr/>
      </dsp:nvSpPr>
      <dsp:spPr>
        <a:xfrm>
          <a:off x="1459235" y="5077732"/>
          <a:ext cx="986587" cy="164431"/>
        </a:xfrm>
        <a:prstGeom prst="parallelogram">
          <a:avLst>
            <a:gd name="adj" fmla="val 1408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C8F9E-9110-48A6-A58F-0C2EC6558F15}">
      <dsp:nvSpPr>
        <dsp:cNvPr id="0" name=""/>
        <dsp:cNvSpPr/>
      </dsp:nvSpPr>
      <dsp:spPr>
        <a:xfrm>
          <a:off x="2503373" y="5077732"/>
          <a:ext cx="986587" cy="164431"/>
        </a:xfrm>
        <a:prstGeom prst="parallelogram">
          <a:avLst>
            <a:gd name="adj" fmla="val 1408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48F0C-7E9D-4315-810A-C3C5AE8ED33A}">
      <dsp:nvSpPr>
        <dsp:cNvPr id="0" name=""/>
        <dsp:cNvSpPr/>
      </dsp:nvSpPr>
      <dsp:spPr>
        <a:xfrm>
          <a:off x="3547512" y="5077732"/>
          <a:ext cx="986587" cy="164431"/>
        </a:xfrm>
        <a:prstGeom prst="parallelogram">
          <a:avLst>
            <a:gd name="adj" fmla="val 1408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489C-5890-4008-8D9F-DE989E836668}">
      <dsp:nvSpPr>
        <dsp:cNvPr id="0" name=""/>
        <dsp:cNvSpPr/>
      </dsp:nvSpPr>
      <dsp:spPr>
        <a:xfrm>
          <a:off x="4591650" y="5077732"/>
          <a:ext cx="986587" cy="164431"/>
        </a:xfrm>
        <a:prstGeom prst="parallelogram">
          <a:avLst>
            <a:gd name="adj" fmla="val 1408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742FF-A70D-494A-A1C4-C06ADB89E148}">
      <dsp:nvSpPr>
        <dsp:cNvPr id="0" name=""/>
        <dsp:cNvSpPr/>
      </dsp:nvSpPr>
      <dsp:spPr>
        <a:xfrm>
          <a:off x="5635789" y="5077732"/>
          <a:ext cx="986587" cy="164431"/>
        </a:xfrm>
        <a:prstGeom prst="parallelogram">
          <a:avLst>
            <a:gd name="adj" fmla="val 1408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E7F87-D2B6-42EF-BAC0-9A62FBA7BCCC}">
      <dsp:nvSpPr>
        <dsp:cNvPr id="0" name=""/>
        <dsp:cNvSpPr/>
      </dsp:nvSpPr>
      <dsp:spPr>
        <a:xfrm>
          <a:off x="6679927" y="5077732"/>
          <a:ext cx="986587" cy="164431"/>
        </a:xfrm>
        <a:prstGeom prst="parallelogram">
          <a:avLst>
            <a:gd name="adj" fmla="val 1408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5503-9B82-414A-85D3-E25B6FE4E68D}">
      <dsp:nvSpPr>
        <dsp:cNvPr id="0" name=""/>
        <dsp:cNvSpPr/>
      </dsp:nvSpPr>
      <dsp:spPr>
        <a:xfrm>
          <a:off x="2112352" y="70406"/>
          <a:ext cx="6109445" cy="2238976"/>
        </a:xfrm>
        <a:prstGeom prst="rightArrow">
          <a:avLst>
            <a:gd name="adj1" fmla="val 75000"/>
            <a:gd name="adj2" fmla="val 50000"/>
          </a:avLst>
        </a:prstGeom>
        <a:solidFill>
          <a:srgbClr val="FFFFAB">
            <a:alpha val="89804"/>
          </a:srgbClr>
        </a:solidFill>
        <a:ln w="25400" cap="flat" cmpd="sng" algn="ctr">
          <a:solidFill>
            <a:srgbClr val="FFFF00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材質の変更による軽量化</a:t>
          </a:r>
          <a:endParaRPr kumimoji="1" lang="ja-JP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形状の変更による小型化</a:t>
          </a:r>
          <a:endParaRPr kumimoji="1" lang="ja-JP" altLang="en-US" sz="3600" kern="1200" dirty="0"/>
        </a:p>
      </dsp:txBody>
      <dsp:txXfrm>
        <a:off x="2112352" y="350278"/>
        <a:ext cx="5269829" cy="1679232"/>
      </dsp:txXfrm>
    </dsp:sp>
    <dsp:sp modelId="{D37507D4-A88C-4F5A-8826-4B1304AFAB84}">
      <dsp:nvSpPr>
        <dsp:cNvPr id="0" name=""/>
        <dsp:cNvSpPr/>
      </dsp:nvSpPr>
      <dsp:spPr>
        <a:xfrm>
          <a:off x="0" y="0"/>
          <a:ext cx="2104549" cy="2379404"/>
        </a:xfrm>
        <a:prstGeom prst="roundRect">
          <a:avLst/>
        </a:prstGeom>
        <a:solidFill>
          <a:srgbClr val="FFFF5B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bg1"/>
              </a:solidFill>
            </a:rPr>
            <a:t>シャーシの変更</a:t>
          </a:r>
          <a:endParaRPr kumimoji="1" lang="ja-JP" altLang="en-US" sz="3200" kern="1200" dirty="0">
            <a:solidFill>
              <a:schemeClr val="bg1"/>
            </a:solidFill>
          </a:endParaRPr>
        </a:p>
      </dsp:txBody>
      <dsp:txXfrm>
        <a:off x="102736" y="102736"/>
        <a:ext cx="1899077" cy="2173932"/>
      </dsp:txXfrm>
    </dsp:sp>
    <dsp:sp modelId="{A609BE27-2115-4111-8B6E-57C5E602A9F0}">
      <dsp:nvSpPr>
        <dsp:cNvPr id="0" name=""/>
        <dsp:cNvSpPr/>
      </dsp:nvSpPr>
      <dsp:spPr>
        <a:xfrm>
          <a:off x="2145659" y="2520271"/>
          <a:ext cx="6083940" cy="22389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ステップ、シーソーの攻略</a:t>
          </a:r>
          <a:endParaRPr kumimoji="1" lang="ja-JP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機体への衝撃の緩和</a:t>
          </a:r>
          <a:endParaRPr kumimoji="1" lang="ja-JP" altLang="en-US" sz="3600" kern="1200" dirty="0"/>
        </a:p>
      </dsp:txBody>
      <dsp:txXfrm>
        <a:off x="2145659" y="2800143"/>
        <a:ext cx="5244324" cy="1679232"/>
      </dsp:txXfrm>
    </dsp:sp>
    <dsp:sp modelId="{332D0004-735F-4BF5-8986-5D7734F79258}">
      <dsp:nvSpPr>
        <dsp:cNvPr id="0" name=""/>
        <dsp:cNvSpPr/>
      </dsp:nvSpPr>
      <dsp:spPr>
        <a:xfrm>
          <a:off x="10340" y="2448266"/>
          <a:ext cx="2133561" cy="236426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baseline="0" dirty="0" smtClean="0">
              <a:solidFill>
                <a:schemeClr val="bg1"/>
              </a:solidFill>
            </a:rPr>
            <a:t>サスペンションの導入</a:t>
          </a:r>
          <a:endParaRPr kumimoji="1" lang="ja-JP" altLang="en-US" sz="3200" kern="1200" baseline="0" dirty="0">
            <a:solidFill>
              <a:schemeClr val="bg1"/>
            </a:solidFill>
          </a:endParaRPr>
        </a:p>
      </dsp:txBody>
      <dsp:txXfrm>
        <a:off x="114492" y="2552418"/>
        <a:ext cx="1925257" cy="2155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64682-860B-4542-95A5-8F3AFDD18711}">
      <dsp:nvSpPr>
        <dsp:cNvPr id="0" name=""/>
        <dsp:cNvSpPr/>
      </dsp:nvSpPr>
      <dsp:spPr>
        <a:xfrm>
          <a:off x="2900227" y="0"/>
          <a:ext cx="5327862" cy="16425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smtClean="0"/>
            <a:t>安定した走行の実現</a:t>
          </a:r>
          <a:endParaRPr kumimoji="1" lang="ja-JP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kern="1200" dirty="0" smtClean="0"/>
            <a:t>20cm </a:t>
          </a:r>
          <a:r>
            <a:rPr kumimoji="1" lang="ja-JP" altLang="en-US" sz="3600" kern="1200" dirty="0" smtClean="0"/>
            <a:t>→ </a:t>
          </a:r>
          <a:r>
            <a:rPr kumimoji="1" lang="en-US" altLang="ja-JP" sz="3600" kern="1200" dirty="0" smtClean="0"/>
            <a:t>3cm</a:t>
          </a:r>
          <a:endParaRPr kumimoji="1" lang="ja-JP" altLang="en-US" sz="3600" kern="1200" dirty="0"/>
        </a:p>
      </dsp:txBody>
      <dsp:txXfrm>
        <a:off x="2900227" y="205321"/>
        <a:ext cx="4711900" cy="1231924"/>
      </dsp:txXfrm>
    </dsp:sp>
    <dsp:sp modelId="{F1CB32BC-F007-488E-A72B-B7B59715521E}">
      <dsp:nvSpPr>
        <dsp:cNvPr id="0" name=""/>
        <dsp:cNvSpPr/>
      </dsp:nvSpPr>
      <dsp:spPr>
        <a:xfrm>
          <a:off x="0" y="229"/>
          <a:ext cx="2898716" cy="16425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baseline="0" dirty="0" smtClean="0">
              <a:solidFill>
                <a:schemeClr val="bg1"/>
              </a:solidFill>
            </a:rPr>
            <a:t>新型</a:t>
          </a:r>
          <a:r>
            <a:rPr kumimoji="1" lang="en-US" altLang="ja-JP" sz="2700" kern="1200" baseline="0" dirty="0" smtClean="0">
              <a:solidFill>
                <a:schemeClr val="bg1"/>
              </a:solidFill>
            </a:rPr>
            <a:t>USS</a:t>
          </a:r>
          <a:r>
            <a:rPr kumimoji="1" lang="ja-JP" altLang="en-US" sz="2700" kern="1200" baseline="0" dirty="0" smtClean="0">
              <a:solidFill>
                <a:schemeClr val="bg1"/>
              </a:solidFill>
            </a:rPr>
            <a:t>の導入</a:t>
          </a:r>
          <a:endParaRPr kumimoji="1" lang="ja-JP" altLang="en-US" sz="2700" kern="1200" baseline="0" dirty="0">
            <a:solidFill>
              <a:schemeClr val="bg1"/>
            </a:solidFill>
          </a:endParaRPr>
        </a:p>
      </dsp:txBody>
      <dsp:txXfrm>
        <a:off x="80183" y="80412"/>
        <a:ext cx="2738350" cy="1482200"/>
      </dsp:txXfrm>
    </dsp:sp>
    <dsp:sp modelId="{B058C0A2-C86B-4638-937F-BE236C2B8F70}">
      <dsp:nvSpPr>
        <dsp:cNvPr id="0" name=""/>
        <dsp:cNvSpPr/>
      </dsp:nvSpPr>
      <dsp:spPr>
        <a:xfrm>
          <a:off x="2894249" y="1806822"/>
          <a:ext cx="5333502" cy="16425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接触不良の改善</a:t>
          </a:r>
          <a:endParaRPr kumimoji="1" lang="ja-JP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省スペース、小型化</a:t>
          </a:r>
          <a:endParaRPr kumimoji="1" lang="ja-JP" altLang="en-US" sz="3600" kern="1200" dirty="0"/>
        </a:p>
      </dsp:txBody>
      <dsp:txXfrm>
        <a:off x="2894249" y="2012143"/>
        <a:ext cx="4717540" cy="1231924"/>
      </dsp:txXfrm>
    </dsp:sp>
    <dsp:sp modelId="{D2466A37-AD20-4B68-8BA5-712CD802413B}">
      <dsp:nvSpPr>
        <dsp:cNvPr id="0" name=""/>
        <dsp:cNvSpPr/>
      </dsp:nvSpPr>
      <dsp:spPr>
        <a:xfrm>
          <a:off x="0" y="1800416"/>
          <a:ext cx="2892402" cy="164256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baseline="0" dirty="0" smtClean="0">
              <a:solidFill>
                <a:schemeClr val="bg1"/>
              </a:solidFill>
            </a:rPr>
            <a:t>ドーターボード、</a:t>
          </a:r>
          <a:r>
            <a:rPr kumimoji="1" lang="en-US" altLang="ja-JP" sz="2700" kern="1200" baseline="0" dirty="0" smtClean="0">
              <a:solidFill>
                <a:schemeClr val="bg1"/>
              </a:solidFill>
            </a:rPr>
            <a:t>CPU</a:t>
          </a:r>
          <a:r>
            <a:rPr kumimoji="1" lang="ja-JP" altLang="en-US" sz="2700" kern="1200" baseline="0" dirty="0" smtClean="0">
              <a:solidFill>
                <a:schemeClr val="bg1"/>
              </a:solidFill>
            </a:rPr>
            <a:t>ボード、</a:t>
          </a:r>
          <a:r>
            <a:rPr kumimoji="1" lang="en-US" altLang="ja-JP" sz="2700" kern="1200" baseline="0" dirty="0" smtClean="0">
              <a:solidFill>
                <a:schemeClr val="bg1"/>
              </a:solidFill>
            </a:rPr>
            <a:t>FPGA</a:t>
          </a:r>
          <a:r>
            <a:rPr kumimoji="1" lang="ja-JP" altLang="en-US" sz="2700" kern="1200" baseline="0" dirty="0" smtClean="0">
              <a:solidFill>
                <a:schemeClr val="bg1"/>
              </a:solidFill>
            </a:rPr>
            <a:t>ボードの結合</a:t>
          </a:r>
          <a:endParaRPr kumimoji="1" lang="ja-JP" altLang="en-US" sz="2700" kern="1200" baseline="0" dirty="0">
            <a:solidFill>
              <a:schemeClr val="bg1"/>
            </a:solidFill>
          </a:endParaRPr>
        </a:p>
      </dsp:txBody>
      <dsp:txXfrm>
        <a:off x="80183" y="1880599"/>
        <a:ext cx="2732036" cy="1482200"/>
      </dsp:txXfrm>
    </dsp:sp>
    <dsp:sp modelId="{F5F7EAC4-A23D-4B80-9CFD-22B5B5FB6E37}">
      <dsp:nvSpPr>
        <dsp:cNvPr id="0" name=""/>
        <dsp:cNvSpPr/>
      </dsp:nvSpPr>
      <dsp:spPr>
        <a:xfrm>
          <a:off x="2894249" y="3613645"/>
          <a:ext cx="5333502" cy="16425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600" kern="1200" dirty="0" smtClean="0"/>
            <a:t>省スペース、小型化</a:t>
          </a:r>
          <a:endParaRPr kumimoji="1" lang="ja-JP" altLang="en-US" sz="3600" kern="1200" dirty="0"/>
        </a:p>
      </dsp:txBody>
      <dsp:txXfrm>
        <a:off x="2894249" y="3818966"/>
        <a:ext cx="4717540" cy="1231924"/>
      </dsp:txXfrm>
    </dsp:sp>
    <dsp:sp modelId="{2DDE1BA4-E3DC-42DA-AB5E-0994CBDBBB8F}">
      <dsp:nvSpPr>
        <dsp:cNvPr id="0" name=""/>
        <dsp:cNvSpPr/>
      </dsp:nvSpPr>
      <dsp:spPr>
        <a:xfrm>
          <a:off x="0" y="3600620"/>
          <a:ext cx="2892402" cy="1642566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baseline="0" dirty="0" smtClean="0">
              <a:solidFill>
                <a:schemeClr val="bg1"/>
              </a:solidFill>
            </a:rPr>
            <a:t>MCB</a:t>
          </a:r>
          <a:r>
            <a:rPr kumimoji="1" lang="ja-JP" altLang="en-US" sz="2700" kern="1200" baseline="0" dirty="0" smtClean="0">
              <a:solidFill>
                <a:schemeClr val="bg1"/>
              </a:solidFill>
            </a:rPr>
            <a:t>を</a:t>
          </a:r>
          <a:r>
            <a:rPr kumimoji="1" lang="en-US" altLang="ja-JP" sz="2700" kern="1200" baseline="0" dirty="0" smtClean="0">
              <a:solidFill>
                <a:schemeClr val="bg1"/>
              </a:solidFill>
            </a:rPr>
            <a:t>1</a:t>
          </a:r>
          <a:r>
            <a:rPr kumimoji="1" lang="ja-JP" altLang="en-US" sz="2700" kern="1200" baseline="0" dirty="0" smtClean="0">
              <a:solidFill>
                <a:schemeClr val="bg1"/>
              </a:solidFill>
            </a:rPr>
            <a:t>枚に集約</a:t>
          </a:r>
          <a:endParaRPr kumimoji="1" lang="ja-JP" altLang="en-US" sz="2700" kern="1200" baseline="0" dirty="0">
            <a:solidFill>
              <a:schemeClr val="bg1"/>
            </a:solidFill>
          </a:endParaRPr>
        </a:p>
      </dsp:txBody>
      <dsp:txXfrm>
        <a:off x="80183" y="3680803"/>
        <a:ext cx="2732036" cy="1482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15390-2649-4D4C-A1AF-ACFBA778BFE6}">
      <dsp:nvSpPr>
        <dsp:cNvPr id="0" name=""/>
        <dsp:cNvSpPr/>
      </dsp:nvSpPr>
      <dsp:spPr>
        <a:xfrm>
          <a:off x="3291839" y="623"/>
          <a:ext cx="4937760" cy="2433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700" kern="1200" dirty="0" smtClean="0"/>
            <a:t>常にセンサを監視</a:t>
          </a:r>
          <a:endParaRPr kumimoji="1"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700" kern="1200" dirty="0" smtClean="0"/>
            <a:t>状況に合わせた臨機応変な行動</a:t>
          </a:r>
          <a:endParaRPr kumimoji="1" lang="ja-JP" altLang="en-US" sz="3700" kern="1200" dirty="0"/>
        </a:p>
      </dsp:txBody>
      <dsp:txXfrm>
        <a:off x="3291839" y="304820"/>
        <a:ext cx="4025171" cy="1825179"/>
      </dsp:txXfrm>
    </dsp:sp>
    <dsp:sp modelId="{E62FC92C-B0D1-4343-944A-2A7B2DC48651}">
      <dsp:nvSpPr>
        <dsp:cNvPr id="0" name=""/>
        <dsp:cNvSpPr/>
      </dsp:nvSpPr>
      <dsp:spPr>
        <a:xfrm>
          <a:off x="0" y="623"/>
          <a:ext cx="3291840" cy="2433572"/>
        </a:xfrm>
        <a:prstGeom prst="roundRect">
          <a:avLst/>
        </a:prstGeom>
        <a:solidFill>
          <a:srgbClr val="FF7C8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baseline="0" dirty="0" smtClean="0">
              <a:solidFill>
                <a:schemeClr val="bg1"/>
              </a:solidFill>
            </a:rPr>
            <a:t>機能ごとのスレッド立て</a:t>
          </a:r>
          <a:endParaRPr kumimoji="1" lang="ja-JP" altLang="en-US" sz="4000" kern="1200" baseline="0" dirty="0">
            <a:solidFill>
              <a:schemeClr val="bg1"/>
            </a:solidFill>
          </a:endParaRPr>
        </a:p>
      </dsp:txBody>
      <dsp:txXfrm>
        <a:off x="118797" y="119420"/>
        <a:ext cx="3054246" cy="2195978"/>
      </dsp:txXfrm>
    </dsp:sp>
    <dsp:sp modelId="{40C4037C-6448-46E9-BCCE-770E11F04D19}">
      <dsp:nvSpPr>
        <dsp:cNvPr id="0" name=""/>
        <dsp:cNvSpPr/>
      </dsp:nvSpPr>
      <dsp:spPr>
        <a:xfrm>
          <a:off x="3291839" y="2663511"/>
          <a:ext cx="4937760" cy="2433572"/>
        </a:xfrm>
        <a:prstGeom prst="rightArrow">
          <a:avLst>
            <a:gd name="adj1" fmla="val 75000"/>
            <a:gd name="adj2" fmla="val 50000"/>
          </a:avLst>
        </a:prstGeom>
        <a:solidFill>
          <a:srgbClr val="D9B5D1">
            <a:alpha val="89804"/>
          </a:srgbClr>
        </a:solidFill>
        <a:ln w="25400" cap="flat" cmpd="sng" algn="ctr">
          <a:solidFill>
            <a:srgbClr val="FF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700" kern="1200" dirty="0" smtClean="0"/>
            <a:t>壁にぶつからない</a:t>
          </a:r>
          <a:endParaRPr kumimoji="1" lang="ja-JP" altLang="en-US" sz="3700" kern="1200" dirty="0"/>
        </a:p>
      </dsp:txBody>
      <dsp:txXfrm>
        <a:off x="3291839" y="2967708"/>
        <a:ext cx="4025171" cy="1825179"/>
      </dsp:txXfrm>
    </dsp:sp>
    <dsp:sp modelId="{09B9EFA6-52C1-4794-A6B2-0438D33AA0AE}">
      <dsp:nvSpPr>
        <dsp:cNvPr id="0" name=""/>
        <dsp:cNvSpPr/>
      </dsp:nvSpPr>
      <dsp:spPr>
        <a:xfrm>
          <a:off x="0" y="2677553"/>
          <a:ext cx="3291840" cy="2433572"/>
        </a:xfrm>
        <a:prstGeom prst="roundRect">
          <a:avLst/>
        </a:prstGeom>
        <a:solidFill>
          <a:srgbClr val="DE92D0"/>
        </a:solidFill>
        <a:ln w="25400" cap="flat" cmpd="sng" algn="ctr">
          <a:solidFill>
            <a:srgbClr val="F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500" kern="1200" baseline="0" dirty="0" smtClean="0">
              <a:solidFill>
                <a:schemeClr val="bg1"/>
              </a:solidFill>
            </a:rPr>
            <a:t>超音波</a:t>
          </a:r>
          <a:endParaRPr kumimoji="1" lang="ja-JP" altLang="en-US" sz="6500" kern="1200" baseline="0" dirty="0">
            <a:solidFill>
              <a:schemeClr val="bg1"/>
            </a:solidFill>
          </a:endParaRPr>
        </a:p>
      </dsp:txBody>
      <dsp:txXfrm>
        <a:off x="118797" y="2796350"/>
        <a:ext cx="3054246" cy="219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AEB1-3EB5-48F6-B828-259D6ABC7316}" type="datetimeFigureOut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33E4-6B3E-47A9-9A37-FBD17C9B6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1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4435-C480-469F-980A-DB5C08F12FC6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69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3093-CB39-4343-B7BC-B40B073764AF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5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9C1-3C00-454E-A54D-EFFAB1FD7D3A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30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6E60-7343-49A9-BFC0-A87849B7E43D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06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1E20-7E37-46F1-9A42-51C847503659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5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C6C-CFC3-4D31-B2A5-691648E2D3E7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3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4331-E299-46BC-83F8-3E732084B29C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47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D89B-D935-45C8-8BB9-DC4AE0F87D4D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83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E2F3-CD0C-4086-BC32-4906F3C4EB75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551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8CDC-385F-4309-B2A5-346665DBB6B4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18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E3AF-B1F7-474F-B6B0-D637772C1B1A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0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DA7B-29CB-4198-B361-EBB3E14B5F4F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98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FE8-13C8-4409-B515-D91355BC3725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38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DF1-29EB-4D51-A319-255ECB97AF56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064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4E1A-5568-4F59-99AA-55D2F0C21D8D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85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5A79-B1A4-42EA-A0A9-FF8CF203B5D7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189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B023-D220-4DD9-83DC-51CF5E9D4492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642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2895-7C73-41BE-9E1A-44C83FDD5C5A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647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ADD-B33C-43A3-87BD-A034D482ACD3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808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8EA6-10E5-4D3D-BE47-D62D1F17BACC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037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2B64-1487-4282-85DC-280A486FCC63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66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1357-A97C-4677-886D-8B8B444DE9EF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6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3739-E4D4-4FAE-BFB3-BD4EAC350528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652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EFF-ADB4-4987-B48B-662F58CBA41F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035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120-117F-4ED3-A577-2D044EAD30FD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512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9DC-D7DF-46E2-8BD1-51A091D604D2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51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7AC0-B9AA-4CFA-925B-B7FCD2E78C83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407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29F4-E466-48C7-9003-049E08078B0B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33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9B4A-CC22-4C1B-B1B5-737106929F82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78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B66D-8301-4DC6-B011-8512439DE4CC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9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4B78-C0D6-4B4A-A9EE-6E2EAE658015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82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AFC9-01D0-40E2-947F-36DDE6BAD1A9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72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DE19-A1BF-4F58-AF5A-A3AC76A286D1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920D-1680-4691-8871-6AB720769841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4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4275-49FE-439B-8ACE-62C48F83649B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9F8A-F58E-441C-8FD0-A5DA51DD01DE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0520-3F51-4D7E-A646-8AD08DBE7F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7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D1A7-4A2F-4ABE-BA4E-7725E31DD66F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AD9C-74B4-4FCB-9A34-721B8A71B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27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13000" dirty="0" smtClean="0"/>
              <a:t>MIRS1201</a:t>
            </a:r>
            <a:endParaRPr kumimoji="1" lang="ja-JP" altLang="en-US" sz="1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r>
              <a:rPr kumimoji="1" lang="en-US" altLang="ja-JP" sz="3600" dirty="0" smtClean="0"/>
              <a:t>Micro Intelligent Robot System</a:t>
            </a:r>
          </a:p>
          <a:p>
            <a:r>
              <a:rPr lang="en-US" altLang="ja-JP" sz="3600" dirty="0" smtClean="0"/>
              <a:t>2012 Team.01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606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latin typeface="SWTxt" charset="0"/>
              </a:rPr>
              <a:t>＊</a:t>
            </a:r>
            <a:r>
              <a:rPr lang="en-US" altLang="ja-JP" sz="3600" dirty="0" smtClean="0"/>
              <a:t>Table of Contents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479631"/>
              </p:ext>
            </p:extLst>
          </p:nvPr>
        </p:nvGraphicFramePr>
        <p:xfrm>
          <a:off x="395536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B513-EE32-40EA-9EC4-AFFF16DFA6DA}" type="datetime1">
              <a:rPr kumimoji="1" lang="ja-JP" altLang="en-US" smtClean="0"/>
              <a:t>2013/1/18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MIRS1201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2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 smtClean="0"/>
              <a:t>1. Crew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3900" b="1" dirty="0" smtClean="0">
                <a:latin typeface="SWTxt" charset="0"/>
              </a:rPr>
              <a:t>Manager</a:t>
            </a:r>
            <a:r>
              <a:rPr lang="en-US" altLang="ja-JP" b="1" dirty="0" smtClean="0">
                <a:latin typeface="SWTxt" charset="0"/>
              </a:rPr>
              <a:t>		</a:t>
            </a:r>
          </a:p>
          <a:p>
            <a:pPr marL="0" indent="0">
              <a:buNone/>
            </a:pPr>
            <a:r>
              <a:rPr lang="en-US" altLang="ja-JP" b="1" dirty="0">
                <a:latin typeface="SWTxt" charset="0"/>
              </a:rPr>
              <a:t>	</a:t>
            </a:r>
            <a:r>
              <a:rPr lang="en-US" altLang="ja-JP" b="1" dirty="0" smtClean="0">
                <a:latin typeface="SWTxt" charset="0"/>
              </a:rPr>
              <a:t>Keisuke </a:t>
            </a:r>
            <a:r>
              <a:rPr lang="en-US" altLang="ja-JP" b="1" dirty="0" err="1" smtClean="0">
                <a:latin typeface="SWTxt" charset="0"/>
              </a:rPr>
              <a:t>Tomoto</a:t>
            </a:r>
            <a:r>
              <a:rPr lang="en-US" altLang="ja-JP" b="1" dirty="0" smtClean="0">
                <a:latin typeface="SWTxt" charset="0"/>
              </a:rPr>
              <a:t> : </a:t>
            </a:r>
            <a:r>
              <a:rPr lang="ja-JP" altLang="en-US" b="1" dirty="0" smtClean="0">
                <a:latin typeface="SWTxt" charset="0"/>
              </a:rPr>
              <a:t>戸本佳佑</a:t>
            </a:r>
            <a:endParaRPr lang="en-US" altLang="ja-JP" b="1" dirty="0" smtClean="0">
              <a:latin typeface="SWTxt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sz="3900" b="1" dirty="0" smtClean="0">
                <a:latin typeface="SWTxt" charset="0"/>
              </a:rPr>
              <a:t>Software	</a:t>
            </a:r>
            <a:r>
              <a:rPr lang="en-US" altLang="ja-JP" b="1" dirty="0">
                <a:latin typeface="SWTxt" charset="0"/>
              </a:rPr>
              <a:t>	</a:t>
            </a:r>
          </a:p>
          <a:p>
            <a:pPr marL="0" indent="0">
              <a:buNone/>
            </a:pPr>
            <a:r>
              <a:rPr lang="en-US" altLang="ja-JP" b="1" dirty="0" smtClean="0">
                <a:latin typeface="SWTxt" charset="0"/>
              </a:rPr>
              <a:t>	</a:t>
            </a:r>
            <a:r>
              <a:rPr lang="en-US" altLang="ja-JP" b="1" dirty="0" err="1" smtClean="0">
                <a:latin typeface="SWTxt" charset="0"/>
              </a:rPr>
              <a:t>Yuta</a:t>
            </a:r>
            <a:r>
              <a:rPr lang="en-US" altLang="ja-JP" b="1" dirty="0" smtClean="0">
                <a:latin typeface="SWTxt" charset="0"/>
              </a:rPr>
              <a:t> Suzuki : </a:t>
            </a:r>
            <a:r>
              <a:rPr lang="ja-JP" altLang="en-US" b="1" dirty="0" smtClean="0">
                <a:latin typeface="SWTxt" charset="0"/>
              </a:rPr>
              <a:t>鈴木雄太</a:t>
            </a:r>
            <a:endParaRPr lang="en-US" altLang="ja-JP" b="1" dirty="0" smtClean="0">
              <a:latin typeface="SWTxt" charset="0"/>
            </a:endParaRPr>
          </a:p>
          <a:p>
            <a:pPr marL="0" indent="0">
              <a:buNone/>
            </a:pPr>
            <a:r>
              <a:rPr lang="en-US" altLang="ja-JP" b="1" dirty="0">
                <a:latin typeface="SWTxt" charset="0"/>
              </a:rPr>
              <a:t>	</a:t>
            </a:r>
            <a:r>
              <a:rPr lang="en-US" altLang="ja-JP" b="1" dirty="0" err="1" smtClean="0">
                <a:latin typeface="SWTxt" charset="0"/>
              </a:rPr>
              <a:t>Shota</a:t>
            </a:r>
            <a:r>
              <a:rPr lang="en-US" altLang="ja-JP" b="1" dirty="0" smtClean="0">
                <a:latin typeface="SWTxt" charset="0"/>
              </a:rPr>
              <a:t> </a:t>
            </a:r>
            <a:r>
              <a:rPr lang="en-US" altLang="ja-JP" b="1" dirty="0" err="1" smtClean="0">
                <a:latin typeface="SWTxt" charset="0"/>
              </a:rPr>
              <a:t>Hirayanagi</a:t>
            </a:r>
            <a:r>
              <a:rPr lang="en-US" altLang="ja-JP" b="1" dirty="0" smtClean="0">
                <a:latin typeface="SWTxt" charset="0"/>
              </a:rPr>
              <a:t> : </a:t>
            </a:r>
            <a:r>
              <a:rPr lang="ja-JP" altLang="en-US" b="1" dirty="0" smtClean="0">
                <a:latin typeface="SWTxt" charset="0"/>
              </a:rPr>
              <a:t>平栁匠大</a:t>
            </a:r>
            <a:endParaRPr lang="en-US" altLang="ja-JP" b="1" dirty="0" smtClean="0">
              <a:latin typeface="SWTxt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sz="3900" b="1" dirty="0" smtClean="0">
                <a:latin typeface="SWTxt" charset="0"/>
              </a:rPr>
              <a:t>Mechanics	</a:t>
            </a:r>
          </a:p>
          <a:p>
            <a:pPr marL="0" indent="0">
              <a:buNone/>
            </a:pPr>
            <a:r>
              <a:rPr lang="en-US" altLang="ja-JP" b="1" dirty="0">
                <a:latin typeface="SWTxt" charset="0"/>
              </a:rPr>
              <a:t>	</a:t>
            </a:r>
            <a:r>
              <a:rPr lang="en-US" altLang="ja-JP" b="1" dirty="0" err="1" smtClean="0">
                <a:latin typeface="SWTxt" charset="0"/>
              </a:rPr>
              <a:t>Shohei</a:t>
            </a:r>
            <a:r>
              <a:rPr lang="en-US" altLang="ja-JP" b="1" dirty="0" smtClean="0">
                <a:latin typeface="SWTxt" charset="0"/>
              </a:rPr>
              <a:t> Shimizu : </a:t>
            </a:r>
            <a:r>
              <a:rPr lang="ja-JP" altLang="en-US" b="1" dirty="0" smtClean="0">
                <a:latin typeface="SWTxt" charset="0"/>
              </a:rPr>
              <a:t>清水</a:t>
            </a:r>
            <a:r>
              <a:rPr lang="ja-JP" altLang="en-US" dirty="0" smtClean="0"/>
              <a:t>祥平</a:t>
            </a:r>
            <a:endParaRPr lang="en-US" altLang="ja-JP" b="1" dirty="0" smtClean="0">
              <a:latin typeface="SWTxt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ja-JP" sz="3900" b="1" dirty="0" smtClean="0">
                <a:latin typeface="SWTxt" charset="0"/>
              </a:rPr>
              <a:t>Electronics</a:t>
            </a:r>
            <a:r>
              <a:rPr lang="en-US" altLang="ja-JP" b="1" dirty="0" smtClean="0">
                <a:latin typeface="SWTxt" charset="0"/>
              </a:rPr>
              <a:t>	</a:t>
            </a:r>
          </a:p>
          <a:p>
            <a:pPr marL="0" indent="0">
              <a:buNone/>
            </a:pPr>
            <a:r>
              <a:rPr lang="en-US" altLang="ja-JP" b="1" dirty="0">
                <a:latin typeface="SWTxt" charset="0"/>
              </a:rPr>
              <a:t>	</a:t>
            </a:r>
            <a:r>
              <a:rPr lang="en-US" altLang="ja-JP" b="1" dirty="0" smtClean="0">
                <a:latin typeface="SWTxt" charset="0"/>
              </a:rPr>
              <a:t>Yuma </a:t>
            </a:r>
            <a:r>
              <a:rPr lang="en-US" altLang="ja-JP" b="1" dirty="0" err="1" smtClean="0">
                <a:latin typeface="SWTxt" charset="0"/>
              </a:rPr>
              <a:t>Ohshio</a:t>
            </a:r>
            <a:r>
              <a:rPr lang="en-US" altLang="ja-JP" b="1" dirty="0" smtClean="0">
                <a:latin typeface="SWTxt" charset="0"/>
              </a:rPr>
              <a:t> : </a:t>
            </a:r>
            <a:r>
              <a:rPr lang="ja-JP" altLang="en-US" b="1" dirty="0" smtClean="0">
                <a:latin typeface="SWTxt" charset="0"/>
              </a:rPr>
              <a:t>大塩雄馬</a:t>
            </a:r>
            <a:endParaRPr lang="en-US" altLang="ja-JP" b="1" dirty="0" smtClean="0">
              <a:latin typeface="SWTxt" charset="0"/>
            </a:endParaRPr>
          </a:p>
          <a:p>
            <a:pPr marL="0" indent="0">
              <a:buNone/>
            </a:pPr>
            <a:r>
              <a:rPr lang="en-US" altLang="ja-JP" b="1" dirty="0">
                <a:latin typeface="SWTxt" charset="0"/>
              </a:rPr>
              <a:t>	</a:t>
            </a:r>
            <a:r>
              <a:rPr lang="en-US" altLang="ja-JP" b="1" dirty="0" smtClean="0">
                <a:latin typeface="SWTxt" charset="0"/>
              </a:rPr>
              <a:t>Takuya </a:t>
            </a:r>
            <a:r>
              <a:rPr lang="en-US" altLang="ja-JP" b="1" dirty="0" err="1" smtClean="0">
                <a:latin typeface="SWTxt" charset="0"/>
              </a:rPr>
              <a:t>Saitoh</a:t>
            </a:r>
            <a:r>
              <a:rPr lang="en-US" altLang="ja-JP" b="1" dirty="0" smtClean="0">
                <a:latin typeface="SWTxt" charset="0"/>
              </a:rPr>
              <a:t> : </a:t>
            </a:r>
            <a:r>
              <a:rPr lang="ja-JP" altLang="en-US" b="1" dirty="0" smtClean="0">
                <a:latin typeface="SWTxt" charset="0"/>
              </a:rPr>
              <a:t>齊藤卓也</a:t>
            </a:r>
            <a:endParaRPr lang="en-US" altLang="ja-JP" b="1" dirty="0" smtClean="0">
              <a:latin typeface="SWTxt" charset="0"/>
            </a:endParaRPr>
          </a:p>
          <a:p>
            <a:pPr marL="0" indent="0">
              <a:buNone/>
            </a:pPr>
            <a:r>
              <a:rPr lang="en-US" altLang="ja-JP" b="1" dirty="0">
                <a:latin typeface="SWTxt" charset="0"/>
              </a:rPr>
              <a:t>	</a:t>
            </a:r>
            <a:r>
              <a:rPr lang="en-US" altLang="ja-JP" b="1" dirty="0" err="1" smtClean="0">
                <a:latin typeface="SWTxt" charset="0"/>
              </a:rPr>
              <a:t>Ryoh</a:t>
            </a:r>
            <a:r>
              <a:rPr lang="en-US" altLang="ja-JP" b="1" dirty="0" smtClean="0">
                <a:latin typeface="SWTxt" charset="0"/>
              </a:rPr>
              <a:t> </a:t>
            </a:r>
            <a:r>
              <a:rPr lang="en-US" altLang="ja-JP" b="1" dirty="0" err="1" smtClean="0">
                <a:latin typeface="SWTxt" charset="0"/>
              </a:rPr>
              <a:t>Saitoh</a:t>
            </a:r>
            <a:r>
              <a:rPr lang="en-US" altLang="ja-JP" b="1" dirty="0" smtClean="0">
                <a:latin typeface="SWTxt" charset="0"/>
              </a:rPr>
              <a:t> (DM) : </a:t>
            </a:r>
            <a:r>
              <a:rPr lang="ja-JP" altLang="en-US" b="1" dirty="0" smtClean="0">
                <a:latin typeface="SWTxt" charset="0"/>
              </a:rPr>
              <a:t>齋藤 亮</a:t>
            </a:r>
            <a:endParaRPr lang="en-US" altLang="ja-JP" b="1" dirty="0" smtClean="0">
              <a:latin typeface="SWTxt" charset="0"/>
            </a:endParaRPr>
          </a:p>
          <a:p>
            <a:pPr marL="0" indent="0">
              <a:buNone/>
            </a:pPr>
            <a:endParaRPr lang="en-US" altLang="ja-JP" b="1" dirty="0" smtClean="0">
              <a:latin typeface="SWTxt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296C-579D-4410-A1E5-5B1DD48EA0FC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 smtClean="0"/>
              <a:t>2. Concept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7200" b="1" dirty="0" smtClean="0">
                <a:latin typeface="SWTxt" charset="0"/>
              </a:rPr>
              <a:t>＊</a:t>
            </a:r>
            <a:r>
              <a:rPr lang="ja-JP" altLang="en-US" sz="7200" b="1" dirty="0" smtClean="0">
                <a:latin typeface="SWTxt" charset="0"/>
              </a:rPr>
              <a:t>精度の高い動作</a:t>
            </a:r>
            <a:endParaRPr lang="en-US" altLang="ja-JP" sz="7200" b="1" dirty="0" smtClean="0">
              <a:latin typeface="SWTxt" charset="0"/>
            </a:endParaRPr>
          </a:p>
          <a:p>
            <a:pPr marL="0" indent="0">
              <a:buNone/>
            </a:pPr>
            <a:r>
              <a:rPr lang="en-US" altLang="ja-JP" sz="7200" b="1" dirty="0" smtClean="0">
                <a:latin typeface="SWTxt" charset="0"/>
              </a:rPr>
              <a:t>＊</a:t>
            </a:r>
            <a:r>
              <a:rPr lang="ja-JP" altLang="en-US" sz="7200" b="1" dirty="0" smtClean="0">
                <a:latin typeface="SWTxt" charset="0"/>
              </a:rPr>
              <a:t>無駄を省いた設計</a:t>
            </a:r>
            <a:endParaRPr lang="en-US" altLang="ja-JP" sz="7200" b="1" dirty="0" smtClean="0">
              <a:latin typeface="SWTxt" charset="0"/>
            </a:endParaRPr>
          </a:p>
          <a:p>
            <a:pPr marL="0" indent="0" algn="ctr">
              <a:buNone/>
            </a:pPr>
            <a:endParaRPr kumimoji="1" lang="en-US" altLang="ja-JP" sz="7200" dirty="0" smtClean="0"/>
          </a:p>
          <a:p>
            <a:pPr marL="0" indent="0" algn="ctr">
              <a:buNone/>
            </a:pPr>
            <a:r>
              <a:rPr kumimoji="1" lang="ja-JP" altLang="en-US" sz="7200" dirty="0" smtClean="0"/>
              <a:t>確実な攻略を目指す</a:t>
            </a:r>
            <a:r>
              <a:rPr kumimoji="1" lang="en-US" altLang="ja-JP" sz="7200" dirty="0" smtClean="0"/>
              <a:t>!</a:t>
            </a:r>
            <a:endParaRPr kumimoji="1" lang="ja-JP" altLang="en-US" sz="7200" dirty="0"/>
          </a:p>
        </p:txBody>
      </p:sp>
      <p:sp>
        <p:nvSpPr>
          <p:cNvPr id="4" name="下矢印 3"/>
          <p:cNvSpPr/>
          <p:nvPr/>
        </p:nvSpPr>
        <p:spPr>
          <a:xfrm>
            <a:off x="3059832" y="3645024"/>
            <a:ext cx="3024336" cy="1152128"/>
          </a:xfrm>
          <a:prstGeom prst="down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EEFC-0B6B-4442-9E9C-B4CA615182E7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1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 smtClean="0"/>
              <a:t>3. Mechanics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889200"/>
              </p:ext>
            </p:extLst>
          </p:nvPr>
        </p:nvGraphicFramePr>
        <p:xfrm>
          <a:off x="457200" y="1340768"/>
          <a:ext cx="8229600" cy="496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75B0-D80E-4EFE-ADC7-4052E07448B4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9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 smtClean="0"/>
              <a:t>4. Electronics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46514"/>
              </p:ext>
            </p:extLst>
          </p:nvPr>
        </p:nvGraphicFramePr>
        <p:xfrm>
          <a:off x="457200" y="1052513"/>
          <a:ext cx="82296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D30-FA3C-4C66-818E-3C3652D090F1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0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kumimoji="1" lang="en-US" altLang="ja-JP" dirty="0" smtClean="0"/>
              <a:t>5. Software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700287"/>
              </p:ext>
            </p:extLst>
          </p:nvPr>
        </p:nvGraphicFramePr>
        <p:xfrm>
          <a:off x="457200" y="1125538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B94-212E-4FBA-8DAA-8A85C03082AF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3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600" b="1" dirty="0" smtClean="0">
                <a:latin typeface="SWTxt" charset="0"/>
              </a:rPr>
              <a:t>＊MIRS1201</a:t>
            </a:r>
            <a:r>
              <a:rPr lang="ja-JP" altLang="en-US" sz="3600" b="1" dirty="0" smtClean="0">
                <a:latin typeface="SWTxt" charset="0"/>
              </a:rPr>
              <a:t>外観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25596"/>
            <a:ext cx="6433012" cy="4824759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D85C-306F-46B3-82B8-C50544C0657D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508104" y="3573016"/>
            <a:ext cx="3312368" cy="2160240"/>
          </a:xfrm>
          <a:prstGeom prst="wedgeRoundRectCallout">
            <a:avLst>
              <a:gd name="adj1" fmla="val -84621"/>
              <a:gd name="adj2" fmla="val 1154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436096" y="1080104"/>
            <a:ext cx="3384376" cy="1944216"/>
          </a:xfrm>
          <a:prstGeom prst="wedgeRoundRectCallout">
            <a:avLst>
              <a:gd name="adj1" fmla="val -88641"/>
              <a:gd name="adj2" fmla="val 101769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899592" y="1080104"/>
            <a:ext cx="3888432" cy="1224136"/>
          </a:xfrm>
          <a:prstGeom prst="wedgeRoundRectCallout">
            <a:avLst>
              <a:gd name="adj1" fmla="val 2455"/>
              <a:gd name="adj2" fmla="val 127045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1412776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1</a:t>
            </a:r>
            <a:r>
              <a:rPr kumimoji="1" lang="ja-JP" altLang="en-US" sz="2600" dirty="0" smtClean="0"/>
              <a:t>枚に機能を集約した</a:t>
            </a:r>
            <a:r>
              <a:rPr kumimoji="1" lang="en-US" altLang="ja-JP" sz="2600" dirty="0" smtClean="0"/>
              <a:t>MCB</a:t>
            </a:r>
            <a:endParaRPr kumimoji="1" lang="ja-JP" altLang="en-US" sz="2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7126" y="1340768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新型の</a:t>
            </a:r>
            <a:r>
              <a:rPr kumimoji="1" lang="en-US" altLang="ja-JP" sz="2600" dirty="0" smtClean="0"/>
              <a:t>USS</a:t>
            </a:r>
            <a:r>
              <a:rPr kumimoji="1" lang="ja-JP" altLang="en-US" sz="2600" dirty="0" smtClean="0"/>
              <a:t>を</a:t>
            </a:r>
            <a:r>
              <a:rPr kumimoji="1" lang="en-US" altLang="ja-JP" sz="2600" dirty="0" smtClean="0"/>
              <a:t>4</a:t>
            </a:r>
            <a:r>
              <a:rPr kumimoji="1" lang="ja-JP" altLang="en-US" sz="2600" dirty="0" smtClean="0"/>
              <a:t>台導入</a:t>
            </a:r>
            <a:endParaRPr kumimoji="1" lang="en-US" altLang="ja-JP" sz="2600" dirty="0" smtClean="0"/>
          </a:p>
          <a:p>
            <a:r>
              <a:rPr lang="ja-JP" altLang="en-US" sz="2600" dirty="0"/>
              <a:t>測定</a:t>
            </a:r>
            <a:r>
              <a:rPr lang="ja-JP" altLang="en-US" sz="2600" dirty="0" smtClean="0"/>
              <a:t>可能範囲の拡大</a:t>
            </a:r>
            <a:endParaRPr lang="en-US" altLang="ja-JP" sz="2600" dirty="0" smtClean="0"/>
          </a:p>
          <a:p>
            <a:r>
              <a:rPr kumimoji="1" lang="ja-JP" altLang="en-US" sz="2600" dirty="0"/>
              <a:t>安定</a:t>
            </a:r>
            <a:r>
              <a:rPr kumimoji="1" lang="ja-JP" altLang="en-US" sz="2600" dirty="0" smtClean="0"/>
              <a:t>した走行の実現</a:t>
            </a:r>
            <a:endParaRPr kumimoji="1" lang="ja-JP" altLang="en-US" sz="2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68906" y="3837528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上下の</a:t>
            </a:r>
            <a:r>
              <a:rPr kumimoji="1" lang="en-US" altLang="ja-JP" sz="2000" dirty="0" smtClean="0"/>
              <a:t>DB</a:t>
            </a:r>
            <a:r>
              <a:rPr lang="ja-JP" altLang="en-US" sz="2000" dirty="0" smtClean="0"/>
              <a:t>の機能を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枚に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MIRS1201</a:t>
            </a:r>
            <a:r>
              <a:rPr kumimoji="1" lang="ja-JP" altLang="en-US" sz="2000" dirty="0" smtClean="0"/>
              <a:t>オリジナルの</a:t>
            </a:r>
            <a:r>
              <a:rPr kumimoji="1" lang="en-US" altLang="ja-JP" sz="2000" dirty="0" smtClean="0"/>
              <a:t>FPGA,CPU</a:t>
            </a:r>
            <a:r>
              <a:rPr kumimoji="1" lang="ja-JP" altLang="en-US" sz="2000" dirty="0" smtClean="0"/>
              <a:t>ボードとのドッキング方式</a:t>
            </a:r>
            <a:endParaRPr kumimoji="1" lang="en-US" altLang="ja-JP" sz="2000" dirty="0" smtClean="0"/>
          </a:p>
          <a:p>
            <a:r>
              <a:rPr lang="ja-JP" altLang="en-US" sz="2000" dirty="0"/>
              <a:t>接触不良</a:t>
            </a:r>
            <a:r>
              <a:rPr lang="ja-JP" altLang="en-US" sz="2000" dirty="0" smtClean="0"/>
              <a:t>の大幅な軽減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7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8800" dirty="0" smtClean="0"/>
              <a:t>ご静聴ありがとうございました</a:t>
            </a:r>
            <a:r>
              <a:rPr kumimoji="1" lang="en-US" altLang="ja-JP" sz="8800" dirty="0" smtClean="0"/>
              <a:t>!!</a:t>
            </a:r>
            <a:endParaRPr kumimoji="1" lang="ja-JP" altLang="en-US" sz="8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DA7B-29CB-4198-B361-EBB3E14B5F4F}" type="datetime1">
              <a:rPr kumimoji="1" lang="ja-JP" altLang="en-US" smtClean="0"/>
              <a:t>2013/1/18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6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230</Words>
  <Application>Microsoft Office PowerPoint</Application>
  <PresentationFormat>画面に合わせる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Office ​​テーマ</vt:lpstr>
      <vt:lpstr>1_デザインの設定</vt:lpstr>
      <vt:lpstr>デザインの設定</vt:lpstr>
      <vt:lpstr>MIRS1201</vt:lpstr>
      <vt:lpstr>＊Table of Contents</vt:lpstr>
      <vt:lpstr>1. Crew</vt:lpstr>
      <vt:lpstr>2. Concept</vt:lpstr>
      <vt:lpstr>3. Mechanics</vt:lpstr>
      <vt:lpstr>4. Electronics</vt:lpstr>
      <vt:lpstr>5. Software</vt:lpstr>
      <vt:lpstr>＊MIRS1201外観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MIRS1201</dc:title>
  <dc:creator>齋藤　亮</dc:creator>
  <cp:lastModifiedBy>testuser</cp:lastModifiedBy>
  <cp:revision>46</cp:revision>
  <dcterms:created xsi:type="dcterms:W3CDTF">2013-01-11T04:31:41Z</dcterms:created>
  <dcterms:modified xsi:type="dcterms:W3CDTF">2013-01-18T14:41:14Z</dcterms:modified>
</cp:coreProperties>
</file>