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66" r:id="rId3"/>
    <p:sldId id="257" r:id="rId4"/>
    <p:sldId id="258" r:id="rId5"/>
    <p:sldId id="259" r:id="rId6"/>
    <p:sldId id="267" r:id="rId7"/>
    <p:sldId id="260" r:id="rId8"/>
    <p:sldId id="261" r:id="rId9"/>
    <p:sldId id="262" r:id="rId10"/>
    <p:sldId id="263" r:id="rId11"/>
    <p:sldId id="268" r:id="rId12"/>
    <p:sldId id="269" r:id="rId13"/>
    <p:sldId id="264" r:id="rId14"/>
    <p:sldId id="265" r:id="rId15"/>
  </p:sldIdLst>
  <p:sldSz cx="9144000" cy="6858000" type="screen4x3"/>
  <p:notesSz cx="6794500" cy="9931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20" autoAdjust="0"/>
  </p:normalViewPr>
  <p:slideViewPr>
    <p:cSldViewPr>
      <p:cViewPr varScale="1">
        <p:scale>
          <a:sx n="83" d="100"/>
          <a:sy n="83" d="100"/>
        </p:scale>
        <p:origin x="-9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59F71-D23B-46F6-943A-F7CE53CF4ECF}" type="datetimeFigureOut">
              <a:rPr kumimoji="1" lang="ja-JP" altLang="en-US" smtClean="0"/>
              <a:t>2010/7/30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1C3AC-145B-4279-8AB3-4CD31D2F0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25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1C3AC-145B-4279-8AB3-4CD31D2F016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795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 bwMode="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04800" y="5029200"/>
            <a:ext cx="8686800" cy="9477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  <a:endParaRPr lang="en-US" altLang="ja-JP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886450"/>
            <a:ext cx="8686800" cy="89535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BAE1F12D-E865-4ACD-8AA1-865788E87BC4}" type="datetimeFigureOut">
              <a:rPr kumimoji="1" lang="ja-JP" altLang="en-US" smtClean="0"/>
              <a:t>2010/7/30</a:t>
            </a:fld>
            <a:endParaRPr kumimoji="1" lang="ja-JP" altLang="en-US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1B0FA77-F03B-440F-9FF3-984C45A6B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E1F12D-E865-4ACD-8AA1-865788E87BC4}" type="datetimeFigureOut">
              <a:rPr kumimoji="1" lang="ja-JP" altLang="en-US" smtClean="0"/>
              <a:t>2010/7/30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0FA77-F03B-440F-9FF3-984C45A6B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40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76200"/>
            <a:ext cx="2133600" cy="64770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81000" y="76200"/>
            <a:ext cx="6248400" cy="6477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E1F12D-E865-4ACD-8AA1-865788E87BC4}" type="datetimeFigureOut">
              <a:rPr kumimoji="1" lang="ja-JP" altLang="en-US" smtClean="0"/>
              <a:t>2010/7/30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0FA77-F03B-440F-9FF3-984C45A6B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66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E1F12D-E865-4ACD-8AA1-865788E87BC4}" type="datetimeFigureOut">
              <a:rPr kumimoji="1" lang="ja-JP" altLang="en-US" smtClean="0"/>
              <a:t>2010/7/30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0FA77-F03B-440F-9FF3-984C45A6B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3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E1F12D-E865-4ACD-8AA1-865788E87BC4}" type="datetimeFigureOut">
              <a:rPr kumimoji="1" lang="ja-JP" altLang="en-US" smtClean="0"/>
              <a:t>2010/7/30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0FA77-F03B-440F-9FF3-984C45A6B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492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E1F12D-E865-4ACD-8AA1-865788E87BC4}" type="datetimeFigureOut">
              <a:rPr kumimoji="1" lang="ja-JP" altLang="en-US" smtClean="0"/>
              <a:t>2010/7/30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0FA77-F03B-440F-9FF3-984C45A6B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583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E1F12D-E865-4ACD-8AA1-865788E87BC4}" type="datetimeFigureOut">
              <a:rPr kumimoji="1" lang="ja-JP" altLang="en-US" smtClean="0"/>
              <a:t>2010/7/30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0FA77-F03B-440F-9FF3-984C45A6B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089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E1F12D-E865-4ACD-8AA1-865788E87BC4}" type="datetimeFigureOut">
              <a:rPr kumimoji="1" lang="ja-JP" altLang="en-US" smtClean="0"/>
              <a:t>2010/7/30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0FA77-F03B-440F-9FF3-984C45A6B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38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E1F12D-E865-4ACD-8AA1-865788E87BC4}" type="datetimeFigureOut">
              <a:rPr kumimoji="1" lang="ja-JP" altLang="en-US" smtClean="0"/>
              <a:t>2010/7/30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0FA77-F03B-440F-9FF3-984C45A6B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9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E1F12D-E865-4ACD-8AA1-865788E87BC4}" type="datetimeFigureOut">
              <a:rPr kumimoji="1" lang="ja-JP" altLang="en-US" smtClean="0"/>
              <a:t>2010/7/30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0FA77-F03B-440F-9FF3-984C45A6B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37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E1F12D-E865-4ACD-8AA1-865788E87BC4}" type="datetimeFigureOut">
              <a:rPr kumimoji="1" lang="ja-JP" altLang="en-US" smtClean="0"/>
              <a:t>2010/7/30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0FA77-F03B-440F-9FF3-984C45A6B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77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"/>
            <a:ext cx="8524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  <a:endParaRPr lang="en-US" altLang="ja-JP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white">
          <a:xfrm>
            <a:off x="381000" y="1295400"/>
            <a:ext cx="8534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  <a:endParaRPr lang="en-US" altLang="ja-JP" smtClean="0"/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ＭＳ Ｐ明朝" charset="-128"/>
                <a:ea typeface="ＭＳ Ｐ明朝" charset="-128"/>
              </a:defRPr>
            </a:lvl1pPr>
          </a:lstStyle>
          <a:p>
            <a:fld id="{BAE1F12D-E865-4ACD-8AA1-865788E87BC4}" type="datetimeFigureOut">
              <a:rPr kumimoji="1" lang="ja-JP" altLang="en-US" smtClean="0"/>
              <a:t>2010/7/30</a:t>
            </a:fld>
            <a:endParaRPr kumimoji="1" lang="ja-JP" altLang="en-US"/>
          </a:p>
        </p:txBody>
      </p:sp>
      <p:sp>
        <p:nvSpPr>
          <p:cNvPr id="2078" name="Rectangle 3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ＭＳ Ｐ明朝" charset="-128"/>
                <a:ea typeface="ＭＳ Ｐ明朝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2079" name="Rectangle 3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ＭＳ Ｐ明朝" charset="-128"/>
                <a:ea typeface="ＭＳ Ｐ明朝" charset="-128"/>
              </a:defRPr>
            </a:lvl1pPr>
          </a:lstStyle>
          <a:p>
            <a:fld id="{E1B0FA77-F03B-440F-9FF3-984C45A6B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Ｐゴシック" charset="-128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Ｐゴシック" charset="-128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Ｐゴシック" charset="-128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Ｐゴシック" charset="-128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Ｐゴシック" charset="-128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Ｐゴシック" charset="-128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Ｐゴシック" charset="-128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Ｐゴシック" charset="-128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電子機械設計演習　報告書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　　　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049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ロータリープログラム（変更予定点）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前提</a:t>
            </a:r>
            <a:r>
              <a:rPr lang="ja-JP" altLang="en-US" dirty="0"/>
              <a:t>としてロータリーに行かないようなプログラムにする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kumimoji="1" lang="ja-JP" altLang="en-US" dirty="0" smtClean="0"/>
              <a:t>ロータリーに進入してからのプログラムを大幅に変更する。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超音波を</a:t>
            </a:r>
            <a:r>
              <a:rPr kumimoji="1" lang="en-US" altLang="ja-JP" dirty="0" smtClean="0"/>
              <a:t>90°</a:t>
            </a:r>
            <a:r>
              <a:rPr kumimoji="1" lang="ja-JP" altLang="en-US" dirty="0" smtClean="0"/>
              <a:t>曲がるごとに使用して、出口を探す。</a:t>
            </a:r>
            <a:endParaRPr kumimoji="1" lang="en-US" altLang="ja-JP" dirty="0" smtClean="0"/>
          </a:p>
          <a:p>
            <a:r>
              <a:rPr lang="ja-JP" altLang="en-US" dirty="0" smtClean="0"/>
              <a:t>途中、壁に当たってしまった場合の対処プログラムを作っておく。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330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65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61" y="1234480"/>
            <a:ext cx="8239125" cy="527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5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539" y="2525484"/>
            <a:ext cx="239077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50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060" y="4745666"/>
            <a:ext cx="1152525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505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3144242"/>
            <a:ext cx="189547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円/楕円 3"/>
          <p:cNvSpPr/>
          <p:nvPr/>
        </p:nvSpPr>
        <p:spPr bwMode="auto">
          <a:xfrm>
            <a:off x="7527382" y="3297409"/>
            <a:ext cx="1080120" cy="108012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ロータリープログラム（変更予定点）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609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01042 L -0.22483 -0.006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32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10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6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" dur="10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482 -0.00694 C -0.22639 0.00163 -0.22743 0.01135 -0.22986 0.01968 C -0.23125 0.03565 -0.23125 0.05209 -0.23351 0.06806 C -0.23802 0.09862 -0.25295 0.13357 -0.27101 0.15301 C -0.27309 0.15533 -0.27396 0.15903 -0.27604 0.16135 C -0.27778 0.1632 -0.2875 0.17038 -0.28976 0.17153 C -0.29392 0.17663 -0.29878 0.18056 -0.30347 0.18473 C -0.30451 0.18565 -0.30503 0.1875 -0.30607 0.1882 C -0.30833 0.18982 -0.31128 0.18959 -0.31354 0.19144 C -0.31476 0.1926 -0.31597 0.19375 -0.31736 0.19468 C -0.3191 0.19584 -0.3283 0.19977 -0.32847 0.19977 C -0.32969 0.20024 -0.33229 0.20139 -0.33229 0.20139 C -0.33819 0.20672 -0.33385 0.20371 -0.34097 0.20649 C -0.34357 0.20741 -0.34861 0.20973 -0.34861 0.20973 C -0.35243 0.21505 -0.35729 0.21575 -0.36232 0.21806 C -0.3717 0.222 -0.38125 0.22639 -0.39097 0.22639 " pathEditMode="relative" ptsTypes="fffffffffffffffA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1000"/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6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1000"/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097 0.22639 C -0.41354 0.22407 -0.43628 0.22477 -0.45851 0.22083 C -0.46996 0.21482 -0.45416 0.22384 -0.46632 0.21528 C -0.47413 0.20995 -0.48368 0.20833 -0.49219 0.2044 C -0.49705 0.19699 -0.49201 0.20347 -0.49861 0.19884 C -0.50226 0.1963 -0.5059 0.19144 -0.50885 0.18796 C -0.51285 0.18357 -0.51302 0.17847 -0.51545 0.17315 C -0.51701 0.16968 -0.51979 0.16713 -0.52187 0.16412 C -0.52239 0.16227 -0.52257 0.16019 -0.52326 0.1588 C -0.52396 0.15718 -0.52535 0.15648 -0.52587 0.15486 C -0.52673 0.15208 -0.52639 0.14861 -0.52708 0.14583 C -0.5283 0.1412 -0.53107 0.13773 -0.53229 0.1331 C -0.53732 0.11458 -0.53906 0.09445 -0.5493 0.08009 C -0.55486 0.05532 -0.56337 0.02917 -0.56337 0.00347 " pathEditMode="relative" rAng="0" ptsTypes="fffffffffffffA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28" y="-1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900"/>
                                        <p:tgtEl>
                                          <p:spTgt spid="10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900"/>
                            </p:stCondLst>
                            <p:childTnLst>
                              <p:par>
                                <p:cTn id="34" presetID="6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" dur="1000"/>
                                        <p:tgtEl>
                                          <p:spTgt spid="1065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900"/>
                            </p:stCondLst>
                            <p:childTnLst>
                              <p:par>
                                <p:cTn id="38" presetID="35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337 0.00347 L -0.81337 0.0034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61" y="1234480"/>
            <a:ext cx="8239125" cy="527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5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195763"/>
            <a:ext cx="145732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5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581128"/>
            <a:ext cx="17430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060" y="4745666"/>
            <a:ext cx="1152525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539" y="2525484"/>
            <a:ext cx="239077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円/楕円 4"/>
          <p:cNvSpPr/>
          <p:nvPr/>
        </p:nvSpPr>
        <p:spPr bwMode="auto">
          <a:xfrm>
            <a:off x="7527382" y="3297409"/>
            <a:ext cx="1080120" cy="108012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ロータリープログラム（変更予定点）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927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01042 L -0.22483 -0.006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32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6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482 -0.00694 C -0.22239 0.00348 -0.22725 0.01644 -0.22985 0.02639 C -0.23159 0.03334 -0.23211 0.03959 -0.2361 0.04468 C -0.23992 0.06042 -0.2644 0.06274 -0.27482 0.06968 " pathEditMode="relative" ptsTypes="fffA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482 0.06967 C -0.26197 0.06898 -0.24895 0.06898 -0.2361 0.06782 C -0.23003 0.06736 -0.23419 0.06342 -0.22985 0.06967 C -0.23124 0.08472 -0.23229 0.1037 -0.24114 0.11458 C -0.24409 0.12708 -0.23975 0.11273 -0.246 0.12291 C -0.24687 0.1243 -0.24652 0.12662 -0.24739 0.12801 C -0.24982 0.13194 -0.25364 0.13449 -0.25729 0.13449 " pathEditMode="relative" ptsTypes="ffffff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10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6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" dur="10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729 0.13449 C -0.26077 0.13935 -0.2625 0.14236 -0.26719 0.14467 C -0.27032 0.15555 -0.26615 0.14444 -0.27223 0.15115 C -0.27344 0.15254 -0.27379 0.15486 -0.27483 0.15625 C -0.28004 0.16319 -0.28785 0.17152 -0.29479 0.17453 C -0.29566 0.17569 -0.29618 0.17731 -0.29723 0.17801 C -0.29948 0.17963 -0.30469 0.18125 -0.30469 0.18125 C -0.30851 0.18611 -0.31077 0.18796 -0.31598 0.18958 C -0.31806 0.19236 -0.32014 0.19514 -0.32223 0.19791 " pathEditMode="relative" ptsTypes="ffffffffA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10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000"/>
                            </p:stCondLst>
                            <p:childTnLst>
                              <p:par>
                                <p:cTn id="37" presetID="6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" dur="10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222 0.19791 C -0.34427 0.20764 -0.36771 0.21296 -0.39097 0.21296 " pathEditMode="relative" ptsTypes="fA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000"/>
                            </p:stCondLst>
                            <p:childTnLst>
                              <p:par>
                                <p:cTn id="44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7000"/>
                            </p:stCondLst>
                            <p:childTnLst>
                              <p:par>
                                <p:cTn id="48" presetID="6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  <p:bldP spid="5" grpId="4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画像認識プログラム（変更予定点）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今年は</a:t>
            </a:r>
            <a:r>
              <a:rPr kumimoji="1" lang="en-US" altLang="ja-JP" dirty="0" smtClean="0"/>
              <a:t>DB</a:t>
            </a:r>
            <a:r>
              <a:rPr kumimoji="1" lang="ja-JP" altLang="en-US" dirty="0" smtClean="0"/>
              <a:t>の数字が</a:t>
            </a:r>
            <a:r>
              <a:rPr lang="en-US" altLang="ja-JP" dirty="0" smtClean="0"/>
              <a:t>4</a:t>
            </a:r>
            <a:r>
              <a:rPr kumimoji="1" lang="ja-JP" altLang="en-US" dirty="0" err="1" smtClean="0"/>
              <a:t>つに</a:t>
            </a:r>
            <a:r>
              <a:rPr kumimoji="1" lang="ja-JP" altLang="en-US" dirty="0" smtClean="0"/>
              <a:t>変更されたので、プログラムもそれに合わせて、</a:t>
            </a:r>
            <a:r>
              <a:rPr kumimoji="1" lang="en-US" altLang="ja-JP" dirty="0" smtClean="0"/>
              <a:t>4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数字を読み込めるようにする。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先にある障害物に優先順位をつけて</a:t>
            </a:r>
            <a:r>
              <a:rPr kumimoji="1" lang="en-US" altLang="ja-JP" dirty="0" smtClean="0"/>
              <a:t>MIRS</a:t>
            </a:r>
            <a:r>
              <a:rPr kumimoji="1" lang="ja-JP" altLang="en-US" dirty="0" smtClean="0"/>
              <a:t>の得意な障害物を選んで進む。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540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今後の課題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機体が完成したら実験しながらヘッダーファイルのマクロの値（機体の半径、スピードなど）を変更する。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en-US" altLang="ja-JP" dirty="0" err="1" smtClean="0"/>
              <a:t>OpenCV</a:t>
            </a:r>
            <a:r>
              <a:rPr kumimoji="1" lang="ja-JP" altLang="en-US" dirty="0" smtClean="0"/>
              <a:t>を勉強して</a:t>
            </a:r>
            <a:r>
              <a:rPr kumimoji="1" lang="en-US" altLang="ja-JP" dirty="0" smtClean="0"/>
              <a:t>4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数字を読み込む画像処理プログラムを</a:t>
            </a:r>
            <a:r>
              <a:rPr lang="ja-JP" altLang="en-US" dirty="0"/>
              <a:t>作成する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541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MIRS1004</a:t>
            </a:r>
            <a:r>
              <a:rPr kumimoji="1" lang="ja-JP" altLang="en-US" dirty="0" smtClean="0"/>
              <a:t>　ソフトウェア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 smtClean="0"/>
          </a:p>
          <a:p>
            <a:r>
              <a:rPr lang="ja-JP" altLang="en-US" dirty="0" smtClean="0"/>
              <a:t>飯谷健太</a:t>
            </a:r>
            <a:endParaRPr lang="en-US" altLang="ja-JP" dirty="0" smtClean="0"/>
          </a:p>
          <a:p>
            <a:r>
              <a:rPr lang="ja-JP" altLang="en-US" dirty="0" smtClean="0"/>
              <a:t>内山</a:t>
            </a:r>
            <a:r>
              <a:rPr lang="ja-JP" altLang="en-US" dirty="0"/>
              <a:t>嘉隆</a:t>
            </a:r>
            <a:endParaRPr lang="en-US" altLang="ja-JP" dirty="0"/>
          </a:p>
          <a:p>
            <a:r>
              <a:rPr lang="ja-JP" altLang="en-US" dirty="0" smtClean="0"/>
              <a:t>杉山和暉</a:t>
            </a: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290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 smtClean="0"/>
          </a:p>
          <a:p>
            <a:r>
              <a:rPr lang="ja-JP" altLang="en-US" dirty="0"/>
              <a:t>実施内容</a:t>
            </a:r>
            <a:endParaRPr lang="en-US" altLang="ja-JP" dirty="0" smtClean="0"/>
          </a:p>
          <a:p>
            <a:r>
              <a:rPr lang="ja-JP" altLang="en-US" dirty="0" smtClean="0"/>
              <a:t>改善点と変更点</a:t>
            </a:r>
            <a:endParaRPr lang="en-US" altLang="ja-JP" dirty="0" smtClean="0"/>
          </a:p>
          <a:p>
            <a:r>
              <a:rPr lang="ja-JP" altLang="en-US" dirty="0"/>
              <a:t>今後の課題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445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実施内容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既存プログラムを理解し、改善点を挙げる。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43481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改善点と変更点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走行制御プログラム</a:t>
            </a:r>
            <a:endParaRPr kumimoji="1" lang="en-US" altLang="ja-JP" dirty="0" smtClean="0"/>
          </a:p>
          <a:p>
            <a:r>
              <a:rPr lang="ja-JP" altLang="en-US" dirty="0"/>
              <a:t>正対補正</a:t>
            </a:r>
            <a:endParaRPr kumimoji="1" lang="en-US" altLang="ja-JP" dirty="0" smtClean="0"/>
          </a:p>
          <a:p>
            <a:r>
              <a:rPr lang="ja-JP" altLang="en-US" dirty="0" smtClean="0"/>
              <a:t>ロータリープログラム</a:t>
            </a:r>
            <a:endParaRPr lang="en-US" altLang="ja-JP" dirty="0" smtClean="0"/>
          </a:p>
          <a:p>
            <a:r>
              <a:rPr kumimoji="1" lang="ja-JP" altLang="en-US" dirty="0"/>
              <a:t>画像</a:t>
            </a:r>
            <a:r>
              <a:rPr kumimoji="1" lang="ja-JP" altLang="en-US" dirty="0" smtClean="0"/>
              <a:t>認識プログラム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713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走行制御プログラム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MIRS</a:t>
            </a:r>
            <a:r>
              <a:rPr lang="ja-JP" altLang="en-US" dirty="0" smtClean="0"/>
              <a:t>の速度計算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err="1"/>
              <a:t>speed_l</a:t>
            </a:r>
            <a:r>
              <a:rPr lang="en-US" altLang="ja-JP" dirty="0"/>
              <a:t>=100*dis/(</a:t>
            </a:r>
            <a:r>
              <a:rPr lang="en-US" altLang="ja-JP" dirty="0" err="1"/>
              <a:t>t_par</a:t>
            </a:r>
            <a:r>
              <a:rPr lang="en-US" altLang="ja-JP" dirty="0"/>
              <a:t>*time)</a:t>
            </a:r>
          </a:p>
          <a:p>
            <a:pPr marL="0" indent="0">
              <a:buNone/>
            </a:pPr>
            <a:r>
              <a:rPr lang="en-US" altLang="ja-JP" sz="2800" dirty="0" err="1"/>
              <a:t>t_par</a:t>
            </a:r>
            <a:r>
              <a:rPr lang="en-US" altLang="ja-JP" sz="2800" dirty="0"/>
              <a:t>=</a:t>
            </a:r>
            <a:r>
              <a:rPr lang="ja-JP" altLang="en-US" sz="2800" dirty="0"/>
              <a:t>タイヤ円周</a:t>
            </a:r>
            <a:r>
              <a:rPr lang="en-US" altLang="ja-JP" sz="2800" dirty="0"/>
              <a:t>×</a:t>
            </a:r>
            <a:r>
              <a:rPr lang="ja-JP" altLang="en-US" sz="2800" dirty="0"/>
              <a:t>ギア比</a:t>
            </a:r>
            <a:r>
              <a:rPr lang="en-US" altLang="ja-JP" sz="2800" dirty="0"/>
              <a:t>÷</a:t>
            </a:r>
            <a:r>
              <a:rPr lang="ja-JP" altLang="en-US" sz="2800" dirty="0"/>
              <a:t>ロータリーエンコーダの</a:t>
            </a:r>
            <a:r>
              <a:rPr lang="ja-JP" altLang="en-US" sz="2800" dirty="0" smtClean="0"/>
              <a:t>解像度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r>
              <a:rPr lang="en-US" altLang="ja-JP" dirty="0" smtClean="0"/>
              <a:t>MIRS</a:t>
            </a:r>
            <a:r>
              <a:rPr lang="ja-JP" altLang="en-US" dirty="0" smtClean="0"/>
              <a:t>の距離計算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	</a:t>
            </a:r>
            <a:r>
              <a:rPr lang="en-US" altLang="ja-JP" dirty="0" err="1" smtClean="0"/>
              <a:t>x_l</a:t>
            </a:r>
            <a:r>
              <a:rPr lang="en-US" altLang="ja-JP" dirty="0" smtClean="0"/>
              <a:t>=</a:t>
            </a:r>
            <a:r>
              <a:rPr lang="en-US" altLang="ja-JP" dirty="0" err="1" smtClean="0"/>
              <a:t>c_left</a:t>
            </a:r>
            <a:r>
              <a:rPr lang="en-US" altLang="ja-JP" dirty="0" smtClean="0"/>
              <a:t>*</a:t>
            </a:r>
            <a:r>
              <a:rPr lang="en-US" altLang="ja-JP" dirty="0" err="1" smtClean="0"/>
              <a:t>t_par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err="1" smtClean="0"/>
              <a:t>c_left</a:t>
            </a:r>
            <a:r>
              <a:rPr lang="ja-JP" altLang="en-US" dirty="0" smtClean="0"/>
              <a:t>は、左モーターの総回転数。</a:t>
            </a:r>
            <a:endParaRPr lang="en-US" altLang="ja-JP" dirty="0" smtClean="0"/>
          </a:p>
          <a:p>
            <a:endParaRPr lang="en-US" altLang="ja-JP" dirty="0" smtClean="0"/>
          </a:p>
          <a:p>
            <a:pPr marL="0" indent="0"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94706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走行制御プログラム（変更予定点）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機体の重さを考え、スピードの設定を変更する。</a:t>
            </a:r>
            <a:endParaRPr kumimoji="1" lang="en-US" altLang="ja-JP" dirty="0" smtClean="0"/>
          </a:p>
          <a:p>
            <a:r>
              <a:rPr lang="ja-JP" altLang="en-US" dirty="0"/>
              <a:t>機体</a:t>
            </a:r>
            <a:r>
              <a:rPr lang="ja-JP" altLang="en-US" dirty="0" smtClean="0"/>
              <a:t>の半径やタイヤの接地面が多いことを考慮して、初期設定時の数値を変更する。</a:t>
            </a:r>
            <a:endParaRPr kumimoji="1" lang="en-US" altLang="ja-JP" dirty="0" smtClean="0"/>
          </a:p>
          <a:p>
            <a:r>
              <a:rPr lang="en-US" altLang="ja-JP" dirty="0" err="1"/>
              <a:t>v</a:t>
            </a:r>
            <a:r>
              <a:rPr kumimoji="1" lang="en-US" altLang="ja-JP" dirty="0" err="1" smtClean="0"/>
              <a:t>_l</a:t>
            </a:r>
            <a:r>
              <a:rPr kumimoji="1" lang="en-US" altLang="ja-JP" dirty="0" smtClean="0"/>
              <a:t> = </a:t>
            </a:r>
            <a:r>
              <a:rPr kumimoji="1" lang="en-US" altLang="ja-JP" dirty="0" smtClean="0">
                <a:solidFill>
                  <a:srgbClr val="FF0000"/>
                </a:solidFill>
              </a:rPr>
              <a:t>(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int</a:t>
            </a:r>
            <a:r>
              <a:rPr kumimoji="1" lang="en-US" altLang="ja-JP" dirty="0" smtClean="0">
                <a:solidFill>
                  <a:srgbClr val="FF0000"/>
                </a:solidFill>
              </a:rPr>
              <a:t>)</a:t>
            </a:r>
            <a:r>
              <a:rPr kumimoji="1" lang="en-US" altLang="ja-JP" dirty="0" err="1" smtClean="0"/>
              <a:t>speed_l</a:t>
            </a:r>
            <a:r>
              <a:rPr kumimoji="1" lang="en-US" altLang="ja-JP" dirty="0" smtClean="0"/>
              <a:t>;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</a:t>
            </a:r>
            <a:r>
              <a:rPr lang="en-US" altLang="ja-JP" dirty="0" err="1" smtClean="0"/>
              <a:t>v_r</a:t>
            </a:r>
            <a:r>
              <a:rPr lang="en-US" altLang="ja-JP" dirty="0" smtClean="0"/>
              <a:t> = </a:t>
            </a:r>
            <a:r>
              <a:rPr lang="en-US" altLang="ja-JP" dirty="0" smtClean="0">
                <a:solidFill>
                  <a:srgbClr val="FF0000"/>
                </a:solidFill>
              </a:rPr>
              <a:t>(</a:t>
            </a:r>
            <a:r>
              <a:rPr lang="en-US" altLang="ja-JP" dirty="0" err="1" smtClean="0">
                <a:solidFill>
                  <a:srgbClr val="FF0000"/>
                </a:solidFill>
              </a:rPr>
              <a:t>int</a:t>
            </a:r>
            <a:r>
              <a:rPr lang="en-US" altLang="ja-JP" dirty="0" smtClean="0">
                <a:solidFill>
                  <a:srgbClr val="FF0000"/>
                </a:solidFill>
              </a:rPr>
              <a:t>)</a:t>
            </a:r>
            <a:r>
              <a:rPr lang="en-US" altLang="ja-JP" dirty="0" err="1" smtClean="0"/>
              <a:t>speed_r</a:t>
            </a:r>
            <a:r>
              <a:rPr lang="en-US" altLang="ja-JP" dirty="0" smtClean="0"/>
              <a:t>;</a:t>
            </a:r>
          </a:p>
          <a:p>
            <a:pPr marL="0" indent="0">
              <a:buNone/>
            </a:pPr>
            <a:r>
              <a:rPr kumimoji="1" lang="en-US" altLang="ja-JP" dirty="0"/>
              <a:t> </a:t>
            </a:r>
            <a:r>
              <a:rPr kumimoji="1" lang="en-US" altLang="ja-JP" dirty="0" smtClean="0"/>
              <a:t>  </a:t>
            </a:r>
            <a:r>
              <a:rPr lang="ja-JP" altLang="en-US" dirty="0" smtClean="0"/>
              <a:t>赤字部分の型を</a:t>
            </a:r>
            <a:r>
              <a:rPr lang="en-US" altLang="ja-JP" dirty="0" smtClean="0"/>
              <a:t>char</a:t>
            </a:r>
            <a:r>
              <a:rPr lang="ja-JP" altLang="en-US" dirty="0" smtClean="0"/>
              <a:t>型に変更したほうが良い　　　　かもしれない。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272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正対補正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前方に設置された２つの超音波センサの値を取得し、その値が一致するように、旋回して補正する。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lang="ja-JP" altLang="en-US" dirty="0"/>
              <a:t>正対</a:t>
            </a:r>
            <a:r>
              <a:rPr lang="ja-JP" altLang="en-US" dirty="0" smtClean="0"/>
              <a:t>補正は変更すべき点は無い。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 bwMode="auto">
          <a:xfrm>
            <a:off x="6516216" y="3789040"/>
            <a:ext cx="1800200" cy="165618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正方形/長方形 4"/>
          <p:cNvSpPr/>
          <p:nvPr/>
        </p:nvSpPr>
        <p:spPr bwMode="auto">
          <a:xfrm>
            <a:off x="6804248" y="3789040"/>
            <a:ext cx="216024" cy="2880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正方形/長方形 5"/>
          <p:cNvSpPr/>
          <p:nvPr/>
        </p:nvSpPr>
        <p:spPr bwMode="auto">
          <a:xfrm>
            <a:off x="7812360" y="3789040"/>
            <a:ext cx="216024" cy="2880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37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ロータリープログラム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昨</a:t>
            </a:r>
            <a:r>
              <a:rPr kumimoji="1" lang="ja-JP" altLang="en-US" dirty="0" smtClean="0"/>
              <a:t>年度、キャタピラを使っていた</a:t>
            </a:r>
            <a:r>
              <a:rPr kumimoji="1" lang="en-US" altLang="ja-JP" dirty="0" smtClean="0"/>
              <a:t>MIRS0905</a:t>
            </a:r>
            <a:r>
              <a:rPr kumimoji="1" lang="ja-JP" altLang="en-US" dirty="0" smtClean="0"/>
              <a:t>のロータリー攻略プログラムを見た。</a:t>
            </a:r>
            <a:endParaRPr kumimoji="1" lang="en-US" altLang="ja-JP" dirty="0" smtClean="0"/>
          </a:p>
          <a:p>
            <a:r>
              <a:rPr lang="ja-JP" altLang="en-US" dirty="0" smtClean="0"/>
              <a:t>昨年度反省点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キャタピラでの走行は難しく、</a:t>
            </a:r>
            <a:r>
              <a:rPr lang="ja-JP" altLang="en-US" dirty="0"/>
              <a:t>既存の</a:t>
            </a:r>
            <a:r>
              <a:rPr lang="ja-JP" altLang="en-US" dirty="0" smtClean="0"/>
              <a:t>モータープログラムでは正常通り動作しない。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その</a:t>
            </a:r>
            <a:r>
              <a:rPr lang="ja-JP" altLang="en-US" dirty="0"/>
              <a:t>対策について時間が足りなかった</a:t>
            </a:r>
            <a:r>
              <a:rPr lang="ja-JP" altLang="en-US" dirty="0" smtClean="0"/>
              <a:t>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96928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C_Technology_ComputerMonitor_TP01140835">
  <a:themeElements>
    <a:clrScheme name="">
      <a:dk1>
        <a:srgbClr val="080808"/>
      </a:dk1>
      <a:lt1>
        <a:srgbClr val="74C8E6"/>
      </a:lt1>
      <a:dk2>
        <a:srgbClr val="FFFFFF"/>
      </a:dk2>
      <a:lt2>
        <a:srgbClr val="080808"/>
      </a:lt2>
      <a:accent1>
        <a:srgbClr val="68A2B6"/>
      </a:accent1>
      <a:accent2>
        <a:srgbClr val="4192BF"/>
      </a:accent2>
      <a:accent3>
        <a:srgbClr val="BCE0F0"/>
      </a:accent3>
      <a:accent4>
        <a:srgbClr val="060606"/>
      </a:accent4>
      <a:accent5>
        <a:srgbClr val="B9CED7"/>
      </a:accent5>
      <a:accent6>
        <a:srgbClr val="3A84AD"/>
      </a:accent6>
      <a:hlink>
        <a:srgbClr val="3963AF"/>
      </a:hlink>
      <a:folHlink>
        <a:srgbClr val="000066"/>
      </a:folHlink>
    </a:clrScheme>
    <a:fontScheme name="TC_Technology_ComputerMonitor_TP01140835">
      <a:majorFont>
        <a:latin typeface="ＭＳ Ｐゴシック"/>
        <a:ea typeface="ＭＳ Ｐゴシック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C_Technology_ComputerMonitor_TP01140835 1">
        <a:dk1>
          <a:srgbClr val="080808"/>
        </a:dk1>
        <a:lt1>
          <a:srgbClr val="74C8E6"/>
        </a:lt1>
        <a:dk2>
          <a:srgbClr val="000000"/>
        </a:dk2>
        <a:lt2>
          <a:srgbClr val="080808"/>
        </a:lt2>
        <a:accent1>
          <a:srgbClr val="68A2B6"/>
        </a:accent1>
        <a:accent2>
          <a:srgbClr val="4192BF"/>
        </a:accent2>
        <a:accent3>
          <a:srgbClr val="BCE0F0"/>
        </a:accent3>
        <a:accent4>
          <a:srgbClr val="060606"/>
        </a:accent4>
        <a:accent5>
          <a:srgbClr val="B9CED7"/>
        </a:accent5>
        <a:accent6>
          <a:srgbClr val="3A84AD"/>
        </a:accent6>
        <a:hlink>
          <a:srgbClr val="3963AF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monitor design template</Template>
  <TotalTime>607</TotalTime>
  <Words>360</Words>
  <Application>Microsoft Office PowerPoint</Application>
  <PresentationFormat>画面に合わせる (4:3)</PresentationFormat>
  <Paragraphs>59</Paragraphs>
  <Slides>14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TC_Technology_ComputerMonitor_TP01140835</vt:lpstr>
      <vt:lpstr>電子機械設計演習　報告書</vt:lpstr>
      <vt:lpstr>MIRS1004　ソフトウェア</vt:lpstr>
      <vt:lpstr>目次</vt:lpstr>
      <vt:lpstr>実施内容</vt:lpstr>
      <vt:lpstr>改善点と変更点</vt:lpstr>
      <vt:lpstr>走行制御プログラム</vt:lpstr>
      <vt:lpstr>走行制御プログラム（変更予定点）</vt:lpstr>
      <vt:lpstr>正対補正</vt:lpstr>
      <vt:lpstr>ロータリープログラム</vt:lpstr>
      <vt:lpstr>ロータリープログラム（変更予定点）</vt:lpstr>
      <vt:lpstr>ロータリープログラム（変更予定点）</vt:lpstr>
      <vt:lpstr>ロータリープログラム（変更予定点）</vt:lpstr>
      <vt:lpstr>画像認識プログラム（変更予定点）</vt:lpstr>
      <vt:lpstr>今後の課題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電子機械設計演習　報告書</dc:title>
  <dc:creator>testuser</dc:creator>
  <cp:lastModifiedBy>testuser</cp:lastModifiedBy>
  <cp:revision>26</cp:revision>
  <dcterms:created xsi:type="dcterms:W3CDTF">2010-07-29T00:12:31Z</dcterms:created>
  <dcterms:modified xsi:type="dcterms:W3CDTF">2010-07-30T03:22:38Z</dcterms:modified>
</cp:coreProperties>
</file>