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7" r:id="rId5"/>
    <p:sldId id="268" r:id="rId6"/>
    <p:sldId id="270" r:id="rId7"/>
    <p:sldId id="271" r:id="rId8"/>
    <p:sldId id="260" r:id="rId9"/>
    <p:sldId id="261" r:id="rId10"/>
    <p:sldId id="262" r:id="rId11"/>
    <p:sldId id="263" r:id="rId12"/>
    <p:sldId id="264" r:id="rId13"/>
    <p:sldId id="265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5" name="フリーフォーム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6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F4EDE-EAB3-4F99-AF25-3C278B500532}" type="datetimeFigureOut">
              <a:rPr lang="ja-JP" altLang="en-US"/>
              <a:pPr>
                <a:defRPr/>
              </a:pPr>
              <a:t>2010/9/30</a:t>
            </a:fld>
            <a:endParaRPr lang="ja-JP" altLang="en-US"/>
          </a:p>
        </p:txBody>
      </p:sp>
      <p:sp>
        <p:nvSpPr>
          <p:cNvPr id="7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B64C-EADE-4FCF-AEC5-E8073B1618C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4F0D2-8772-43F8-87BA-3B155F203266}" type="datetimeFigureOut">
              <a:rPr lang="ja-JP" altLang="en-US"/>
              <a:pPr>
                <a:defRPr/>
              </a:pPr>
              <a:t>2010/9/30</a:t>
            </a:fld>
            <a:endParaRPr lang="ja-JP" altLang="en-US"/>
          </a:p>
        </p:txBody>
      </p:sp>
      <p:sp>
        <p:nvSpPr>
          <p:cNvPr id="5" name="フッター プレースホルダー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A94A2-76A4-48AF-AE54-076D19905DA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5334A-5678-4632-93DD-B58DB3C48944}" type="datetimeFigureOut">
              <a:rPr lang="ja-JP" altLang="en-US"/>
              <a:pPr>
                <a:defRPr/>
              </a:pPr>
              <a:t>2010/9/30</a:t>
            </a:fld>
            <a:endParaRPr lang="ja-JP" altLang="en-US"/>
          </a:p>
        </p:txBody>
      </p:sp>
      <p:sp>
        <p:nvSpPr>
          <p:cNvPr id="5" name="フッター プレースホルダー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ABBFB-66B5-417D-BCDF-A5DB5ED15B8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001A8-12D2-4DC4-BB4F-3437EA7437CF}" type="datetimeFigureOut">
              <a:rPr lang="ja-JP" altLang="en-US"/>
              <a:pPr>
                <a:defRPr/>
              </a:pPr>
              <a:t>2010/9/30</a:t>
            </a:fld>
            <a:endParaRPr lang="ja-JP" altLang="en-US"/>
          </a:p>
        </p:txBody>
      </p:sp>
      <p:sp>
        <p:nvSpPr>
          <p:cNvPr id="5" name="フッター プレースホルダー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F8E64-321B-4668-9F2E-086B42490CF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5" name="フリーフォーム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8D286-C665-4529-8BB8-6A1ACB705A61}" type="datetimeFigureOut">
              <a:rPr lang="ja-JP" altLang="en-US"/>
              <a:pPr>
                <a:defRPr/>
              </a:pPr>
              <a:t>2010/9/30</a:t>
            </a:fld>
            <a:endParaRPr lang="ja-JP" altLang="en-US"/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6D6F6-12AE-457A-BA00-164EE21C702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E54CF-D0C6-4030-96C5-D69D564FD485}" type="datetimeFigureOut">
              <a:rPr lang="ja-JP" altLang="en-US"/>
              <a:pPr>
                <a:defRPr/>
              </a:pPr>
              <a:t>2010/9/30</a:t>
            </a:fld>
            <a:endParaRPr lang="ja-JP" altLang="en-US"/>
          </a:p>
        </p:txBody>
      </p:sp>
      <p:sp>
        <p:nvSpPr>
          <p:cNvPr id="6" name="フッター プレースホルダー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D504F-5E5F-435C-83DA-280367BBFBA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2D63C-5891-4FD4-B218-CADC47AD5418}" type="datetimeFigureOut">
              <a:rPr lang="ja-JP" altLang="en-US"/>
              <a:pPr>
                <a:defRPr/>
              </a:pPr>
              <a:t>2010/9/30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E3004-E2E8-4729-A12D-78E82AE4BE4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D4DC1-720C-4536-8847-F5D10BDB3154}" type="datetimeFigureOut">
              <a:rPr lang="ja-JP" altLang="en-US"/>
              <a:pPr>
                <a:defRPr/>
              </a:pPr>
              <a:t>2010/9/30</a:t>
            </a:fld>
            <a:endParaRPr lang="ja-JP" altLang="en-US"/>
          </a:p>
        </p:txBody>
      </p:sp>
      <p:sp>
        <p:nvSpPr>
          <p:cNvPr id="4" name="フッター プレースホルダー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E05DD-8B27-4EBE-970F-8ADA0635E86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D5462-5882-4BDD-97F7-83DD448CD66E}" type="datetimeFigureOut">
              <a:rPr lang="ja-JP" altLang="en-US"/>
              <a:pPr>
                <a:defRPr/>
              </a:pPr>
              <a:t>2010/9/30</a:t>
            </a:fld>
            <a:endParaRPr lang="ja-JP" altLang="en-US"/>
          </a:p>
        </p:txBody>
      </p:sp>
      <p:sp>
        <p:nvSpPr>
          <p:cNvPr id="3" name="フッター プレースホルダー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6264B-D9C0-4DB5-9043-BE321E78E1C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4C87E-8888-4DC1-85E7-2EDE7C0018CD}" type="datetimeFigureOut">
              <a:rPr lang="ja-JP" altLang="en-US"/>
              <a:pPr>
                <a:defRPr/>
              </a:pPr>
              <a:t>2010/9/30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6E409-1E64-4D61-AE1C-7009496685C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3AB7A-E160-4DAD-BB69-F7BC4E27F24E}" type="datetimeFigureOut">
              <a:rPr lang="ja-JP" altLang="en-US"/>
              <a:pPr>
                <a:defRPr/>
              </a:pPr>
              <a:t>2010/9/30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C71B7-F804-47A9-85C6-37C0B9CA5C8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6" name="フリーフォーム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タイトル プレースホルダー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1029" name="テキスト プレースホルダー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000" smtClean="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65083A8-A079-425C-BAE0-72DA173C4F77}" type="datetimeFigureOut">
              <a:rPr lang="ja-JP" altLang="en-US"/>
              <a:pPr>
                <a:defRPr/>
              </a:pPr>
              <a:t>2010/9/30</a:t>
            </a:fld>
            <a:endParaRPr lang="ja-JP" altLang="en-US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0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000" smtClean="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83B8563-A6D6-4DC3-8294-B388C8D87E4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46" r:id="rId2"/>
    <p:sldLayoutId id="2147483853" r:id="rId3"/>
    <p:sldLayoutId id="2147483847" r:id="rId4"/>
    <p:sldLayoutId id="2147483854" r:id="rId5"/>
    <p:sldLayoutId id="2147483848" r:id="rId6"/>
    <p:sldLayoutId id="2147483849" r:id="rId7"/>
    <p:sldLayoutId id="2147483855" r:id="rId8"/>
    <p:sldLayoutId id="2147483856" r:id="rId9"/>
    <p:sldLayoutId id="2147483850" r:id="rId10"/>
    <p:sldLayoutId id="214748385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Franklin Gothic Book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Franklin Gothic Book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Franklin Gothic Book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Franklin Gothic Book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Franklin Gothic Book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Franklin Gothic Book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Franklin Gothic Book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Franklin Gothic Book"/>
          <a:ea typeface="ＭＳ Ｐゴシック" charset="-128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1700808"/>
            <a:ext cx="8458200" cy="274716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altLang="ja-JP" smtClean="0"/>
              <a:t/>
            </a:r>
            <a:br>
              <a:rPr altLang="ja-JP" smtClean="0"/>
            </a:br>
            <a:r>
              <a:rPr altLang="ja-JP" smtClean="0"/>
              <a:t>MIRS1004 </a:t>
            </a:r>
            <a:r>
              <a:rPr lang="ja-JP" altLang="en-US" smtClean="0"/>
              <a:t>メカ班</a:t>
            </a:r>
            <a:r>
              <a:rPr altLang="ja-JP" smtClean="0"/>
              <a:t/>
            </a:r>
            <a:br>
              <a:rPr altLang="ja-JP" smtClean="0"/>
            </a:br>
            <a:r>
              <a:rPr lang="ja-JP" altLang="en-US" smtClean="0"/>
              <a:t>電子機械設計演習の報告</a:t>
            </a:r>
            <a:endParaRPr lang="ja-JP" altLang="en-US"/>
          </a:p>
        </p:txBody>
      </p:sp>
      <p:sp>
        <p:nvSpPr>
          <p:cNvPr id="13314" name="サブタイトル 2"/>
          <p:cNvSpPr>
            <a:spLocks noGrp="1"/>
          </p:cNvSpPr>
          <p:nvPr>
            <p:ph type="subTitle" idx="1"/>
          </p:nvPr>
        </p:nvSpPr>
        <p:spPr>
          <a:xfrm>
            <a:off x="827088" y="3429000"/>
            <a:ext cx="7572375" cy="1752600"/>
          </a:xfrm>
        </p:spPr>
        <p:txBody>
          <a:bodyPr/>
          <a:lstStyle/>
          <a:p>
            <a:pPr algn="ctr"/>
            <a:r>
              <a:rPr lang="ja-JP" altLang="en-US" smtClean="0"/>
              <a:t>高村嘉門　戸塚駿　細越寛太　宮川裕太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3-1a. </a:t>
            </a:r>
            <a:r>
              <a:rPr lang="ja-JP" altLang="en-US" smtClean="0"/>
              <a:t>下段シャーシ</a:t>
            </a:r>
          </a:p>
        </p:txBody>
      </p:sp>
      <p:sp>
        <p:nvSpPr>
          <p:cNvPr id="22530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このシャーシにモーター、ボードを設置する。</a:t>
            </a:r>
            <a:endParaRPr lang="en-US" altLang="ja-JP" smtClean="0"/>
          </a:p>
        </p:txBody>
      </p:sp>
      <p:pic>
        <p:nvPicPr>
          <p:cNvPr id="1026" name="Picture 2" descr="C:\Users\d07133\Desktop\chassis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412875"/>
            <a:ext cx="8518525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3-1b. </a:t>
            </a:r>
            <a:r>
              <a:rPr lang="ja-JP" altLang="en-US" smtClean="0"/>
              <a:t>中段シャーシ</a:t>
            </a:r>
          </a:p>
        </p:txBody>
      </p:sp>
      <p:sp>
        <p:nvSpPr>
          <p:cNvPr id="23554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このシャーシにボードを設置する。</a:t>
            </a:r>
            <a:endParaRPr lang="en-US" altLang="ja-JP" smtClean="0"/>
          </a:p>
        </p:txBody>
      </p:sp>
      <p:pic>
        <p:nvPicPr>
          <p:cNvPr id="2050" name="Picture 2" descr="C:\Users\d07133\Desktop\chassis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1390650"/>
            <a:ext cx="8467725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3-1c. </a:t>
            </a:r>
            <a:r>
              <a:rPr lang="ja-JP" altLang="en-US" smtClean="0"/>
              <a:t>上段シャーシ</a:t>
            </a:r>
          </a:p>
        </p:txBody>
      </p:sp>
      <p:sp>
        <p:nvSpPr>
          <p:cNvPr id="2457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予備スペース。</a:t>
            </a:r>
            <a:endParaRPr lang="en-US" altLang="ja-JP" smtClean="0"/>
          </a:p>
          <a:p>
            <a:r>
              <a:rPr lang="ja-JP" altLang="en-US" smtClean="0"/>
              <a:t>あると見栄えが良い。</a:t>
            </a:r>
            <a:endParaRPr lang="en-US" altLang="ja-JP" smtClean="0"/>
          </a:p>
        </p:txBody>
      </p:sp>
      <p:pic>
        <p:nvPicPr>
          <p:cNvPr id="3074" name="Picture 2" descr="C:\Users\d07133\Desktop\chassis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412875"/>
            <a:ext cx="8459788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3-2. </a:t>
            </a:r>
            <a:r>
              <a:rPr lang="ja-JP" altLang="en-US" smtClean="0"/>
              <a:t>足回りの設計・制作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ja-JP" altLang="en-US" dirty="0" smtClean="0"/>
              <a:t>前述のとおり、工場に発注した部品がある。</a:t>
            </a:r>
            <a:endParaRPr lang="en-US" altLang="ja-JP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altLang="ja-JP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ja-JP" altLang="en-US" dirty="0" smtClean="0"/>
              <a:t>無限軌道の仕様</a:t>
            </a:r>
            <a:endParaRPr lang="en-US" altLang="ja-JP" dirty="0" smtClean="0"/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ja-JP" altLang="en-US" dirty="0" smtClean="0"/>
              <a:t>・中型転輪を採用したので、補助転輪を付ける。</a:t>
            </a:r>
            <a:endParaRPr lang="en-US" altLang="ja-JP" dirty="0" smtClean="0"/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ja-JP" altLang="en-US" dirty="0" smtClean="0"/>
              <a:t>・後輪駆動。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3-2a. </a:t>
            </a:r>
            <a:r>
              <a:rPr lang="ja-JP" altLang="en-US" smtClean="0"/>
              <a:t>工場に発注した部品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050" cy="4525963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ja-JP" altLang="en-US" dirty="0" smtClean="0"/>
              <a:t>円柱ハブシャフトの一部の寸法を変更して、</a:t>
            </a:r>
            <a:endParaRPr lang="en-US" altLang="ja-JP" dirty="0" smtClean="0"/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ja-JP" altLang="en-US" dirty="0" smtClean="0"/>
              <a:t>　向上に発注した。</a:t>
            </a:r>
            <a:endParaRPr lang="en-US" altLang="ja-JP" dirty="0"/>
          </a:p>
        </p:txBody>
      </p:sp>
      <p:pic>
        <p:nvPicPr>
          <p:cNvPr id="26627" name="Picture 2" descr="C:\Users\d07133\Desktop\sh_hp_rl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84313"/>
            <a:ext cx="930751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3-2b. </a:t>
            </a:r>
            <a:r>
              <a:rPr lang="ja-JP" altLang="en-US" smtClean="0"/>
              <a:t>無限軌道</a:t>
            </a:r>
          </a:p>
        </p:txBody>
      </p:sp>
      <p:sp>
        <p:nvSpPr>
          <p:cNvPr id="2765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513" cy="4525963"/>
          </a:xfrm>
        </p:spPr>
        <p:txBody>
          <a:bodyPr/>
          <a:lstStyle/>
          <a:p>
            <a:r>
              <a:rPr lang="ja-JP" altLang="en-US" smtClean="0"/>
              <a:t>動輪、履帯については、班で購入したものを使用した。</a:t>
            </a:r>
            <a:endParaRPr lang="en-US" altLang="ja-JP" smtClean="0"/>
          </a:p>
          <a:p>
            <a:r>
              <a:rPr lang="ja-JP" altLang="en-US" smtClean="0"/>
              <a:t>中型転輪については、ぴったり合うタイヤを発見したので、それを使用した。</a:t>
            </a:r>
            <a:endParaRPr lang="en-US" altLang="ja-JP" smtClean="0"/>
          </a:p>
          <a:p>
            <a:r>
              <a:rPr lang="ja-JP" altLang="en-US" smtClean="0"/>
              <a:t>補助転輪については、ベアリングを使用した。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3-3. </a:t>
            </a:r>
            <a:r>
              <a:rPr lang="ja-JP" altLang="en-US" smtClean="0"/>
              <a:t>成果まとめ</a:t>
            </a: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ja-JP" altLang="en-US" sz="3200" dirty="0" smtClean="0"/>
              <a:t>シャーシの設計・制作</a:t>
            </a:r>
            <a:endParaRPr lang="en-US" altLang="ja-JP" sz="3200" dirty="0" smtClean="0"/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ja-JP" altLang="en-US" dirty="0"/>
              <a:t>　</a:t>
            </a:r>
            <a:r>
              <a:rPr lang="ja-JP" altLang="en-US" dirty="0" smtClean="0"/>
              <a:t>　→ほぼ完了。</a:t>
            </a:r>
            <a:endParaRPr lang="en-US" altLang="ja-JP" dirty="0" smtClean="0"/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endParaRPr lang="en-US" altLang="ja-JP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ja-JP" altLang="en-US" sz="3200" dirty="0"/>
              <a:t>足回り</a:t>
            </a:r>
            <a:r>
              <a:rPr lang="ja-JP" altLang="en-US" sz="3200" dirty="0" smtClean="0"/>
              <a:t>の設計・制作</a:t>
            </a:r>
            <a:endParaRPr lang="en-US" altLang="ja-JP" sz="3200" dirty="0" smtClean="0"/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ja-JP" altLang="en-US" dirty="0"/>
              <a:t>　</a:t>
            </a:r>
            <a:r>
              <a:rPr lang="ja-JP" altLang="en-US" dirty="0" smtClean="0"/>
              <a:t>　→発注した部品待ち。ほぼ完了。</a:t>
            </a:r>
            <a:endParaRPr lang="en-US" altLang="ja-JP" dirty="0" smtClean="0"/>
          </a:p>
        </p:txBody>
      </p:sp>
      <p:sp>
        <p:nvSpPr>
          <p:cNvPr id="28675" name="テキスト ボックス 4"/>
          <p:cNvSpPr txBox="1">
            <a:spLocks noChangeArrowheads="1"/>
          </p:cNvSpPr>
          <p:nvPr/>
        </p:nvSpPr>
        <p:spPr bwMode="auto">
          <a:xfrm>
            <a:off x="3276600" y="5157788"/>
            <a:ext cx="53276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000">
                <a:ea typeface="HGｺﾞｼｯｸM" pitchFamily="49" charset="-128"/>
              </a:rPr>
              <a:t>達成度は</a:t>
            </a:r>
            <a:r>
              <a:rPr lang="en-US" altLang="ja-JP" sz="4000">
                <a:solidFill>
                  <a:srgbClr val="FF0000"/>
                </a:solidFill>
                <a:ea typeface="HGｺﾞｼｯｸM" pitchFamily="49" charset="-128"/>
              </a:rPr>
              <a:t>90%</a:t>
            </a:r>
            <a:r>
              <a:rPr lang="ja-JP" altLang="en-US" sz="4000">
                <a:ea typeface="HGｺﾞｼｯｸM" pitchFamily="49" charset="-128"/>
              </a:rPr>
              <a:t>くらい。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タイトル 1"/>
          <p:cNvSpPr>
            <a:spLocks noGrp="1"/>
          </p:cNvSpPr>
          <p:nvPr>
            <p:ph type="title"/>
          </p:nvPr>
        </p:nvSpPr>
        <p:spPr>
          <a:xfrm>
            <a:off x="1001713" y="2924175"/>
            <a:ext cx="7467600" cy="1143000"/>
          </a:xfrm>
        </p:spPr>
        <p:txBody>
          <a:bodyPr/>
          <a:lstStyle/>
          <a:p>
            <a:pPr algn="ctr"/>
            <a:r>
              <a:rPr lang="ja-JP" altLang="en-US" smtClean="0"/>
              <a:t>終わり。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smtClean="0"/>
              <a:t>目次</a:t>
            </a:r>
          </a:p>
        </p:txBody>
      </p:sp>
      <p:sp>
        <p:nvSpPr>
          <p:cNvPr id="143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目標</a:t>
            </a:r>
            <a:endParaRPr lang="en-US" altLang="ja-JP" smtClean="0"/>
          </a:p>
          <a:p>
            <a:r>
              <a:rPr lang="ja-JP" altLang="en-US" smtClean="0"/>
              <a:t>やったこと</a:t>
            </a:r>
            <a:endParaRPr lang="en-US" altLang="ja-JP" smtClean="0"/>
          </a:p>
          <a:p>
            <a:r>
              <a:rPr lang="ja-JP" altLang="en-US" smtClean="0"/>
              <a:t>成果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smtClean="0"/>
              <a:t>1. </a:t>
            </a:r>
            <a:r>
              <a:rPr lang="ja-JP" altLang="en-US" smtClean="0"/>
              <a:t>目標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ja-JP" altLang="en-US" sz="3200" dirty="0" smtClean="0"/>
              <a:t>シャーシの設計・制作</a:t>
            </a:r>
            <a:endParaRPr lang="en-US" altLang="ja-JP" sz="3200" dirty="0" smtClean="0"/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ja-JP" altLang="en-US" dirty="0"/>
              <a:t>　</a:t>
            </a:r>
            <a:r>
              <a:rPr lang="ja-JP" altLang="en-US" dirty="0" smtClean="0"/>
              <a:t>　→無限軌道にかなりの重量があるので、</a:t>
            </a:r>
            <a:endParaRPr lang="en-US" altLang="ja-JP" dirty="0" smtClean="0"/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ja-JP" altLang="en-US" dirty="0"/>
              <a:t>　</a:t>
            </a:r>
            <a:r>
              <a:rPr lang="ja-JP" altLang="en-US" dirty="0" smtClean="0"/>
              <a:t>　　軽くて丈夫なシャーシを制作する。</a:t>
            </a:r>
            <a:endParaRPr lang="en-US" altLang="ja-JP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ja-JP" altLang="en-US" sz="3200" dirty="0"/>
              <a:t>足回り</a:t>
            </a:r>
            <a:r>
              <a:rPr lang="ja-JP" altLang="en-US" sz="3200" dirty="0" smtClean="0"/>
              <a:t>の設計・制作</a:t>
            </a:r>
            <a:endParaRPr lang="en-US" altLang="ja-JP" sz="3200" dirty="0" smtClean="0"/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ja-JP" altLang="en-US" dirty="0"/>
              <a:t>　</a:t>
            </a:r>
            <a:r>
              <a:rPr lang="ja-JP" altLang="en-US" dirty="0" smtClean="0"/>
              <a:t>　→</a:t>
            </a:r>
            <a:r>
              <a:rPr lang="en-US" altLang="ja-JP" dirty="0" smtClean="0"/>
              <a:t>MIRS1004</a:t>
            </a:r>
            <a:r>
              <a:rPr lang="ja-JP" altLang="en-US" dirty="0" smtClean="0"/>
              <a:t>に無限軌道を装着する。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タイトル 1"/>
          <p:cNvSpPr>
            <a:spLocks noGrp="1"/>
          </p:cNvSpPr>
          <p:nvPr>
            <p:ph type="title"/>
          </p:nvPr>
        </p:nvSpPr>
        <p:spPr>
          <a:xfrm>
            <a:off x="755650" y="2852738"/>
            <a:ext cx="7467600" cy="1143000"/>
          </a:xfrm>
        </p:spPr>
        <p:txBody>
          <a:bodyPr/>
          <a:lstStyle/>
          <a:p>
            <a:pPr algn="ctr"/>
            <a:r>
              <a:rPr lang="en-US" altLang="ja-JP" smtClean="0"/>
              <a:t>2. </a:t>
            </a:r>
            <a:r>
              <a:rPr lang="ja-JP" altLang="en-US" smtClean="0"/>
              <a:t>やったこと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2-1. 1</a:t>
            </a:r>
            <a:r>
              <a:rPr lang="ja-JP" altLang="en-US" smtClean="0"/>
              <a:t>日目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713" cy="4525963"/>
          </a:xfrm>
        </p:spPr>
        <p:txBody>
          <a:bodyPr>
            <a:normAutofit/>
          </a:bodyPr>
          <a:lstStyle/>
          <a:p>
            <a:r>
              <a:rPr lang="ja-JP" altLang="en-US" smtClean="0"/>
              <a:t>シャーシの試作をした。</a:t>
            </a:r>
            <a:endParaRPr lang="en-US" altLang="ja-JP" smtClean="0"/>
          </a:p>
          <a:p>
            <a:endParaRPr lang="en-US" altLang="ja-JP" smtClean="0"/>
          </a:p>
          <a:p>
            <a:r>
              <a:rPr lang="ja-JP" altLang="en-US" smtClean="0"/>
              <a:t>無限軌道の起動輪の設置に苦戦。</a:t>
            </a:r>
            <a:endParaRPr lang="en-US" altLang="ja-JP" smtClean="0"/>
          </a:p>
          <a:p>
            <a:pPr>
              <a:buFont typeface="Wingdings 2" pitchFamily="18" charset="2"/>
              <a:buNone/>
            </a:pPr>
            <a:r>
              <a:rPr lang="ja-JP" altLang="en-US" smtClean="0"/>
              <a:t>　いろいろ試したが、結局部品を工場に発注</a:t>
            </a:r>
            <a:endParaRPr lang="en-US" altLang="ja-JP" smtClean="0"/>
          </a:p>
          <a:p>
            <a:pPr>
              <a:buFont typeface="Wingdings 2" pitchFamily="18" charset="2"/>
              <a:buNone/>
            </a:pPr>
            <a:r>
              <a:rPr lang="ja-JP" altLang="en-US" smtClean="0"/>
              <a:t>　することになった。</a:t>
            </a:r>
          </a:p>
        </p:txBody>
      </p:sp>
      <p:pic>
        <p:nvPicPr>
          <p:cNvPr id="7170" name="Picture 2" descr="C:\Users\d07133\Desktop\c006979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7300" y="0"/>
            <a:ext cx="2800350" cy="684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407988" y="4652963"/>
            <a:ext cx="5929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>
                <a:solidFill>
                  <a:srgbClr val="FF0000"/>
                </a:solidFill>
                <a:ea typeface="HGｺﾞｼｯｸM" pitchFamily="49" charset="-128"/>
              </a:rPr>
              <a:t>集中講義中の動作確認は断念。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2-2. 2</a:t>
            </a:r>
            <a:r>
              <a:rPr lang="ja-JP" altLang="en-US" smtClean="0"/>
              <a:t>日目</a:t>
            </a:r>
          </a:p>
        </p:txBody>
      </p:sp>
      <p:sp>
        <p:nvSpPr>
          <p:cNvPr id="1843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713" cy="4525963"/>
          </a:xfrm>
        </p:spPr>
        <p:txBody>
          <a:bodyPr/>
          <a:lstStyle/>
          <a:p>
            <a:r>
              <a:rPr lang="ja-JP" altLang="en-US" smtClean="0"/>
              <a:t>シャーシのちゃんとした設計、切り出しをした。</a:t>
            </a:r>
            <a:endParaRPr lang="en-US" altLang="ja-JP" smtClean="0"/>
          </a:p>
          <a:p>
            <a:endParaRPr lang="en-US" altLang="ja-JP" smtClean="0"/>
          </a:p>
          <a:p>
            <a:endParaRPr lang="en-US" altLang="ja-JP" smtClean="0"/>
          </a:p>
          <a:p>
            <a:endParaRPr lang="en-US" altLang="ja-JP" smtClean="0"/>
          </a:p>
          <a:p>
            <a:r>
              <a:rPr lang="ja-JP" altLang="en-US" smtClean="0"/>
              <a:t>シャーシにねじ穴や、配線用の穴を開けた。</a:t>
            </a:r>
            <a:endParaRPr lang="en-US" altLang="ja-JP" smtClean="0"/>
          </a:p>
          <a:p>
            <a:r>
              <a:rPr lang="ja-JP" altLang="en-US" smtClean="0"/>
              <a:t>足回りの設計をした。</a:t>
            </a:r>
            <a:endParaRPr lang="en-US" altLang="ja-JP" smtClean="0"/>
          </a:p>
        </p:txBody>
      </p:sp>
      <p:sp>
        <p:nvSpPr>
          <p:cNvPr id="18435" name="タイトル 1"/>
          <p:cNvSpPr txBox="1">
            <a:spLocks/>
          </p:cNvSpPr>
          <p:nvPr/>
        </p:nvSpPr>
        <p:spPr bwMode="auto">
          <a:xfrm>
            <a:off x="419100" y="28527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r>
              <a:rPr lang="en-US" altLang="ja-JP" sz="4600">
                <a:latin typeface="Franklin Gothic Book"/>
              </a:rPr>
              <a:t>2-3. 3</a:t>
            </a:r>
            <a:r>
              <a:rPr lang="ja-JP" altLang="en-US" sz="4600">
                <a:latin typeface="Franklin Gothic Book"/>
              </a:rPr>
              <a:t>日目</a:t>
            </a:r>
            <a:endParaRPr lang="en-US" altLang="ja-JP" sz="4600"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2-4. 4</a:t>
            </a:r>
            <a:r>
              <a:rPr lang="ja-JP" altLang="en-US" smtClean="0"/>
              <a:t>日目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713" cy="4525963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ja-JP" altLang="en-US" dirty="0" smtClean="0"/>
              <a:t>足回りの組み立て。</a:t>
            </a:r>
            <a:endParaRPr lang="en-US" altLang="ja-JP" dirty="0" smtClean="0"/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ja-JP" altLang="en-US" dirty="0"/>
              <a:t>　動作はしないが、とりあえず形になった。</a:t>
            </a:r>
            <a:endParaRPr lang="en-US" altLang="ja-JP" dirty="0"/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ja-JP" altLang="en-US" dirty="0"/>
              <a:t>　あとは工場に発注した部品待ち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endParaRPr lang="en-US" altLang="ja-JP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ja-JP" altLang="en-US" dirty="0" smtClean="0"/>
              <a:t>シャーシに基盤を設置。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>
          <a:xfrm>
            <a:off x="755650" y="2852738"/>
            <a:ext cx="7467600" cy="1143000"/>
          </a:xfrm>
        </p:spPr>
        <p:txBody>
          <a:bodyPr/>
          <a:lstStyle/>
          <a:p>
            <a:pPr algn="ctr"/>
            <a:r>
              <a:rPr lang="en-US" altLang="ja-JP" smtClean="0"/>
              <a:t>3. </a:t>
            </a:r>
            <a:r>
              <a:rPr lang="ja-JP" altLang="en-US" smtClean="0"/>
              <a:t>成果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3-1. </a:t>
            </a:r>
            <a:r>
              <a:rPr lang="ja-JP" altLang="en-US" smtClean="0"/>
              <a:t>シャーシの設計・制作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050" cy="4525963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ja-JP" altLang="en-US" sz="3200" dirty="0" smtClean="0"/>
              <a:t>シャーシの仕様</a:t>
            </a:r>
            <a:endParaRPr lang="en-US" altLang="ja-JP" sz="3200" dirty="0" smtClean="0"/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ja-JP" altLang="en-US" dirty="0" smtClean="0"/>
              <a:t>・</a:t>
            </a:r>
            <a:r>
              <a:rPr lang="en-US" altLang="ja-JP" dirty="0" smtClean="0"/>
              <a:t>CFRP</a:t>
            </a:r>
            <a:r>
              <a:rPr lang="ja-JP" altLang="en-US" dirty="0" smtClean="0"/>
              <a:t>に想像以上にお金がかかりそうだった</a:t>
            </a:r>
            <a:endParaRPr lang="en-US" altLang="ja-JP" dirty="0" smtClean="0"/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ja-JP" altLang="en-US" dirty="0"/>
              <a:t>　</a:t>
            </a:r>
            <a:r>
              <a:rPr lang="ja-JP" altLang="en-US" dirty="0" smtClean="0"/>
              <a:t>ので、とりあえずアクリル板で制作。</a:t>
            </a:r>
            <a:endParaRPr lang="en-US" altLang="ja-JP" dirty="0" smtClean="0"/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endParaRPr lang="en-US" altLang="ja-JP" dirty="0" smtClean="0"/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ja-JP" altLang="en-US" dirty="0" smtClean="0"/>
              <a:t>・</a:t>
            </a:r>
            <a:r>
              <a:rPr lang="en-US" altLang="ja-JP" dirty="0" smtClean="0"/>
              <a:t>3</a:t>
            </a:r>
            <a:r>
              <a:rPr lang="ja-JP" altLang="en-US" dirty="0" smtClean="0"/>
              <a:t>段に分ける。</a:t>
            </a:r>
            <a:endParaRPr lang="ja-JP" altLang="en-US" dirty="0"/>
          </a:p>
        </p:txBody>
      </p:sp>
      <p:pic>
        <p:nvPicPr>
          <p:cNvPr id="21507" name="Picture 2" descr="C:\Users\d07133\Desktop\113_200903271311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3284538"/>
            <a:ext cx="3036888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クノロジー">
  <a:themeElements>
    <a:clrScheme name="テクノロジー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テクノロジー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118</TotalTime>
  <Words>600</Words>
  <Application>Microsoft Office PowerPoint</Application>
  <PresentationFormat>画面に合わせる (4:3)</PresentationFormat>
  <Paragraphs>68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デザイン テンプレート</vt:lpstr>
      </vt:variant>
      <vt:variant>
        <vt:i4>6</vt:i4>
      </vt:variant>
      <vt:variant>
        <vt:lpstr>スライド タイトル</vt:lpstr>
      </vt:variant>
      <vt:variant>
        <vt:i4>17</vt:i4>
      </vt:variant>
    </vt:vector>
  </HeadingPairs>
  <TitlesOfParts>
    <vt:vector size="30" baseType="lpstr">
      <vt:lpstr>Arial</vt:lpstr>
      <vt:lpstr>HGｺﾞｼｯｸM</vt:lpstr>
      <vt:lpstr>Franklin Gothic Book</vt:lpstr>
      <vt:lpstr>ＭＳ Ｐゴシック</vt:lpstr>
      <vt:lpstr>Wingdings 2</vt:lpstr>
      <vt:lpstr>Calibri</vt:lpstr>
      <vt:lpstr>HGP創英角ｺﾞｼｯｸUB</vt:lpstr>
      <vt:lpstr>テクノロジー</vt:lpstr>
      <vt:lpstr>テクノロジー</vt:lpstr>
      <vt:lpstr>テクノロジー</vt:lpstr>
      <vt:lpstr>テクノロジー</vt:lpstr>
      <vt:lpstr>テクノロジー</vt:lpstr>
      <vt:lpstr>テクノロジー</vt:lpstr>
      <vt:lpstr>スライド 1</vt:lpstr>
      <vt:lpstr>目次</vt:lpstr>
      <vt:lpstr>1. 目標</vt:lpstr>
      <vt:lpstr>2. やったこと</vt:lpstr>
      <vt:lpstr>2-1. 1日目</vt:lpstr>
      <vt:lpstr>2-2. 2日目</vt:lpstr>
      <vt:lpstr>2-4. 4日目</vt:lpstr>
      <vt:lpstr>3. 成果</vt:lpstr>
      <vt:lpstr>3-1. シャーシの設計・制作</vt:lpstr>
      <vt:lpstr>3-1a. 下段シャーシ</vt:lpstr>
      <vt:lpstr>3-1b. 中段シャーシ</vt:lpstr>
      <vt:lpstr>3-1c. 上段シャーシ</vt:lpstr>
      <vt:lpstr>3-2. 足回りの設計・制作</vt:lpstr>
      <vt:lpstr>3-2a. 工場に発注した部品</vt:lpstr>
      <vt:lpstr>3-2b. 無限軌道</vt:lpstr>
      <vt:lpstr>3-3. 成果まとめ</vt:lpstr>
      <vt:lpstr>終わり。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細越　寛太</dc:creator>
  <cp:lastModifiedBy>俺</cp:lastModifiedBy>
  <cp:revision>13</cp:revision>
  <dcterms:created xsi:type="dcterms:W3CDTF">2010-07-30T00:35:52Z</dcterms:created>
  <dcterms:modified xsi:type="dcterms:W3CDTF">2010-09-30T12:48:02Z</dcterms:modified>
</cp:coreProperties>
</file>