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59" r:id="rId8"/>
    <p:sldId id="260" r:id="rId9"/>
    <p:sldId id="261" r:id="rId10"/>
    <p:sldId id="262" r:id="rId11"/>
    <p:sldId id="26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36107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121690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63539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357313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1882306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2246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57566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63007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3246446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413872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D468A-018F-4B1D-BA43-370994AE0084}" type="datetimeFigureOut">
              <a:rPr kumimoji="1" lang="ja-JP" altLang="en-US" smtClean="0"/>
              <a:t>2010/7/30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23118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D468A-018F-4B1D-BA43-370994AE0084}" type="datetimeFigureOut">
              <a:rPr kumimoji="1" lang="ja-JP" altLang="en-US" smtClean="0"/>
              <a:t>2010/7/30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BD3B8-1587-419E-969A-9239973C87BB}" type="slidenum">
              <a:rPr kumimoji="1" lang="ja-JP" altLang="en-US" smtClean="0"/>
              <a:t>‹#›</a:t>
            </a:fld>
            <a:endParaRPr kumimoji="1" lang="ja-JP" altLang="en-US"/>
          </a:p>
        </p:txBody>
      </p:sp>
    </p:spTree>
    <p:extLst>
      <p:ext uri="{BB962C8B-B14F-4D97-AF65-F5344CB8AC3E}">
        <p14:creationId xmlns:p14="http://schemas.microsoft.com/office/powerpoint/2010/main" val="1184127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MIRS1003</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作業報告</a:t>
            </a:r>
            <a:endParaRPr kumimoji="1" lang="ja-JP" altLang="en-US" dirty="0"/>
          </a:p>
        </p:txBody>
      </p:sp>
    </p:spTree>
    <p:extLst>
      <p:ext uri="{BB962C8B-B14F-4D97-AF65-F5344CB8AC3E}">
        <p14:creationId xmlns:p14="http://schemas.microsoft.com/office/powerpoint/2010/main" val="176511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数字認識について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Haar</a:t>
            </a:r>
            <a:r>
              <a:rPr kumimoji="1" lang="en-US" altLang="ja-JP" dirty="0" smtClean="0"/>
              <a:t>-Like</a:t>
            </a:r>
            <a:r>
              <a:rPr kumimoji="1" lang="ja-JP" altLang="en-US" dirty="0" smtClean="0"/>
              <a:t>による検出も考え、</a:t>
            </a:r>
            <a:r>
              <a:rPr lang="ja-JP" altLang="en-US" dirty="0" smtClean="0"/>
              <a:t>実際に検出器を作ってみたが、誤検出が多く、作成にも多くの学習用の画像と時間が必要なため実用的でないことが分かった。</a:t>
            </a:r>
          </a:p>
          <a:p>
            <a:endParaRPr kumimoji="1" lang="ja-JP" altLang="en-US" dirty="0" smtClean="0"/>
          </a:p>
        </p:txBody>
      </p:sp>
    </p:spTree>
    <p:extLst>
      <p:ext uri="{BB962C8B-B14F-4D97-AF65-F5344CB8AC3E}">
        <p14:creationId xmlns:p14="http://schemas.microsoft.com/office/powerpoint/2010/main" val="3440931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数字認識について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OpenCV</a:t>
            </a:r>
            <a:r>
              <a:rPr kumimoji="1" lang="ja-JP" altLang="en-US" dirty="0" smtClean="0"/>
              <a:t>の関数</a:t>
            </a:r>
            <a:r>
              <a:rPr kumimoji="1" lang="en-US" altLang="ja-JP" dirty="0" err="1" smtClean="0"/>
              <a:t>MatchTemplate</a:t>
            </a:r>
            <a:r>
              <a:rPr kumimoji="1" lang="en-US" altLang="ja-JP" dirty="0" smtClean="0"/>
              <a:t>()</a:t>
            </a:r>
            <a:r>
              <a:rPr kumimoji="1" lang="ja-JP" altLang="en-US" dirty="0" smtClean="0"/>
              <a:t>を使って数字認識させる実験を行ったが、結果は、全く検出してくれなかった。</a:t>
            </a:r>
          </a:p>
          <a:p>
            <a:r>
              <a:rPr lang="ja-JP" altLang="en-US" dirty="0" smtClean="0"/>
              <a:t>つまり、画像認識は標準、もしくは去年のアルゴリズムを利用したほうが確実であるといえる。</a:t>
            </a:r>
            <a:endParaRPr lang="ja-JP" altLang="en-US" dirty="0"/>
          </a:p>
          <a:p>
            <a:endParaRPr kumimoji="1" lang="ja-JP" altLang="en-US" dirty="0"/>
          </a:p>
        </p:txBody>
      </p:sp>
    </p:spTree>
    <p:extLst>
      <p:ext uri="{BB962C8B-B14F-4D97-AF65-F5344CB8AC3E}">
        <p14:creationId xmlns:p14="http://schemas.microsoft.com/office/powerpoint/2010/main" val="3198755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行ったこと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通路通過フローチャート作成</a:t>
            </a:r>
          </a:p>
          <a:p>
            <a:r>
              <a:rPr lang="ja-JP" altLang="en-US" dirty="0"/>
              <a:t>ロータリー攻略フローチャート</a:t>
            </a:r>
            <a:r>
              <a:rPr lang="ja-JP" altLang="en-US" dirty="0" smtClean="0"/>
              <a:t>作成</a:t>
            </a:r>
          </a:p>
          <a:p>
            <a:r>
              <a:rPr kumimoji="1" lang="ja-JP" altLang="en-US" dirty="0"/>
              <a:t>小部屋攻略フローチャート</a:t>
            </a:r>
            <a:r>
              <a:rPr kumimoji="1" lang="ja-JP" altLang="en-US" dirty="0" smtClean="0"/>
              <a:t>作成</a:t>
            </a:r>
          </a:p>
          <a:p>
            <a:r>
              <a:rPr kumimoji="1" lang="en-US" altLang="ja-JP" dirty="0" smtClean="0"/>
              <a:t>4</a:t>
            </a:r>
            <a:r>
              <a:rPr kumimoji="1" lang="ja-JP" altLang="en-US" dirty="0" err="1" smtClean="0"/>
              <a:t>つの</a:t>
            </a:r>
            <a:r>
              <a:rPr kumimoji="1" lang="ja-JP" altLang="en-US" dirty="0" smtClean="0"/>
              <a:t>数字を認識する方法の模索</a:t>
            </a:r>
          </a:p>
          <a:p>
            <a:endParaRPr lang="ja-JP" altLang="en-US" dirty="0"/>
          </a:p>
          <a:p>
            <a:r>
              <a:rPr kumimoji="1" lang="ja-JP" altLang="en-US" dirty="0" smtClean="0"/>
              <a:t>その他、超音波センサの修復、特徴的足回りの調査用模型作成</a:t>
            </a:r>
            <a:endParaRPr kumimoji="1" lang="ja-JP" altLang="en-US" dirty="0"/>
          </a:p>
        </p:txBody>
      </p:sp>
    </p:spTree>
    <p:extLst>
      <p:ext uri="{BB962C8B-B14F-4D97-AF65-F5344CB8AC3E}">
        <p14:creationId xmlns:p14="http://schemas.microsoft.com/office/powerpoint/2010/main" val="200734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フローチャートについて</a:t>
            </a:r>
            <a:endParaRPr kumimoji="1" lang="ja-JP" altLang="en-US" dirty="0"/>
          </a:p>
        </p:txBody>
      </p:sp>
      <p:sp>
        <p:nvSpPr>
          <p:cNvPr id="3" name="コンテンツ プレースホルダー 2"/>
          <p:cNvSpPr>
            <a:spLocks noGrp="1"/>
          </p:cNvSpPr>
          <p:nvPr>
            <p:ph idx="1"/>
          </p:nvPr>
        </p:nvSpPr>
        <p:spPr>
          <a:xfrm>
            <a:off x="467544" y="1634070"/>
            <a:ext cx="8229600" cy="4525963"/>
          </a:xfrm>
        </p:spPr>
        <p:txBody>
          <a:bodyPr/>
          <a:lstStyle/>
          <a:p>
            <a:r>
              <a:rPr kumimoji="1" lang="en-US" altLang="ja-JP" dirty="0" smtClean="0"/>
              <a:t>MIRS</a:t>
            </a:r>
            <a:r>
              <a:rPr kumimoji="1" lang="ja-JP" altLang="en-US" dirty="0" smtClean="0"/>
              <a:t>に前方および左右に超音波センサが搭載されており、左右にタッチセンサも搭載されている前提</a:t>
            </a:r>
            <a:endParaRPr kumimoji="1" lang="ja-JP" altLang="en-US" dirty="0"/>
          </a:p>
        </p:txBody>
      </p:sp>
      <p:grpSp>
        <p:nvGrpSpPr>
          <p:cNvPr id="20" name="グループ化 19"/>
          <p:cNvGrpSpPr/>
          <p:nvPr/>
        </p:nvGrpSpPr>
        <p:grpSpPr>
          <a:xfrm>
            <a:off x="4716016" y="3068960"/>
            <a:ext cx="3312368" cy="2808312"/>
            <a:chOff x="4716016" y="3068960"/>
            <a:chExt cx="3312368" cy="2808312"/>
          </a:xfrm>
        </p:grpSpPr>
        <p:grpSp>
          <p:nvGrpSpPr>
            <p:cNvPr id="9" name="グループ化 8"/>
            <p:cNvGrpSpPr/>
            <p:nvPr/>
          </p:nvGrpSpPr>
          <p:grpSpPr>
            <a:xfrm>
              <a:off x="4788024" y="3284984"/>
              <a:ext cx="3096344" cy="2592288"/>
              <a:chOff x="1065514" y="3356992"/>
              <a:chExt cx="3096344" cy="2592288"/>
            </a:xfrm>
          </p:grpSpPr>
          <p:sp>
            <p:nvSpPr>
              <p:cNvPr id="4" name="六角形 3"/>
              <p:cNvSpPr/>
              <p:nvPr/>
            </p:nvSpPr>
            <p:spPr>
              <a:xfrm>
                <a:off x="1065514" y="3356992"/>
                <a:ext cx="3096344" cy="2592288"/>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835696" y="3645024"/>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US</a:t>
                </a:r>
                <a:endParaRPr kumimoji="1" lang="ja-JP" altLang="en-US" dirty="0"/>
              </a:p>
            </p:txBody>
          </p:sp>
          <p:sp>
            <p:nvSpPr>
              <p:cNvPr id="6" name="正方形/長方形 5"/>
              <p:cNvSpPr/>
              <p:nvPr/>
            </p:nvSpPr>
            <p:spPr>
              <a:xfrm>
                <a:off x="2843808" y="3645024"/>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US</a:t>
                </a:r>
                <a:endParaRPr kumimoji="1" lang="ja-JP" altLang="en-US" dirty="0"/>
              </a:p>
            </p:txBody>
          </p:sp>
          <p:sp>
            <p:nvSpPr>
              <p:cNvPr id="7" name="正方形/長方形 6"/>
              <p:cNvSpPr/>
              <p:nvPr/>
            </p:nvSpPr>
            <p:spPr>
              <a:xfrm>
                <a:off x="1547664" y="4401108"/>
                <a:ext cx="504056" cy="504056"/>
              </a:xfrm>
              <a:prstGeom prst="rect">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US</a:t>
                </a:r>
                <a:endParaRPr kumimoji="1" lang="ja-JP" altLang="en-US" dirty="0"/>
              </a:p>
            </p:txBody>
          </p:sp>
          <p:sp>
            <p:nvSpPr>
              <p:cNvPr id="8" name="正方形/長方形 7"/>
              <p:cNvSpPr/>
              <p:nvPr/>
            </p:nvSpPr>
            <p:spPr>
              <a:xfrm>
                <a:off x="3105978" y="4401108"/>
                <a:ext cx="504056" cy="504056"/>
              </a:xfrm>
              <a:prstGeom prst="rect">
                <a:avLst/>
              </a:prstGeom>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US</a:t>
                </a:r>
                <a:endParaRPr kumimoji="1" lang="ja-JP" altLang="en-US" dirty="0"/>
              </a:p>
            </p:txBody>
          </p:sp>
        </p:grpSp>
        <p:grpSp>
          <p:nvGrpSpPr>
            <p:cNvPr id="14" name="グループ化 13"/>
            <p:cNvGrpSpPr/>
            <p:nvPr/>
          </p:nvGrpSpPr>
          <p:grpSpPr>
            <a:xfrm>
              <a:off x="4716016" y="3068960"/>
              <a:ext cx="1440160" cy="864096"/>
              <a:chOff x="4716016" y="3068960"/>
              <a:chExt cx="1440160" cy="864096"/>
            </a:xfrm>
          </p:grpSpPr>
          <p:cxnSp>
            <p:nvCxnSpPr>
              <p:cNvPr id="11" name="直線コネクタ 10"/>
              <p:cNvCxnSpPr/>
              <p:nvPr/>
            </p:nvCxnSpPr>
            <p:spPr>
              <a:xfrm flipH="1">
                <a:off x="5364088" y="3068960"/>
                <a:ext cx="7920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4716016" y="3068960"/>
                <a:ext cx="648072" cy="864096"/>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6588224" y="3068960"/>
              <a:ext cx="1440160" cy="864096"/>
              <a:chOff x="4716016" y="3068960"/>
              <a:chExt cx="1440160" cy="864096"/>
            </a:xfrm>
            <a:scene3d>
              <a:camera prst="orthographicFront">
                <a:rot lat="0" lon="10800000" rev="0"/>
              </a:camera>
              <a:lightRig rig="threePt" dir="t"/>
            </a:scene3d>
          </p:grpSpPr>
          <p:cxnSp>
            <p:nvCxnSpPr>
              <p:cNvPr id="16" name="直線コネクタ 15"/>
              <p:cNvCxnSpPr/>
              <p:nvPr/>
            </p:nvCxnSpPr>
            <p:spPr>
              <a:xfrm flipH="1">
                <a:off x="5364088" y="3068960"/>
                <a:ext cx="7920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716016" y="3068960"/>
                <a:ext cx="648072" cy="864096"/>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18" name="正方形/長方形 17"/>
            <p:cNvSpPr/>
            <p:nvPr/>
          </p:nvSpPr>
          <p:spPr>
            <a:xfrm>
              <a:off x="5580112" y="3068960"/>
              <a:ext cx="5760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TS</a:t>
              </a:r>
              <a:endParaRPr kumimoji="1" lang="ja-JP" altLang="en-US" dirty="0"/>
            </a:p>
          </p:txBody>
        </p:sp>
        <p:sp>
          <p:nvSpPr>
            <p:cNvPr id="19" name="正方形/長方形 18"/>
            <p:cNvSpPr/>
            <p:nvPr/>
          </p:nvSpPr>
          <p:spPr>
            <a:xfrm>
              <a:off x="6588224" y="3068960"/>
              <a:ext cx="5760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TS</a:t>
              </a:r>
              <a:endParaRPr kumimoji="1" lang="ja-JP" altLang="en-US" dirty="0"/>
            </a:p>
          </p:txBody>
        </p:sp>
      </p:grpSp>
    </p:spTree>
    <p:extLst>
      <p:ext uri="{BB962C8B-B14F-4D97-AF65-F5344CB8AC3E}">
        <p14:creationId xmlns:p14="http://schemas.microsoft.com/office/powerpoint/2010/main" val="262878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991" y="0"/>
            <a:ext cx="8480017" cy="6858000"/>
          </a:xfrm>
          <a:prstGeom prst="rect">
            <a:avLst/>
          </a:prstGeom>
        </p:spPr>
      </p:pic>
    </p:spTree>
    <p:extLst>
      <p:ext uri="{BB962C8B-B14F-4D97-AF65-F5344CB8AC3E}">
        <p14:creationId xmlns:p14="http://schemas.microsoft.com/office/powerpoint/2010/main" val="133512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739" y="0"/>
            <a:ext cx="3276521" cy="6858000"/>
          </a:xfrm>
          <a:prstGeom prst="rect">
            <a:avLst/>
          </a:prstGeom>
        </p:spPr>
      </p:pic>
    </p:spTree>
    <p:extLst>
      <p:ext uri="{BB962C8B-B14F-4D97-AF65-F5344CB8AC3E}">
        <p14:creationId xmlns:p14="http://schemas.microsoft.com/office/powerpoint/2010/main" val="388622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5505" y="0"/>
            <a:ext cx="2832989" cy="6858000"/>
          </a:xfrm>
          <a:prstGeom prst="rect">
            <a:avLst/>
          </a:prstGeom>
        </p:spPr>
      </p:pic>
    </p:spTree>
    <p:extLst>
      <p:ext uri="{BB962C8B-B14F-4D97-AF65-F5344CB8AC3E}">
        <p14:creationId xmlns:p14="http://schemas.microsoft.com/office/powerpoint/2010/main" val="1687779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フローチャートについて</a:t>
            </a:r>
            <a:endParaRPr kumimoji="1" lang="ja-JP" altLang="en-US" dirty="0"/>
          </a:p>
        </p:txBody>
      </p:sp>
      <p:sp>
        <p:nvSpPr>
          <p:cNvPr id="3" name="コンテンツ プレースホルダー 2"/>
          <p:cNvSpPr>
            <a:spLocks noGrp="1"/>
          </p:cNvSpPr>
          <p:nvPr>
            <p:ph idx="1"/>
          </p:nvPr>
        </p:nvSpPr>
        <p:spPr/>
        <p:txBody>
          <a:bodyPr/>
          <a:lstStyle/>
          <a:p>
            <a:r>
              <a:rPr lang="ja-JP" altLang="en-US" dirty="0"/>
              <a:t>このフローチャート</a:t>
            </a:r>
            <a:r>
              <a:rPr lang="ja-JP" altLang="en-US" dirty="0" smtClean="0"/>
              <a:t>は、まだ仮の段階で決定ではない。</a:t>
            </a:r>
          </a:p>
          <a:p>
            <a:r>
              <a:rPr kumimoji="1" lang="ja-JP" altLang="en-US" dirty="0"/>
              <a:t>フローチャートを作った理由</a:t>
            </a:r>
            <a:r>
              <a:rPr kumimoji="1" lang="ja-JP" altLang="en-US" dirty="0" smtClean="0"/>
              <a:t>は、基本的な方針を解りやすくして意見を出し合い最善策を見出すためである。</a:t>
            </a:r>
            <a:endParaRPr kumimoji="1" lang="ja-JP" altLang="en-US" dirty="0"/>
          </a:p>
        </p:txBody>
      </p:sp>
    </p:spTree>
    <p:extLst>
      <p:ext uri="{BB962C8B-B14F-4D97-AF65-F5344CB8AC3E}">
        <p14:creationId xmlns:p14="http://schemas.microsoft.com/office/powerpoint/2010/main" val="384207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数字認識について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MIRS0901</a:t>
            </a:r>
            <a:r>
              <a:rPr kumimoji="1" lang="ja-JP" altLang="en-US" dirty="0" smtClean="0"/>
              <a:t>の方法を使用する</a:t>
            </a:r>
          </a:p>
          <a:p>
            <a:r>
              <a:rPr lang="ja-JP" altLang="en-US" dirty="0"/>
              <a:t>書き換えが必要な関数</a:t>
            </a:r>
            <a:r>
              <a:rPr lang="ja-JP" altLang="en-US" dirty="0" smtClean="0"/>
              <a:t>は、</a:t>
            </a:r>
            <a:r>
              <a:rPr lang="en-US" altLang="ja-JP" dirty="0" err="1" smtClean="0"/>
              <a:t>select_number</a:t>
            </a:r>
            <a:r>
              <a:rPr lang="en-US" altLang="ja-JP" dirty="0" smtClean="0"/>
              <a:t>()</a:t>
            </a:r>
            <a:r>
              <a:rPr lang="ja-JP" altLang="en-US" dirty="0" smtClean="0"/>
              <a:t>と</a:t>
            </a:r>
            <a:r>
              <a:rPr lang="en-US" altLang="ja-JP" dirty="0" smtClean="0"/>
              <a:t>labeling()</a:t>
            </a:r>
            <a:r>
              <a:rPr lang="ja-JP" altLang="en-US" dirty="0" smtClean="0"/>
              <a:t>の二つ</a:t>
            </a:r>
          </a:p>
          <a:p>
            <a:r>
              <a:rPr lang="en-US" altLang="ja-JP" dirty="0" err="1" smtClean="0"/>
              <a:t>Select_number</a:t>
            </a:r>
            <a:r>
              <a:rPr lang="en-US" altLang="ja-JP" dirty="0" smtClean="0"/>
              <a:t>()</a:t>
            </a:r>
            <a:r>
              <a:rPr lang="ja-JP" altLang="en-US" dirty="0" smtClean="0"/>
              <a:t>はアルゴリズムは変えず、引数の数を増やせばよい</a:t>
            </a:r>
          </a:p>
        </p:txBody>
      </p:sp>
    </p:spTree>
    <p:extLst>
      <p:ext uri="{BB962C8B-B14F-4D97-AF65-F5344CB8AC3E}">
        <p14:creationId xmlns:p14="http://schemas.microsoft.com/office/powerpoint/2010/main" val="2015298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数字認識について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Labeling()</a:t>
            </a:r>
            <a:r>
              <a:rPr kumimoji="1" lang="ja-JP" altLang="en-US" dirty="0" smtClean="0"/>
              <a:t>関数について</a:t>
            </a:r>
          </a:p>
          <a:p>
            <a:pPr marL="0" indent="0">
              <a:buNone/>
            </a:pPr>
            <a:r>
              <a:rPr lang="ja-JP" altLang="en-US" dirty="0" smtClean="0"/>
              <a:t>平滑化・二値化処理を行った入力</a:t>
            </a:r>
            <a:r>
              <a:rPr lang="ja-JP" altLang="en-US" dirty="0"/>
              <a:t>画像を</a:t>
            </a:r>
            <a:r>
              <a:rPr lang="ja-JP" altLang="en-US" dirty="0" smtClean="0"/>
              <a:t>受け取って、領域を分けて、その中の</a:t>
            </a:r>
            <a:r>
              <a:rPr lang="en-US" altLang="ja-JP" dirty="0" smtClean="0"/>
              <a:t>2,3</a:t>
            </a:r>
            <a:r>
              <a:rPr lang="ja-JP" altLang="en-US" dirty="0" smtClean="0"/>
              <a:t>番目に大きい領域を出力している。</a:t>
            </a:r>
          </a:p>
          <a:p>
            <a:pPr marL="0" indent="0">
              <a:buNone/>
            </a:pPr>
            <a:r>
              <a:rPr kumimoji="1" lang="ja-JP" altLang="en-US" dirty="0"/>
              <a:t>つまり</a:t>
            </a:r>
            <a:r>
              <a:rPr kumimoji="1" lang="ja-JP" altLang="en-US" dirty="0" smtClean="0"/>
              <a:t>、</a:t>
            </a:r>
            <a:r>
              <a:rPr lang="ja-JP" altLang="en-US" dirty="0"/>
              <a:t>出力</a:t>
            </a:r>
            <a:r>
              <a:rPr lang="ja-JP" altLang="en-US" dirty="0" smtClean="0"/>
              <a:t>を</a:t>
            </a:r>
            <a:r>
              <a:rPr lang="en-US" altLang="ja-JP" dirty="0" smtClean="0"/>
              <a:t>4</a:t>
            </a:r>
            <a:r>
              <a:rPr lang="ja-JP" altLang="en-US" dirty="0" err="1" smtClean="0"/>
              <a:t>つに</a:t>
            </a:r>
            <a:r>
              <a:rPr lang="ja-JP" altLang="en-US" dirty="0" smtClean="0"/>
              <a:t>増やしたいときは、加えて</a:t>
            </a:r>
            <a:endParaRPr lang="en-US" altLang="ja-JP" dirty="0"/>
          </a:p>
          <a:p>
            <a:pPr marL="0" indent="0">
              <a:buNone/>
            </a:pPr>
            <a:r>
              <a:rPr kumimoji="1" lang="en-US" altLang="ja-JP" dirty="0" smtClean="0"/>
              <a:t>4,5</a:t>
            </a:r>
            <a:r>
              <a:rPr kumimoji="1" lang="ja-JP" altLang="en-US" dirty="0" smtClean="0"/>
              <a:t>番目に大きい領域を出力すればよい。</a:t>
            </a:r>
            <a:endParaRPr kumimoji="1" lang="ja-JP" altLang="en-US" dirty="0"/>
          </a:p>
        </p:txBody>
      </p:sp>
    </p:spTree>
    <p:extLst>
      <p:ext uri="{BB962C8B-B14F-4D97-AF65-F5344CB8AC3E}">
        <p14:creationId xmlns:p14="http://schemas.microsoft.com/office/powerpoint/2010/main" val="1262591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300</Words>
  <Application>Microsoft Office PowerPoint</Application>
  <PresentationFormat>画面に合わせる (4:3)</PresentationFormat>
  <Paragraphs>34</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MIRS1003</vt:lpstr>
      <vt:lpstr>行ったこと</vt:lpstr>
      <vt:lpstr>フローチャートについて</vt:lpstr>
      <vt:lpstr>PowerPoint プレゼンテーション</vt:lpstr>
      <vt:lpstr>PowerPoint プレゼンテーション</vt:lpstr>
      <vt:lpstr>PowerPoint プレゼンテーション</vt:lpstr>
      <vt:lpstr>フローチャートについて</vt:lpstr>
      <vt:lpstr>数字認識について</vt:lpstr>
      <vt:lpstr>数字認識について</vt:lpstr>
      <vt:lpstr>数字認識について</vt:lpstr>
      <vt:lpstr>数字認識について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MIRS1003</dc:title>
  <dc:creator>testuser</dc:creator>
  <cp:lastModifiedBy>testuser</cp:lastModifiedBy>
  <cp:revision>10</cp:revision>
  <dcterms:created xsi:type="dcterms:W3CDTF">2010-07-30T00:26:53Z</dcterms:created>
  <dcterms:modified xsi:type="dcterms:W3CDTF">2010-07-30T02:51:26Z</dcterms:modified>
</cp:coreProperties>
</file>