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0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FF25EF-E6BB-4D82-B4A0-913B0963299D}" type="datetimeFigureOut">
              <a:rPr kumimoji="1" lang="ja-JP" altLang="en-US" smtClean="0"/>
              <a:t>2010/7/30</a:t>
            </a:fld>
            <a:endParaRPr kumimoji="1" lang="ja-JP" altLang="en-US" dirty="0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68CE8FA-B1E0-4866-A014-D5DCABFB39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25EF-E6BB-4D82-B4A0-913B0963299D}" type="datetimeFigureOut">
              <a:rPr kumimoji="1" lang="ja-JP" altLang="en-US" smtClean="0"/>
              <a:t>2010/7/30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E8FA-B1E0-4866-A014-D5DCABFB39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25EF-E6BB-4D82-B4A0-913B0963299D}" type="datetimeFigureOut">
              <a:rPr kumimoji="1" lang="ja-JP" altLang="en-US" smtClean="0"/>
              <a:t>2010/7/30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E8FA-B1E0-4866-A014-D5DCABFB39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FF25EF-E6BB-4D82-B4A0-913B0963299D}" type="datetimeFigureOut">
              <a:rPr kumimoji="1" lang="ja-JP" altLang="en-US" smtClean="0"/>
              <a:t>2010/7/30</a:t>
            </a:fld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8CE8FA-B1E0-4866-A014-D5DCABFB39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FF25EF-E6BB-4D82-B4A0-913B0963299D}" type="datetimeFigureOut">
              <a:rPr kumimoji="1" lang="ja-JP" altLang="en-US" smtClean="0"/>
              <a:t>2010/7/30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68CE8FA-B1E0-4866-A014-D5DCABFB39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25EF-E6BB-4D82-B4A0-913B0963299D}" type="datetimeFigureOut">
              <a:rPr kumimoji="1" lang="ja-JP" altLang="en-US" smtClean="0"/>
              <a:t>2010/7/30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E8FA-B1E0-4866-A014-D5DCABFB39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25EF-E6BB-4D82-B4A0-913B0963299D}" type="datetimeFigureOut">
              <a:rPr kumimoji="1" lang="ja-JP" altLang="en-US" smtClean="0"/>
              <a:t>2010/7/30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E8FA-B1E0-4866-A014-D5DCABFB39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FF25EF-E6BB-4D82-B4A0-913B0963299D}" type="datetimeFigureOut">
              <a:rPr kumimoji="1" lang="ja-JP" altLang="en-US" smtClean="0"/>
              <a:t>2010/7/30</a:t>
            </a:fld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8CE8FA-B1E0-4866-A014-D5DCABFB39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25EF-E6BB-4D82-B4A0-913B0963299D}" type="datetimeFigureOut">
              <a:rPr kumimoji="1" lang="ja-JP" altLang="en-US" smtClean="0"/>
              <a:t>2010/7/30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E8FA-B1E0-4866-A014-D5DCABFB39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FF25EF-E6BB-4D82-B4A0-913B0963299D}" type="datetimeFigureOut">
              <a:rPr kumimoji="1" lang="ja-JP" altLang="en-US" smtClean="0"/>
              <a:t>2010/7/30</a:t>
            </a:fld>
            <a:endParaRPr kumimoji="1" lang="ja-JP" altLang="en-US" dirty="0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8CE8FA-B1E0-4866-A014-D5DCABFB39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23" name="フッター プレースホルダー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FF25EF-E6BB-4D82-B4A0-913B0963299D}" type="datetimeFigureOut">
              <a:rPr kumimoji="1" lang="ja-JP" altLang="en-US" smtClean="0"/>
              <a:t>2010/7/30</a:t>
            </a:fld>
            <a:endParaRPr kumimoji="1" lang="ja-JP" altLang="en-US" dirty="0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8CE8FA-B1E0-4866-A014-D5DCABFB39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FF25EF-E6BB-4D82-B4A0-913B0963299D}" type="datetimeFigureOut">
              <a:rPr kumimoji="1" lang="ja-JP" altLang="en-US" smtClean="0"/>
              <a:t>2010/7/30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8CE8FA-B1E0-4866-A014-D5DCABFB39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4400" dirty="0" smtClean="0"/>
              <a:t>MIRS</a:t>
            </a:r>
            <a:r>
              <a:rPr lang="en-US" altLang="ja-JP" sz="4400" dirty="0" smtClean="0"/>
              <a:t>1003</a:t>
            </a:r>
            <a:r>
              <a:rPr lang="ja-JP" altLang="en-US" sz="4400" dirty="0"/>
              <a:t> </a:t>
            </a:r>
            <a:r>
              <a:rPr lang="ja-JP" altLang="en-US" sz="4400" dirty="0" smtClean="0"/>
              <a:t>結果報告</a:t>
            </a:r>
            <a:r>
              <a:rPr lang="en-US" altLang="ja-JP" sz="4400" dirty="0" smtClean="0"/>
              <a:t>	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55576" y="4365104"/>
            <a:ext cx="7772400" cy="1256136"/>
          </a:xfrm>
        </p:spPr>
        <p:txBody>
          <a:bodyPr>
            <a:normAutofit fontScale="47500" lnSpcReduction="20000"/>
          </a:bodyPr>
          <a:lstStyle/>
          <a:p>
            <a:pPr algn="r"/>
            <a:endParaRPr lang="en-US" altLang="ja-JP" sz="2800" dirty="0" smtClean="0"/>
          </a:p>
          <a:p>
            <a:pPr algn="r"/>
            <a:endParaRPr lang="en-US" altLang="ja-JP" sz="2800" dirty="0"/>
          </a:p>
          <a:p>
            <a:pPr algn="r"/>
            <a:r>
              <a:rPr lang="ja-JP" altLang="en-US" sz="5100" dirty="0" smtClean="0"/>
              <a:t>高村 智史</a:t>
            </a:r>
            <a:endParaRPr lang="en-US" altLang="ja-JP" sz="5100" dirty="0" smtClean="0"/>
          </a:p>
          <a:p>
            <a:pPr algn="r"/>
            <a:r>
              <a:rPr kumimoji="1" lang="ja-JP" altLang="en-US" sz="5100" dirty="0" smtClean="0"/>
              <a:t>村瀬 慶和</a:t>
            </a:r>
            <a:endParaRPr kumimoji="1" lang="ja-JP" altLang="en-US" sz="5100" dirty="0"/>
          </a:p>
        </p:txBody>
      </p:sp>
    </p:spTree>
    <p:extLst>
      <p:ext uri="{BB962C8B-B14F-4D97-AF65-F5344CB8AC3E}">
        <p14:creationId xmlns:p14="http://schemas.microsoft.com/office/powerpoint/2010/main" val="413194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3600" b="1" dirty="0" smtClean="0"/>
              <a:t>目次</a:t>
            </a:r>
            <a:endParaRPr kumimoji="1" lang="ja-JP" altLang="en-US" sz="36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　・作業</a:t>
            </a:r>
            <a:r>
              <a:rPr kumimoji="1" lang="ja-JP" altLang="en-US" dirty="0" smtClean="0"/>
              <a:t>内容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　・今後</a:t>
            </a:r>
            <a:r>
              <a:rPr kumimoji="1" lang="ja-JP" altLang="en-US" dirty="0" smtClean="0"/>
              <a:t>の</a:t>
            </a:r>
            <a:r>
              <a:rPr lang="ja-JP" altLang="en-US" dirty="0"/>
              <a:t>目標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483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 smtClean="0"/>
              <a:t>作業内容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動作チェック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超音波センサ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２の製作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試作機の製作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ケーブルの製作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lang="ja-JP" altLang="en-US" dirty="0" smtClean="0"/>
              <a:t>モーターボードの修理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61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 smtClean="0"/>
              <a:t>動作チェック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モーターボードの故障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ケーブルの接触不良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179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9208" y="0"/>
            <a:ext cx="7467600" cy="1143000"/>
          </a:xfrm>
        </p:spPr>
        <p:txBody>
          <a:bodyPr/>
          <a:lstStyle/>
          <a:p>
            <a:pPr algn="ctr"/>
            <a:r>
              <a:rPr kumimoji="1" lang="ja-JP" altLang="en-US" b="1" dirty="0" smtClean="0"/>
              <a:t>超音波センサの</a:t>
            </a:r>
            <a:r>
              <a:rPr lang="ja-JP" altLang="en-US" b="1" dirty="0"/>
              <a:t>製作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467600" cy="820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はじめは</a:t>
            </a:r>
            <a:endParaRPr lang="en-US" altLang="ja-JP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916832"/>
            <a:ext cx="1834305" cy="168660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949" y="4653136"/>
            <a:ext cx="1824007" cy="1677139"/>
          </a:xfrm>
          <a:prstGeom prst="rect">
            <a:avLst/>
          </a:prstGeom>
        </p:spPr>
      </p:pic>
      <p:sp>
        <p:nvSpPr>
          <p:cNvPr id="7" name="下矢印 6"/>
          <p:cNvSpPr/>
          <p:nvPr/>
        </p:nvSpPr>
        <p:spPr>
          <a:xfrm>
            <a:off x="4012988" y="3789040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970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 smtClean="0"/>
              <a:t>試作機の製作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349080"/>
          </a:xfrm>
        </p:spPr>
        <p:txBody>
          <a:bodyPr>
            <a:normAutofit/>
          </a:bodyPr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トレーラーシステムの製作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365760" lvl="1" indent="0">
              <a:buNone/>
            </a:pPr>
            <a:r>
              <a:rPr lang="ja-JP" altLang="en-US" dirty="0" smtClean="0"/>
              <a:t>・　長所</a:t>
            </a:r>
            <a:r>
              <a:rPr lang="en-US" altLang="ja-JP" dirty="0" smtClean="0"/>
              <a:t>	</a:t>
            </a:r>
            <a:r>
              <a:rPr lang="ja-JP" altLang="en-US" dirty="0" smtClean="0"/>
              <a:t>坂道に強い</a:t>
            </a:r>
            <a:endParaRPr lang="en-US" altLang="ja-JP" dirty="0" smtClean="0"/>
          </a:p>
          <a:p>
            <a:pPr marL="365760" lvl="1" indent="0">
              <a:buNone/>
            </a:pPr>
            <a:r>
              <a:rPr lang="ja-JP" altLang="en-US" dirty="0" smtClean="0"/>
              <a:t>　　　　　　　　 揺れに強い</a:t>
            </a:r>
            <a:endParaRPr lang="en-US" altLang="ja-JP" dirty="0" smtClean="0"/>
          </a:p>
          <a:p>
            <a:pPr marL="365760" lvl="1" indent="0">
              <a:buNone/>
            </a:pPr>
            <a:r>
              <a:rPr lang="en-US" altLang="ja-JP" dirty="0"/>
              <a:t>		</a:t>
            </a:r>
            <a:r>
              <a:rPr lang="ja-JP" altLang="en-US" dirty="0" smtClean="0"/>
              <a:t>回転時に軸がブレにくい</a:t>
            </a:r>
            <a:endParaRPr lang="en-US" altLang="ja-JP" dirty="0" smtClean="0"/>
          </a:p>
          <a:p>
            <a:pPr marL="365760" lvl="1" indent="0">
              <a:buNone/>
            </a:pPr>
            <a:r>
              <a:rPr lang="en-US" altLang="ja-JP" dirty="0" smtClean="0"/>
              <a:t>		</a:t>
            </a:r>
          </a:p>
          <a:p>
            <a:pPr marL="365760" lvl="1" indent="0">
              <a:buNone/>
            </a:pPr>
            <a:r>
              <a:rPr lang="ja-JP" altLang="en-US" dirty="0" smtClean="0"/>
              <a:t>・　短所</a:t>
            </a:r>
            <a:r>
              <a:rPr lang="en-US" altLang="ja-JP" dirty="0"/>
              <a:t>	</a:t>
            </a:r>
            <a:r>
              <a:rPr lang="ja-JP" altLang="en-US" dirty="0" smtClean="0"/>
              <a:t>強度がない</a:t>
            </a:r>
            <a:endParaRPr lang="en-US" altLang="ja-JP" dirty="0"/>
          </a:p>
          <a:p>
            <a:pPr marL="365760" lvl="1" indent="0">
              <a:buNone/>
            </a:pP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34033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92696"/>
            <a:ext cx="2738783" cy="249095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786395"/>
            <a:ext cx="2664296" cy="239725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957194"/>
            <a:ext cx="2612678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25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 smtClean="0"/>
              <a:t>今後の目標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試作機を改良し、</a:t>
            </a:r>
            <a:r>
              <a:rPr kumimoji="1" lang="en-US" altLang="ja-JP" dirty="0" smtClean="0"/>
              <a:t>MIRS</a:t>
            </a:r>
            <a:r>
              <a:rPr kumimoji="1" lang="ja-JP" altLang="en-US" dirty="0" smtClean="0"/>
              <a:t>に実装する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lang="ja-JP" altLang="en-US" dirty="0" smtClean="0"/>
              <a:t>モーターボードを修理する</a:t>
            </a:r>
            <a:endParaRPr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超音波４つを用いて実際に動作させる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シャーシとボードの接触によるショートを改善する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・シャーシに絶縁体の膜をつける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・シャーシを塩ビ板やアクリル板などの絶縁体にする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860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181</TotalTime>
  <Words>84</Words>
  <Application>Microsoft Office PowerPoint</Application>
  <PresentationFormat>画面に合わせる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スパイス</vt:lpstr>
      <vt:lpstr>MIRS1003 結果報告 </vt:lpstr>
      <vt:lpstr>目次</vt:lpstr>
      <vt:lpstr>作業内容</vt:lpstr>
      <vt:lpstr>動作チェック</vt:lpstr>
      <vt:lpstr>超音波センサの製作</vt:lpstr>
      <vt:lpstr>試作機の製作</vt:lpstr>
      <vt:lpstr>PowerPoint プレゼンテーション</vt:lpstr>
      <vt:lpstr>今後の目標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testuser</dc:creator>
  <cp:lastModifiedBy>testuser</cp:lastModifiedBy>
  <cp:revision>16</cp:revision>
  <dcterms:created xsi:type="dcterms:W3CDTF">2010-07-30T00:37:31Z</dcterms:created>
  <dcterms:modified xsi:type="dcterms:W3CDTF">2010-07-30T03:46:13Z</dcterms:modified>
</cp:coreProperties>
</file>